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 fontScale="90000"/>
          </a:bodyPr>
          <a:lstStyle/>
          <a:p>
            <a:r>
              <a:rPr lang="cs-CZ" sz="2800" dirty="0" err="1" smtClean="0"/>
              <a:t>Methicillin-resistant</a:t>
            </a:r>
            <a:r>
              <a:rPr lang="cs-CZ" sz="2800" dirty="0" smtClean="0"/>
              <a:t> </a:t>
            </a:r>
            <a:r>
              <a:rPr lang="cs-CZ" sz="2800" i="1" dirty="0" err="1"/>
              <a:t>Staphylococcus</a:t>
            </a:r>
            <a:r>
              <a:rPr lang="cs-CZ" sz="2800" i="1" dirty="0"/>
              <a:t> aureus</a:t>
            </a:r>
            <a:r>
              <a:rPr lang="cs-CZ" sz="2800" dirty="0"/>
              <a:t> (MRSA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1800" dirty="0" err="1" smtClean="0"/>
              <a:t>Chromogenic</a:t>
            </a:r>
            <a:r>
              <a:rPr lang="cs-CZ" sz="1800" dirty="0" smtClean="0"/>
              <a:t> Agar, </a:t>
            </a:r>
            <a:r>
              <a:rPr lang="cs-CZ" sz="1800" dirty="0" err="1" smtClean="0"/>
              <a:t>where</a:t>
            </a:r>
            <a:r>
              <a:rPr lang="cs-CZ" sz="1800" dirty="0" smtClean="0"/>
              <a:t> MRSA </a:t>
            </a:r>
            <a:r>
              <a:rPr lang="cs-CZ" sz="1800" dirty="0" err="1" smtClean="0"/>
              <a:t>growths</a:t>
            </a:r>
            <a:r>
              <a:rPr lang="cs-CZ" sz="1800" dirty="0" smtClean="0"/>
              <a:t> as blue </a:t>
            </a:r>
            <a:r>
              <a:rPr lang="cs-CZ" sz="1800" dirty="0" err="1" smtClean="0"/>
              <a:t>colonies</a:t>
            </a:r>
            <a:endParaRPr lang="cs-CZ" sz="1800" b="1" dirty="0"/>
          </a:p>
        </p:txBody>
      </p:sp>
      <p:pic>
        <p:nvPicPr>
          <p:cNvPr id="15" name="Obrázek 14" descr="C:\Users\Petra\Desktop\projekt foto\MRSA půda 0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4538750" cy="453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Methicillin-resistant Staphylococcus aureus (MRSA)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163</cp:revision>
  <dcterms:created xsi:type="dcterms:W3CDTF">2016-12-11T08:14:53Z</dcterms:created>
  <dcterms:modified xsi:type="dcterms:W3CDTF">2016-12-22T17:07:40Z</dcterms:modified>
</cp:coreProperties>
</file>