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/>
              <a:t>Methicillin-resistant</a:t>
            </a:r>
            <a:r>
              <a:rPr lang="cs-CZ" sz="2800" dirty="0" smtClean="0"/>
              <a:t> </a:t>
            </a:r>
            <a:r>
              <a:rPr lang="cs-CZ" sz="2800" i="1" dirty="0" err="1"/>
              <a:t>Staphylococcus</a:t>
            </a:r>
            <a:r>
              <a:rPr lang="cs-CZ" sz="2800" i="1" dirty="0"/>
              <a:t> aureus</a:t>
            </a:r>
            <a:r>
              <a:rPr lang="cs-CZ" sz="2800" dirty="0"/>
              <a:t> (MRSA)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1800" dirty="0" err="1"/>
              <a:t>Chromogenic</a:t>
            </a:r>
            <a:r>
              <a:rPr lang="cs-CZ" sz="1800" dirty="0"/>
              <a:t> Agar, </a:t>
            </a:r>
            <a:r>
              <a:rPr lang="cs-CZ" sz="1800" dirty="0" err="1"/>
              <a:t>where</a:t>
            </a:r>
            <a:r>
              <a:rPr lang="cs-CZ" sz="1800" dirty="0"/>
              <a:t> MRSA </a:t>
            </a:r>
            <a:r>
              <a:rPr lang="cs-CZ" sz="1800" dirty="0" err="1"/>
              <a:t>growths</a:t>
            </a:r>
            <a:r>
              <a:rPr lang="cs-CZ" sz="1800" dirty="0"/>
              <a:t> as blue </a:t>
            </a:r>
            <a:r>
              <a:rPr lang="cs-CZ" sz="1800" dirty="0" err="1"/>
              <a:t>colonies</a:t>
            </a:r>
            <a:endParaRPr lang="cs-CZ" sz="1800" b="1" dirty="0"/>
          </a:p>
        </p:txBody>
      </p:sp>
      <p:pic>
        <p:nvPicPr>
          <p:cNvPr id="16" name="Obrázek 15" descr="C:\Users\Petra\Desktop\projekt foto\Staphylococcus aureus\IMG_3790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7" t="9720" r="25626" b="12077"/>
          <a:stretch/>
        </p:blipFill>
        <p:spPr bwMode="auto">
          <a:xfrm>
            <a:off x="2195736" y="471716"/>
            <a:ext cx="4625141" cy="45414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Methicillin-resistant Staphylococcus aureus (MRSA)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164</cp:revision>
  <dcterms:created xsi:type="dcterms:W3CDTF">2016-12-11T08:14:53Z</dcterms:created>
  <dcterms:modified xsi:type="dcterms:W3CDTF">2016-12-22T17:07:35Z</dcterms:modified>
</cp:coreProperties>
</file>