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41" autoAdjust="0"/>
  </p:normalViewPr>
  <p:slideViewPr>
    <p:cSldViewPr>
      <p:cViewPr varScale="1">
        <p:scale>
          <a:sx n="67" d="100"/>
          <a:sy n="67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/>
              <a:t>Susceptibility </a:t>
            </a:r>
            <a:r>
              <a:rPr lang="cs-CZ" sz="2800" dirty="0" smtClean="0"/>
              <a:t>to </a:t>
            </a:r>
            <a:r>
              <a:rPr lang="cs-CZ" sz="2800" dirty="0" err="1" smtClean="0"/>
              <a:t>yeast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Antifungal</a:t>
            </a:r>
            <a:r>
              <a:rPr lang="cs-CZ" sz="2000" dirty="0" smtClean="0"/>
              <a:t> agent </a:t>
            </a:r>
            <a:r>
              <a:rPr lang="cs-CZ" sz="2000" dirty="0" smtClean="0"/>
              <a:t>-  </a:t>
            </a:r>
            <a:r>
              <a:rPr lang="cs-CZ" sz="2000" dirty="0" err="1" smtClean="0"/>
              <a:t>fluconazole</a:t>
            </a:r>
            <a:endParaRPr lang="cs-CZ" sz="2000" dirty="0" smtClean="0"/>
          </a:p>
        </p:txBody>
      </p:sp>
      <p:pic>
        <p:nvPicPr>
          <p:cNvPr id="1030" name="Picture 6" descr="C:\Users\Petra\Desktop\projekt foto\původní foto\Petře14-12-2016\Flukonazol\IMG_4092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1" r="18159"/>
          <a:stretch/>
        </p:blipFill>
        <p:spPr bwMode="auto">
          <a:xfrm>
            <a:off x="2243138" y="612775"/>
            <a:ext cx="42576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Susceptibility to yeast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146</cp:revision>
  <dcterms:created xsi:type="dcterms:W3CDTF">2016-12-11T08:14:53Z</dcterms:created>
  <dcterms:modified xsi:type="dcterms:W3CDTF">2016-12-22T17:20:47Z</dcterms:modified>
</cp:coreProperties>
</file>