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5157192"/>
            <a:ext cx="8568952" cy="7200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CAMP test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467544" y="5864498"/>
            <a:ext cx="8064896" cy="804862"/>
          </a:xfrm>
        </p:spPr>
        <p:txBody>
          <a:bodyPr>
            <a:normAutofit/>
          </a:bodyPr>
          <a:lstStyle/>
          <a:p>
            <a:r>
              <a:rPr lang="cs-CZ" sz="2000" i="1" dirty="0"/>
              <a:t>S. </a:t>
            </a:r>
            <a:r>
              <a:rPr lang="cs-CZ" sz="2000" i="1" dirty="0" err="1"/>
              <a:t>agalactiae</a:t>
            </a:r>
            <a:r>
              <a:rPr lang="cs-CZ" sz="2000" i="1" dirty="0"/>
              <a:t> 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circle</a:t>
            </a:r>
            <a:r>
              <a:rPr lang="cs-CZ" sz="2000" dirty="0" smtClean="0"/>
              <a:t>)</a:t>
            </a:r>
            <a:r>
              <a:rPr lang="cs-CZ" sz="2000" i="1" dirty="0" smtClean="0"/>
              <a:t> </a:t>
            </a:r>
            <a:r>
              <a:rPr lang="cs-CZ" sz="2000" dirty="0" err="1"/>
              <a:t>is</a:t>
            </a:r>
            <a:r>
              <a:rPr lang="cs-CZ" sz="2000" dirty="0"/>
              <a:t> CAMP-positive</a:t>
            </a:r>
            <a:endParaRPr lang="cs-CZ" sz="2000" i="1" dirty="0"/>
          </a:p>
          <a:p>
            <a:r>
              <a:rPr lang="cs-CZ" sz="2000" dirty="0" err="1" smtClean="0"/>
              <a:t>Other</a:t>
            </a:r>
            <a:r>
              <a:rPr lang="cs-CZ" sz="2000" dirty="0" smtClean="0"/>
              <a:t> </a:t>
            </a:r>
            <a:r>
              <a:rPr lang="cs-CZ" sz="2000" dirty="0" err="1" smtClean="0"/>
              <a:t>haemolytic</a:t>
            </a:r>
            <a:r>
              <a:rPr lang="cs-CZ" sz="2000" dirty="0" smtClean="0"/>
              <a:t> </a:t>
            </a:r>
            <a:r>
              <a:rPr lang="cs-CZ" sz="2000" dirty="0" err="1" smtClean="0"/>
              <a:t>streptococci</a:t>
            </a:r>
            <a:r>
              <a:rPr lang="cs-CZ" sz="2000" dirty="0" smtClean="0"/>
              <a:t> are CAMP-negative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9" name="Obrázek 8" descr="C:\Users\Petra\Desktop\projekt foto\streptococcus camp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4" t="1546" r="14596" b="1406"/>
          <a:stretch/>
        </p:blipFill>
        <p:spPr bwMode="auto">
          <a:xfrm>
            <a:off x="2273924" y="400065"/>
            <a:ext cx="4602332" cy="4541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Ovál 9"/>
          <p:cNvSpPr/>
          <p:nvPr/>
        </p:nvSpPr>
        <p:spPr>
          <a:xfrm>
            <a:off x="4860032" y="1539632"/>
            <a:ext cx="1097280" cy="10972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15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CAMP 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140</cp:revision>
  <dcterms:created xsi:type="dcterms:W3CDTF">2016-12-11T08:14:53Z</dcterms:created>
  <dcterms:modified xsi:type="dcterms:W3CDTF">2016-12-22T19:54:33Z</dcterms:modified>
</cp:coreProperties>
</file>