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157192"/>
            <a:ext cx="7704856" cy="7200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CAMP test</a:t>
            </a:r>
            <a:endParaRPr lang="cs-CZ" sz="32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259632" y="5864498"/>
            <a:ext cx="7272808" cy="804862"/>
          </a:xfrm>
        </p:spPr>
        <p:txBody>
          <a:bodyPr>
            <a:normAutofit/>
          </a:bodyPr>
          <a:lstStyle/>
          <a:p>
            <a:r>
              <a:rPr lang="cs-CZ" sz="2000" i="1" dirty="0" smtClean="0"/>
              <a:t>S</a:t>
            </a:r>
            <a:r>
              <a:rPr lang="cs-CZ" sz="2000" i="1" dirty="0"/>
              <a:t>. </a:t>
            </a:r>
            <a:r>
              <a:rPr lang="cs-CZ" sz="2000" i="1" dirty="0" err="1" smtClean="0"/>
              <a:t>agalactiae</a:t>
            </a:r>
            <a:r>
              <a:rPr lang="cs-CZ" sz="2000" i="1" dirty="0" smtClean="0"/>
              <a:t>  </a:t>
            </a:r>
            <a:r>
              <a:rPr lang="cs-CZ" sz="2000" dirty="0" err="1" smtClean="0"/>
              <a:t>is</a:t>
            </a:r>
            <a:r>
              <a:rPr lang="cs-CZ" sz="2000" dirty="0" smtClean="0"/>
              <a:t> CAMP-positive</a:t>
            </a:r>
            <a:endParaRPr lang="cs-CZ" sz="2000" i="1" dirty="0" smtClean="0"/>
          </a:p>
          <a:p>
            <a:r>
              <a:rPr lang="cs-CZ" sz="2000" dirty="0" smtClean="0"/>
              <a:t>Beta-</a:t>
            </a:r>
            <a:r>
              <a:rPr lang="cs-CZ" sz="2000" dirty="0" err="1" smtClean="0"/>
              <a:t>haemolysis</a:t>
            </a:r>
            <a:r>
              <a:rPr lang="cs-CZ" sz="2000" dirty="0" smtClean="0"/>
              <a:t> </a:t>
            </a:r>
            <a:r>
              <a:rPr lang="cs-CZ" sz="2000" dirty="0" err="1" smtClean="0"/>
              <a:t>leads</a:t>
            </a:r>
            <a:r>
              <a:rPr lang="cs-CZ" sz="2000" dirty="0" smtClean="0"/>
              <a:t> to  </a:t>
            </a:r>
            <a:r>
              <a:rPr lang="cs-CZ" sz="2000" dirty="0" err="1" smtClean="0"/>
              <a:t>complete</a:t>
            </a:r>
            <a:r>
              <a:rPr lang="cs-CZ" sz="2000" dirty="0" smtClean="0"/>
              <a:t> </a:t>
            </a:r>
            <a:r>
              <a:rPr lang="cs-CZ" sz="2000" dirty="0" err="1" smtClean="0"/>
              <a:t>brightening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blood</a:t>
            </a:r>
            <a:r>
              <a:rPr lang="cs-CZ" sz="2000" dirty="0" smtClean="0"/>
              <a:t> agar</a:t>
            </a:r>
            <a:endParaRPr lang="cs-CZ" sz="2000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Obrázek 10" descr="C:\Users\Petra\Desktop\projekt foto\Streptococcus agalactiae\IMG_3137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0" t="22974" r="27099" b="23122"/>
          <a:stretch/>
        </p:blipFill>
        <p:spPr bwMode="auto">
          <a:xfrm>
            <a:off x="2019162" y="692696"/>
            <a:ext cx="5073118" cy="38804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15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CAMP 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142</cp:revision>
  <dcterms:created xsi:type="dcterms:W3CDTF">2016-12-11T08:14:53Z</dcterms:created>
  <dcterms:modified xsi:type="dcterms:W3CDTF">2016-12-22T19:52:43Z</dcterms:modified>
</cp:coreProperties>
</file>