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Catalase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5486400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Positive </a:t>
            </a:r>
            <a:r>
              <a:rPr lang="cs-CZ" sz="2000" dirty="0" err="1" smtClean="0"/>
              <a:t>result</a:t>
            </a:r>
            <a:r>
              <a:rPr lang="cs-CZ" sz="2000" dirty="0" smtClean="0"/>
              <a:t> (</a:t>
            </a:r>
            <a:r>
              <a:rPr lang="cs-CZ" sz="2000" dirty="0" err="1" smtClean="0"/>
              <a:t>e.g</a:t>
            </a:r>
            <a:r>
              <a:rPr lang="cs-CZ" sz="2000" dirty="0" smtClean="0"/>
              <a:t>. </a:t>
            </a:r>
            <a:r>
              <a:rPr lang="cs-CZ" sz="2000" dirty="0" err="1" smtClean="0"/>
              <a:t>staphylococci</a:t>
            </a:r>
            <a:r>
              <a:rPr lang="cs-CZ" sz="2000" dirty="0" smtClean="0"/>
              <a:t>)</a:t>
            </a:r>
            <a:endParaRPr lang="cs-CZ" sz="2000" b="1" dirty="0"/>
          </a:p>
          <a:p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8" name="Obrázek 7" descr="C:\Users\Petra\Desktop\projekt foto\kataláza 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2" t="29912" r="10889" b="27566"/>
          <a:stretch/>
        </p:blipFill>
        <p:spPr bwMode="auto">
          <a:xfrm>
            <a:off x="556858" y="1052736"/>
            <a:ext cx="8047590" cy="36018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Catalase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127</cp:revision>
  <dcterms:created xsi:type="dcterms:W3CDTF">2016-12-11T08:14:53Z</dcterms:created>
  <dcterms:modified xsi:type="dcterms:W3CDTF">2016-12-22T20:24:54Z</dcterms:modified>
</cp:coreProperties>
</file>