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/>
              <a:t>Encoccus</a:t>
            </a:r>
            <a:r>
              <a:rPr lang="cs-CZ" sz="2800" dirty="0"/>
              <a:t> test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Biochemical</a:t>
            </a:r>
            <a:r>
              <a:rPr lang="cs-CZ" sz="2000" dirty="0"/>
              <a:t> test </a:t>
            </a:r>
            <a:r>
              <a:rPr lang="cs-CZ" sz="2000" dirty="0" err="1"/>
              <a:t>used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enterococci</a:t>
            </a:r>
            <a:r>
              <a:rPr lang="cs-CZ" sz="2000" dirty="0" smtClean="0"/>
              <a:t> </a:t>
            </a:r>
            <a:r>
              <a:rPr lang="cs-CZ" sz="2000" dirty="0" err="1"/>
              <a:t>identification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7" name="Obrázek 16" descr="C:\Users\Petra\Desktop\projekt foto\encoccus test lachema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0" b="9749"/>
          <a:stretch/>
        </p:blipFill>
        <p:spPr bwMode="auto">
          <a:xfrm>
            <a:off x="1195321" y="764704"/>
            <a:ext cx="6833063" cy="35284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Encoccus test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136</cp:revision>
  <dcterms:created xsi:type="dcterms:W3CDTF">2016-12-11T08:14:53Z</dcterms:created>
  <dcterms:modified xsi:type="dcterms:W3CDTF">2016-12-22T20:38:26Z</dcterms:modified>
</cp:coreProperties>
</file>