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03648" y="5157192"/>
            <a:ext cx="7632848" cy="720080"/>
          </a:xfrm>
        </p:spPr>
        <p:txBody>
          <a:bodyPr>
            <a:normAutofit/>
          </a:bodyPr>
          <a:lstStyle/>
          <a:p>
            <a:r>
              <a:rPr lang="cs-CZ" sz="2400" i="1" dirty="0" err="1"/>
              <a:t>Fracisella</a:t>
            </a:r>
            <a:r>
              <a:rPr lang="cs-CZ" sz="2400" i="1" dirty="0"/>
              <a:t> </a:t>
            </a:r>
            <a:r>
              <a:rPr lang="cs-CZ" sz="2400" i="1" dirty="0" err="1"/>
              <a:t>tularensis</a:t>
            </a:r>
            <a:r>
              <a:rPr lang="cs-CZ" sz="2400" i="1" dirty="0"/>
              <a:t> </a:t>
            </a:r>
            <a:r>
              <a:rPr lang="cs-CZ" sz="2400" dirty="0" err="1"/>
              <a:t>antibody</a:t>
            </a:r>
            <a:r>
              <a:rPr lang="cs-CZ" sz="2400" dirty="0"/>
              <a:t> </a:t>
            </a:r>
            <a:r>
              <a:rPr lang="cs-CZ" sz="2400" dirty="0" err="1"/>
              <a:t>detection</a:t>
            </a:r>
            <a:endParaRPr lang="cs-CZ" sz="28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475656" y="5864498"/>
            <a:ext cx="7056784" cy="804862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Agglutination</a:t>
            </a:r>
            <a:endParaRPr lang="cs-CZ" sz="2000" b="1" dirty="0" smtClean="0"/>
          </a:p>
        </p:txBody>
      </p:sp>
      <p:pic>
        <p:nvPicPr>
          <p:cNvPr id="5" name="Picture 5" descr="IMG_aglutinace F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96975"/>
            <a:ext cx="65532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rázek 1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Fracisella tularensis antibody detection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heroldova</cp:lastModifiedBy>
  <cp:revision>143</cp:revision>
  <dcterms:created xsi:type="dcterms:W3CDTF">2016-12-11T08:14:53Z</dcterms:created>
  <dcterms:modified xsi:type="dcterms:W3CDTF">2016-12-27T22:37:09Z</dcterms:modified>
</cp:coreProperties>
</file>