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157192"/>
            <a:ext cx="6840760" cy="720080"/>
          </a:xfrm>
        </p:spPr>
        <p:txBody>
          <a:bodyPr>
            <a:normAutofit/>
          </a:bodyPr>
          <a:lstStyle/>
          <a:p>
            <a:r>
              <a:rPr lang="cs-CZ" sz="2400" i="1" dirty="0" err="1" smtClean="0"/>
              <a:t>Fracisella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tularensis</a:t>
            </a:r>
            <a:r>
              <a:rPr lang="cs-CZ" sz="2400" i="1" dirty="0" smtClean="0"/>
              <a:t> </a:t>
            </a:r>
            <a:r>
              <a:rPr lang="cs-CZ" sz="2400" dirty="0" err="1" smtClean="0"/>
              <a:t>antibody</a:t>
            </a:r>
            <a:r>
              <a:rPr lang="cs-CZ" sz="2400" dirty="0" smtClean="0"/>
              <a:t> </a:t>
            </a:r>
            <a:r>
              <a:rPr lang="cs-CZ" sz="2400" dirty="0" err="1" smtClean="0"/>
              <a:t>detection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403648" y="5864498"/>
            <a:ext cx="7128792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Agglutination</a:t>
            </a:r>
            <a:r>
              <a:rPr lang="cs-CZ" sz="2000" dirty="0" smtClean="0"/>
              <a:t> – detail</a:t>
            </a:r>
            <a:endParaRPr lang="cs-CZ" sz="2000" b="1" dirty="0" smtClean="0"/>
          </a:p>
        </p:txBody>
      </p:sp>
      <p:pic>
        <p:nvPicPr>
          <p:cNvPr id="5" name="Picture 5" descr="aglutinát detail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5573712" cy="382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rázek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Fracisella tularensis antibody detection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144</cp:revision>
  <dcterms:created xsi:type="dcterms:W3CDTF">2016-12-11T08:14:53Z</dcterms:created>
  <dcterms:modified xsi:type="dcterms:W3CDTF">2016-12-27T22:36:26Z</dcterms:modified>
</cp:coreProperties>
</file>