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Growth</a:t>
            </a:r>
            <a:r>
              <a:rPr lang="cs-CZ" sz="2800" dirty="0" smtClean="0"/>
              <a:t> </a:t>
            </a:r>
            <a:r>
              <a:rPr lang="cs-CZ" sz="2800" dirty="0" err="1" smtClean="0"/>
              <a:t>factor</a:t>
            </a:r>
            <a:r>
              <a:rPr lang="cs-CZ" sz="2800" dirty="0" smtClean="0"/>
              <a:t> – </a:t>
            </a:r>
            <a:r>
              <a:rPr lang="cs-CZ" sz="2800" i="1" dirty="0" err="1" smtClean="0"/>
              <a:t>Haemophilus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influenzae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344816" cy="804862"/>
          </a:xfrm>
        </p:spPr>
        <p:txBody>
          <a:bodyPr>
            <a:normAutofit/>
          </a:bodyPr>
          <a:lstStyle/>
          <a:p>
            <a:r>
              <a:rPr lang="cs-CZ" sz="2000" i="1" dirty="0" err="1"/>
              <a:t>Haemophilus</a:t>
            </a:r>
            <a:r>
              <a:rPr lang="cs-CZ" sz="2000" i="1" dirty="0"/>
              <a:t> </a:t>
            </a:r>
            <a:r>
              <a:rPr lang="cs-CZ" sz="2000" i="1" dirty="0" err="1"/>
              <a:t>influenzae</a:t>
            </a:r>
            <a:r>
              <a:rPr lang="cs-CZ" sz="2000" dirty="0"/>
              <a:t> </a:t>
            </a:r>
            <a:r>
              <a:rPr lang="cs-CZ" sz="2000" dirty="0" err="1" smtClean="0"/>
              <a:t>requires</a:t>
            </a:r>
            <a:r>
              <a:rPr lang="cs-CZ" sz="2000" dirty="0" smtClean="0"/>
              <a:t> </a:t>
            </a:r>
            <a:r>
              <a:rPr lang="cs-CZ" sz="2000" dirty="0" err="1" smtClean="0"/>
              <a:t>both</a:t>
            </a:r>
            <a:r>
              <a:rPr lang="cs-CZ" sz="2000" dirty="0" smtClean="0"/>
              <a:t> X </a:t>
            </a:r>
            <a:r>
              <a:rPr lang="cs-CZ" sz="2000" dirty="0"/>
              <a:t>(</a:t>
            </a:r>
            <a:r>
              <a:rPr lang="cs-CZ" sz="2000" dirty="0" err="1"/>
              <a:t>hemin</a:t>
            </a:r>
            <a:r>
              <a:rPr lang="cs-CZ" sz="2000" dirty="0"/>
              <a:t>) </a:t>
            </a:r>
            <a:r>
              <a:rPr lang="cs-CZ" sz="2000" dirty="0" smtClean="0"/>
              <a:t>and </a:t>
            </a:r>
            <a:r>
              <a:rPr lang="cs-CZ" sz="2000" dirty="0"/>
              <a:t>V (NAD</a:t>
            </a:r>
            <a:r>
              <a:rPr lang="cs-CZ" sz="2000" dirty="0" smtClean="0"/>
              <a:t>) </a:t>
            </a:r>
            <a:r>
              <a:rPr lang="cs-CZ" sz="2000" dirty="0" err="1" smtClean="0"/>
              <a:t>factors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4" name="Obrázek 23" descr="C:\Users\Petra\Desktop\projekt foto\Haemophilus sp\haemophilus influenzae fakto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16" y="620688"/>
            <a:ext cx="4663440" cy="4431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Growth factor – Haemophilus influenzae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142</cp:revision>
  <dcterms:created xsi:type="dcterms:W3CDTF">2016-12-11T08:14:53Z</dcterms:created>
  <dcterms:modified xsi:type="dcterms:W3CDTF">2016-12-22T20:34:07Z</dcterms:modified>
</cp:coreProperties>
</file>