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/>
              <a:t>Growth</a:t>
            </a:r>
            <a:r>
              <a:rPr lang="cs-CZ" sz="2800" dirty="0"/>
              <a:t> </a:t>
            </a:r>
            <a:r>
              <a:rPr lang="cs-CZ" sz="2800" dirty="0" err="1"/>
              <a:t>factor</a:t>
            </a:r>
            <a:r>
              <a:rPr lang="cs-CZ" sz="2800" dirty="0"/>
              <a:t>– </a:t>
            </a:r>
            <a:r>
              <a:rPr lang="cs-CZ" sz="2800" i="1" dirty="0" err="1" smtClean="0"/>
              <a:t>Haemophilus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parainfluenzae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i="1" dirty="0" err="1"/>
              <a:t>Haemophilus</a:t>
            </a:r>
            <a:r>
              <a:rPr lang="cs-CZ" sz="2000" i="1" dirty="0"/>
              <a:t> </a:t>
            </a:r>
            <a:r>
              <a:rPr lang="cs-CZ" sz="2000" i="1" dirty="0" err="1"/>
              <a:t>parainfluenzae</a:t>
            </a:r>
            <a:r>
              <a:rPr lang="cs-CZ" sz="2000" dirty="0"/>
              <a:t> </a:t>
            </a:r>
            <a:r>
              <a:rPr lang="cs-CZ" sz="2000" dirty="0" err="1" smtClean="0"/>
              <a:t>requires</a:t>
            </a:r>
            <a:r>
              <a:rPr lang="cs-CZ" sz="2000" dirty="0" smtClean="0"/>
              <a:t> V </a:t>
            </a:r>
            <a:r>
              <a:rPr lang="cs-CZ" sz="2000" dirty="0" err="1" smtClean="0"/>
              <a:t>factor</a:t>
            </a:r>
            <a:r>
              <a:rPr lang="cs-CZ" sz="2000" dirty="0" smtClean="0"/>
              <a:t> </a:t>
            </a:r>
            <a:r>
              <a:rPr lang="cs-CZ" sz="2000" dirty="0"/>
              <a:t>(NAD)</a:t>
            </a:r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25" name="Obrázek 24" descr="C:\Users\Petra\Desktop\projekt foto\Haemophilus sp\haemophilus parainfluenzae fakto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48680"/>
            <a:ext cx="4504944" cy="44927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13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Growth factor– Haemophilus parainfluenzae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143</cp:revision>
  <dcterms:created xsi:type="dcterms:W3CDTF">2016-12-11T08:14:53Z</dcterms:created>
  <dcterms:modified xsi:type="dcterms:W3CDTF">2016-12-22T20:33:23Z</dcterms:modified>
</cp:coreProperties>
</file>