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smtClean="0"/>
              <a:t>Hajna agar </a:t>
            </a:r>
            <a:r>
              <a:rPr lang="cs-CZ" sz="2800" dirty="0" smtClean="0"/>
              <a:t>– </a:t>
            </a:r>
            <a:r>
              <a:rPr lang="cs-CZ" sz="2800" i="1" dirty="0" err="1" smtClean="0"/>
              <a:t>Klebsiella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pneumoniae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Fermenting</a:t>
            </a:r>
            <a:r>
              <a:rPr lang="cs-CZ" sz="2000" dirty="0"/>
              <a:t> </a:t>
            </a:r>
            <a:r>
              <a:rPr lang="cs-CZ" sz="2000" dirty="0" err="1"/>
              <a:t>bacteria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29" name="Picture 16" descr="P61921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27" t="5945" r="37929" b="6529"/>
          <a:stretch>
            <a:fillRect/>
          </a:stretch>
        </p:blipFill>
        <p:spPr bwMode="auto">
          <a:xfrm>
            <a:off x="3965088" y="728445"/>
            <a:ext cx="1254984" cy="360152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7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Hajna agar – Klebsiella pneumoniae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147</cp:revision>
  <dcterms:created xsi:type="dcterms:W3CDTF">2016-12-11T08:14:53Z</dcterms:created>
  <dcterms:modified xsi:type="dcterms:W3CDTF">2016-12-22T20:02:19Z</dcterms:modified>
</cp:coreProperties>
</file>