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Hajna agar </a:t>
            </a:r>
            <a:r>
              <a:rPr lang="cs-CZ" sz="2800" dirty="0" smtClean="0"/>
              <a:t>– </a:t>
            </a:r>
            <a:r>
              <a:rPr lang="cs-CZ" sz="2800" dirty="0" smtClean="0"/>
              <a:t>Non-</a:t>
            </a:r>
            <a:r>
              <a:rPr lang="cs-CZ" sz="2800" dirty="0" err="1" smtClean="0"/>
              <a:t>Fermenting</a:t>
            </a:r>
            <a:r>
              <a:rPr lang="cs-CZ" sz="2800" dirty="0" smtClean="0"/>
              <a:t> </a:t>
            </a:r>
            <a:r>
              <a:rPr lang="cs-CZ" sz="2800" dirty="0" err="1" smtClean="0"/>
              <a:t>bacteria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72808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Negative </a:t>
            </a:r>
            <a:r>
              <a:rPr lang="cs-CZ" sz="2000" dirty="0" err="1" smtClean="0"/>
              <a:t>reaction</a:t>
            </a:r>
            <a:r>
              <a:rPr lang="cs-CZ" sz="2000" dirty="0" smtClean="0"/>
              <a:t> (</a:t>
            </a:r>
            <a:r>
              <a:rPr lang="cs-CZ" sz="2000" dirty="0" err="1" smtClean="0"/>
              <a:t>gramnegative</a:t>
            </a:r>
            <a:r>
              <a:rPr lang="cs-CZ" sz="2000" dirty="0" smtClean="0"/>
              <a:t> non-</a:t>
            </a:r>
            <a:r>
              <a:rPr lang="cs-CZ" sz="2000" dirty="0" err="1" smtClean="0"/>
              <a:t>fermenting</a:t>
            </a:r>
            <a:r>
              <a:rPr lang="cs-CZ" sz="2000" dirty="0" smtClean="0"/>
              <a:t> </a:t>
            </a:r>
            <a:r>
              <a:rPr lang="cs-CZ" sz="2000" dirty="0" err="1" smtClean="0"/>
              <a:t>bacteria</a:t>
            </a:r>
            <a:r>
              <a:rPr lang="cs-CZ" sz="2000" dirty="0" smtClean="0"/>
              <a:t>)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" name="Obrázek 9" descr="C:\Users\Petra\Desktop\projekt foto\Pseudomonas sp\pseudomonas aeruginosa haj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423" y="404664"/>
            <a:ext cx="1745673" cy="4499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Hajna agar – Non-Fermenting bacteria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129</cp:revision>
  <dcterms:created xsi:type="dcterms:W3CDTF">2016-12-11T08:14:53Z</dcterms:created>
  <dcterms:modified xsi:type="dcterms:W3CDTF">2016-12-22T20:03:28Z</dcterms:modified>
</cp:coreProperties>
</file>