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Hajna agar </a:t>
            </a:r>
            <a:r>
              <a:rPr lang="cs-CZ" sz="2800" dirty="0" smtClean="0"/>
              <a:t>– </a:t>
            </a:r>
            <a:r>
              <a:rPr lang="cs-CZ" sz="2800" i="1" dirty="0" smtClean="0"/>
              <a:t>Proteus </a:t>
            </a:r>
            <a:r>
              <a:rPr lang="cs-CZ" sz="2800" i="1" dirty="0" err="1" smtClean="0"/>
              <a:t>mirabilis</a:t>
            </a:r>
            <a:endParaRPr lang="cs-CZ" sz="28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/>
              <a:t>Fermenting</a:t>
            </a:r>
            <a:r>
              <a:rPr lang="cs-CZ" sz="2000" dirty="0"/>
              <a:t> </a:t>
            </a:r>
            <a:r>
              <a:rPr lang="cs-CZ" sz="2000" dirty="0" err="1"/>
              <a:t>bacteria</a:t>
            </a:r>
            <a:endParaRPr lang="cs-CZ" sz="2000" b="1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32" name="Obrázek 31" descr="C:\Users\Petra\Desktop\projekt foto\proteus mirabilis haj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43987"/>
            <a:ext cx="972589" cy="42091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7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Hajna agar – Proteus mirabilis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150</cp:revision>
  <dcterms:created xsi:type="dcterms:W3CDTF">2016-12-11T08:14:53Z</dcterms:created>
  <dcterms:modified xsi:type="dcterms:W3CDTF">2016-12-22T20:04:36Z</dcterms:modified>
</cp:coreProperties>
</file>