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Hajna agar </a:t>
            </a:r>
            <a:r>
              <a:rPr lang="cs-CZ" sz="2800" dirty="0" smtClean="0"/>
              <a:t>-  </a:t>
            </a:r>
            <a:r>
              <a:rPr lang="cs-CZ" sz="2800" i="1" dirty="0" err="1" smtClean="0"/>
              <a:t>Salmonella</a:t>
            </a:r>
            <a:r>
              <a:rPr lang="cs-CZ" sz="2800" dirty="0" smtClean="0"/>
              <a:t> </a:t>
            </a:r>
            <a:r>
              <a:rPr lang="cs-CZ" sz="2800" dirty="0" err="1" smtClean="0"/>
              <a:t>sp</a:t>
            </a:r>
            <a:r>
              <a:rPr lang="cs-CZ" sz="2800" dirty="0" smtClean="0"/>
              <a:t>.</a:t>
            </a:r>
            <a:endParaRPr lang="cs-CZ" sz="28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/>
              <a:t>Fermenting</a:t>
            </a:r>
            <a:r>
              <a:rPr lang="cs-CZ" sz="2000" dirty="0"/>
              <a:t> </a:t>
            </a:r>
            <a:r>
              <a:rPr lang="cs-CZ" sz="2000" dirty="0" err="1"/>
              <a:t>bacteria</a:t>
            </a:r>
            <a:endParaRPr lang="cs-CZ" sz="2000" b="1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36" name="Obrázek 35" descr="C:\Users\Petra\Desktop\projekt foto\salmonella enterica haj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335" y="476672"/>
            <a:ext cx="1215737" cy="4607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8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Hajna agar -  Salmonella sp.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155</cp:revision>
  <dcterms:created xsi:type="dcterms:W3CDTF">2016-12-11T08:14:53Z</dcterms:created>
  <dcterms:modified xsi:type="dcterms:W3CDTF">2016-12-22T20:03:43Z</dcterms:modified>
</cp:coreProperties>
</file>