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Helicobacter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pylori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Antigen </a:t>
            </a:r>
            <a:r>
              <a:rPr lang="cs-CZ" sz="2000" dirty="0" err="1" smtClean="0"/>
              <a:t>detection</a:t>
            </a:r>
            <a:endParaRPr lang="cs-CZ" sz="2400" dirty="0" smtClean="0"/>
          </a:p>
        </p:txBody>
      </p:sp>
      <p:pic>
        <p:nvPicPr>
          <p:cNvPr id="7" name="Picture 2" descr="C:\Users\Petra\Desktop\projekt foto\původní foto\Petře14-12-2016\různé\průkazAg Helikobakter pylo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583680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Helicobacter pylori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166</cp:revision>
  <dcterms:created xsi:type="dcterms:W3CDTF">2016-12-11T08:14:53Z</dcterms:created>
  <dcterms:modified xsi:type="dcterms:W3CDTF">2016-12-22T20:06:36Z</dcterms:modified>
</cp:coreProperties>
</file>