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/>
              <a:t>INAC test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Positive </a:t>
            </a:r>
            <a:r>
              <a:rPr lang="cs-CZ" sz="2000" dirty="0" err="1" smtClean="0"/>
              <a:t>indoxyl</a:t>
            </a:r>
            <a:r>
              <a:rPr lang="cs-CZ" sz="2000" dirty="0" smtClean="0"/>
              <a:t> test (</a:t>
            </a:r>
            <a:r>
              <a:rPr lang="cs-CZ" sz="2000" dirty="0" err="1" smtClean="0"/>
              <a:t>circle</a:t>
            </a:r>
            <a:r>
              <a:rPr lang="cs-CZ" sz="2000" dirty="0" smtClean="0"/>
              <a:t>)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typical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i="1" dirty="0" smtClean="0"/>
              <a:t>M</a:t>
            </a:r>
            <a:r>
              <a:rPr lang="cs-CZ" sz="2000" i="1" dirty="0"/>
              <a:t>. </a:t>
            </a:r>
            <a:r>
              <a:rPr lang="cs-CZ" sz="2000" i="1" dirty="0" err="1"/>
              <a:t>catarrhalis</a:t>
            </a:r>
            <a:endParaRPr lang="cs-CZ" sz="2400" dirty="0" smtClean="0"/>
          </a:p>
        </p:txBody>
      </p:sp>
      <p:pic>
        <p:nvPicPr>
          <p:cNvPr id="9" name="Obrázek 8" descr="C:\Users\Petra\Desktop\projekt foto\Moraxella catarrhalis\IMG_3724MOCA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00" r="24301"/>
          <a:stretch/>
        </p:blipFill>
        <p:spPr bwMode="auto">
          <a:xfrm>
            <a:off x="2483768" y="405950"/>
            <a:ext cx="4176146" cy="467923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Ovál 9"/>
          <p:cNvSpPr/>
          <p:nvPr/>
        </p:nvSpPr>
        <p:spPr>
          <a:xfrm>
            <a:off x="3275856" y="2996952"/>
            <a:ext cx="500380" cy="5003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14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INAC test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167</cp:revision>
  <dcterms:created xsi:type="dcterms:W3CDTF">2016-12-11T08:14:53Z</dcterms:created>
  <dcterms:modified xsi:type="dcterms:W3CDTF">2016-12-22T20:17:36Z</dcterms:modified>
</cp:coreProperties>
</file>