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935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395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82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76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216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206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49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527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442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12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536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83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331640" y="5310534"/>
            <a:ext cx="7200800" cy="566738"/>
          </a:xfrm>
        </p:spPr>
        <p:txBody>
          <a:bodyPr>
            <a:normAutofit/>
          </a:bodyPr>
          <a:lstStyle/>
          <a:p>
            <a:r>
              <a:rPr lang="cs-CZ" sz="2800" dirty="0"/>
              <a:t>INAC test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1331640" y="5864498"/>
            <a:ext cx="7200800" cy="804862"/>
          </a:xfrm>
        </p:spPr>
        <p:txBody>
          <a:bodyPr>
            <a:normAutofit/>
          </a:bodyPr>
          <a:lstStyle/>
          <a:p>
            <a:r>
              <a:rPr lang="cs-CZ" sz="2000" dirty="0" smtClean="0"/>
              <a:t>Positive </a:t>
            </a:r>
            <a:r>
              <a:rPr lang="cs-CZ" sz="2000" dirty="0" err="1" smtClean="0"/>
              <a:t>indoxyl</a:t>
            </a:r>
            <a:r>
              <a:rPr lang="cs-CZ" sz="2000" dirty="0" smtClean="0"/>
              <a:t> test (</a:t>
            </a:r>
            <a:r>
              <a:rPr lang="cs-CZ" sz="2000" dirty="0" err="1" smtClean="0"/>
              <a:t>circle</a:t>
            </a:r>
            <a:r>
              <a:rPr lang="cs-CZ" sz="2000" dirty="0" smtClean="0"/>
              <a:t>) </a:t>
            </a:r>
            <a:r>
              <a:rPr lang="cs-CZ" sz="2000" dirty="0" err="1" smtClean="0"/>
              <a:t>is</a:t>
            </a:r>
            <a:r>
              <a:rPr lang="cs-CZ" sz="2000" dirty="0" smtClean="0"/>
              <a:t> </a:t>
            </a:r>
            <a:r>
              <a:rPr lang="cs-CZ" sz="2000" dirty="0" err="1" smtClean="0"/>
              <a:t>typical</a:t>
            </a:r>
            <a:r>
              <a:rPr lang="cs-CZ" sz="2000" dirty="0" smtClean="0"/>
              <a:t> </a:t>
            </a:r>
            <a:r>
              <a:rPr lang="cs-CZ" sz="2000" dirty="0" err="1" smtClean="0"/>
              <a:t>for</a:t>
            </a:r>
            <a:r>
              <a:rPr lang="cs-CZ" sz="2000" dirty="0" smtClean="0"/>
              <a:t> </a:t>
            </a:r>
            <a:r>
              <a:rPr lang="cs-CZ" sz="2000" i="1" dirty="0" smtClean="0"/>
              <a:t>M</a:t>
            </a:r>
            <a:r>
              <a:rPr lang="cs-CZ" sz="2000" i="1" dirty="0"/>
              <a:t>. </a:t>
            </a:r>
            <a:r>
              <a:rPr lang="cs-CZ" sz="2000" i="1" dirty="0" err="1"/>
              <a:t>catarrhalis</a:t>
            </a:r>
            <a:endParaRPr lang="cs-CZ" sz="2400" dirty="0" smtClean="0"/>
          </a:p>
        </p:txBody>
      </p:sp>
      <p:pic>
        <p:nvPicPr>
          <p:cNvPr id="9" name="Obrázek 8" descr="C:\Users\Petra\Desktop\projekt foto\Moraxella catarrhalis\IMG_3724MOCA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00" r="24301"/>
          <a:stretch/>
        </p:blipFill>
        <p:spPr bwMode="auto">
          <a:xfrm>
            <a:off x="2483768" y="405950"/>
            <a:ext cx="4176146" cy="467923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Ovál 9"/>
          <p:cNvSpPr/>
          <p:nvPr/>
        </p:nvSpPr>
        <p:spPr>
          <a:xfrm>
            <a:off x="3275856" y="2996952"/>
            <a:ext cx="500380" cy="50038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63504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14</Words>
  <Application>Microsoft Office PowerPoint</Application>
  <PresentationFormat>Předvádění na obrazovce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INAC test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Arcanobacterium haemolyticum</dc:title>
  <dc:creator>Petra</dc:creator>
  <cp:lastModifiedBy>Petra</cp:lastModifiedBy>
  <cp:revision>167</cp:revision>
  <dcterms:created xsi:type="dcterms:W3CDTF">2016-12-11T08:14:53Z</dcterms:created>
  <dcterms:modified xsi:type="dcterms:W3CDTF">2016-12-22T20:17:36Z</dcterms:modified>
</cp:coreProperties>
</file>