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ONP test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Simple</a:t>
            </a:r>
            <a:r>
              <a:rPr lang="cs-CZ" sz="2000" dirty="0" smtClean="0"/>
              <a:t> </a:t>
            </a:r>
            <a:r>
              <a:rPr lang="cs-CZ" sz="2000" dirty="0" err="1" smtClean="0"/>
              <a:t>biochemical</a:t>
            </a:r>
            <a:r>
              <a:rPr lang="cs-CZ" sz="2000" dirty="0" smtClean="0"/>
              <a:t> test – </a:t>
            </a:r>
            <a:r>
              <a:rPr lang="cs-CZ" sz="2000" dirty="0" err="1" smtClean="0"/>
              <a:t>yellow</a:t>
            </a:r>
            <a:r>
              <a:rPr lang="cs-CZ" sz="2000" dirty="0" smtClean="0"/>
              <a:t> </a:t>
            </a:r>
            <a:r>
              <a:rPr lang="cs-CZ" sz="2000" dirty="0" err="1" smtClean="0"/>
              <a:t>colour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positive</a:t>
            </a:r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 descr="C:\Users\Petra\Desktop\projekt foto\původní foto\fotoatlas2016\různé\IMG_3346ONP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8680"/>
            <a:ext cx="6583680" cy="438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10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ONP 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137</cp:revision>
  <dcterms:created xsi:type="dcterms:W3CDTF">2016-12-11T08:14:53Z</dcterms:created>
  <dcterms:modified xsi:type="dcterms:W3CDTF">2016-12-22T20:27:48Z</dcterms:modified>
</cp:coreProperties>
</file>