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50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34935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723958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3082188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127662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952168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52064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14959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65272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684428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981246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953683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EE6FFB1-4223-444D-A97C-AF50CD6C2313}" type="datetimeFigureOut">
              <a:rPr lang="cs-CZ" smtClean="0"/>
              <a:t>22. 12. 2016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859E31-1659-4278-9F1B-E4FE5D0C86F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08372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/>
          <p:cNvSpPr>
            <a:spLocks noGrp="1"/>
          </p:cNvSpPr>
          <p:nvPr>
            <p:ph type="title"/>
          </p:nvPr>
        </p:nvSpPr>
        <p:spPr>
          <a:xfrm>
            <a:off x="467544" y="5310534"/>
            <a:ext cx="8640960" cy="566738"/>
          </a:xfrm>
        </p:spPr>
        <p:txBody>
          <a:bodyPr>
            <a:normAutofit/>
          </a:bodyPr>
          <a:lstStyle/>
          <a:p>
            <a:r>
              <a:rPr lang="cs-CZ" sz="2800" dirty="0"/>
              <a:t>PYR </a:t>
            </a:r>
            <a:r>
              <a:rPr lang="cs-CZ" sz="2800" dirty="0" smtClean="0"/>
              <a:t>test – </a:t>
            </a:r>
            <a:r>
              <a:rPr lang="cs-CZ" sz="2800" dirty="0" err="1" smtClean="0"/>
              <a:t>e.g</a:t>
            </a:r>
            <a:r>
              <a:rPr lang="cs-CZ" sz="2800" dirty="0" smtClean="0"/>
              <a:t>. </a:t>
            </a:r>
            <a:r>
              <a:rPr lang="cs-CZ" sz="2800" dirty="0" err="1" smtClean="0"/>
              <a:t>diagnostic</a:t>
            </a:r>
            <a:r>
              <a:rPr lang="cs-CZ" sz="2800" dirty="0" smtClean="0"/>
              <a:t> </a:t>
            </a:r>
            <a:r>
              <a:rPr lang="cs-CZ" sz="2800" dirty="0" err="1" smtClean="0"/>
              <a:t>of</a:t>
            </a:r>
            <a:r>
              <a:rPr lang="cs-CZ" sz="2800" dirty="0" smtClean="0"/>
              <a:t> </a:t>
            </a:r>
            <a:r>
              <a:rPr lang="cs-CZ" sz="2800" dirty="0" err="1" smtClean="0"/>
              <a:t>haemolytic</a:t>
            </a:r>
            <a:r>
              <a:rPr lang="cs-CZ" sz="2800" dirty="0" smtClean="0"/>
              <a:t> </a:t>
            </a:r>
            <a:r>
              <a:rPr lang="cs-CZ" sz="2800" dirty="0" err="1" smtClean="0"/>
              <a:t>streptococci</a:t>
            </a:r>
            <a:endParaRPr lang="cs-CZ" sz="2800" dirty="0"/>
          </a:p>
        </p:txBody>
      </p:sp>
      <p:sp>
        <p:nvSpPr>
          <p:cNvPr id="6" name="Zástupný symbol pro text 5"/>
          <p:cNvSpPr>
            <a:spLocks noGrp="1"/>
          </p:cNvSpPr>
          <p:nvPr>
            <p:ph type="body" sz="half" idx="2"/>
          </p:nvPr>
        </p:nvSpPr>
        <p:spPr>
          <a:xfrm>
            <a:off x="467544" y="5864498"/>
            <a:ext cx="8064896" cy="804862"/>
          </a:xfrm>
        </p:spPr>
        <p:txBody>
          <a:bodyPr>
            <a:normAutofit/>
          </a:bodyPr>
          <a:lstStyle/>
          <a:p>
            <a:r>
              <a:rPr lang="cs-CZ" sz="2000" i="1" dirty="0" smtClean="0"/>
              <a:t>S</a:t>
            </a:r>
            <a:r>
              <a:rPr lang="cs-CZ" sz="2000" i="1" dirty="0"/>
              <a:t>. </a:t>
            </a:r>
            <a:r>
              <a:rPr lang="cs-CZ" sz="2000" i="1" dirty="0" err="1"/>
              <a:t>pyogenes</a:t>
            </a:r>
            <a:r>
              <a:rPr lang="cs-CZ" sz="2000" dirty="0"/>
              <a:t> </a:t>
            </a:r>
            <a:r>
              <a:rPr lang="cs-CZ" sz="2000" dirty="0" smtClean="0"/>
              <a:t>(</a:t>
            </a:r>
            <a:r>
              <a:rPr lang="cs-CZ" sz="2000" dirty="0" err="1" smtClean="0"/>
              <a:t>the</a:t>
            </a:r>
            <a:r>
              <a:rPr lang="cs-CZ" sz="2000" dirty="0" smtClean="0"/>
              <a:t> most </a:t>
            </a:r>
            <a:r>
              <a:rPr lang="cs-CZ" sz="2000" dirty="0" err="1" smtClean="0"/>
              <a:t>right</a:t>
            </a:r>
            <a:r>
              <a:rPr lang="cs-CZ" sz="2000" dirty="0" smtClean="0"/>
              <a:t>) </a:t>
            </a:r>
            <a:r>
              <a:rPr lang="cs-CZ" sz="2000" dirty="0" err="1" smtClean="0"/>
              <a:t>is</a:t>
            </a:r>
            <a:r>
              <a:rPr lang="cs-CZ" sz="2000" dirty="0" smtClean="0"/>
              <a:t> PYR-positive</a:t>
            </a:r>
            <a:endParaRPr lang="cs-CZ" sz="2000" dirty="0"/>
          </a:p>
          <a:p>
            <a:r>
              <a:rPr lang="cs-CZ" sz="2000" dirty="0" err="1" smtClean="0"/>
              <a:t>others</a:t>
            </a:r>
            <a:r>
              <a:rPr lang="cs-CZ" sz="2000" dirty="0" smtClean="0"/>
              <a:t> </a:t>
            </a:r>
            <a:r>
              <a:rPr lang="cs-CZ" sz="2000" dirty="0" err="1" smtClean="0"/>
              <a:t>haemolytic</a:t>
            </a:r>
            <a:r>
              <a:rPr lang="cs-CZ" sz="2000" dirty="0" smtClean="0"/>
              <a:t> </a:t>
            </a:r>
            <a:r>
              <a:rPr lang="cs-CZ" sz="2000" dirty="0" err="1" smtClean="0"/>
              <a:t>streptococci</a:t>
            </a:r>
            <a:r>
              <a:rPr lang="cs-CZ" sz="2000" dirty="0" smtClean="0"/>
              <a:t> are PYR-negative</a:t>
            </a:r>
            <a:endParaRPr lang="cs-CZ" sz="2000" b="1" dirty="0" smtClean="0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/>
      </p:sp>
      <p:pic>
        <p:nvPicPr>
          <p:cNvPr id="7" name="Obrázek 6" descr="C:\Users\Petra\Desktop\projekt foto\Streptococcus pyogenes\pyr test.JPG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256" r="25965" b="32009"/>
          <a:stretch/>
        </p:blipFill>
        <p:spPr bwMode="auto">
          <a:xfrm>
            <a:off x="1597938" y="260648"/>
            <a:ext cx="5926390" cy="4894552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1126350462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186</TotalTime>
  <Words>24</Words>
  <Application>Microsoft Office PowerPoint</Application>
  <PresentationFormat>Předvádění na obrazovce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2" baseType="lpstr">
      <vt:lpstr>Motiv systému Office</vt:lpstr>
      <vt:lpstr>PYR test – e.g. diagnostic of haemolytic streptococci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Arcanobacterium haemolyticum</dc:title>
  <dc:creator>Petra</dc:creator>
  <cp:lastModifiedBy>Petra</cp:lastModifiedBy>
  <cp:revision>138</cp:revision>
  <dcterms:created xsi:type="dcterms:W3CDTF">2016-12-11T08:14:53Z</dcterms:created>
  <dcterms:modified xsi:type="dcterms:W3CDTF">2016-12-22T20:31:42Z</dcterms:modified>
</cp:coreProperties>
</file>