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Bound</a:t>
            </a:r>
            <a:r>
              <a:rPr lang="cs-CZ" sz="2800" dirty="0" smtClean="0"/>
              <a:t> </a:t>
            </a:r>
            <a:r>
              <a:rPr lang="cs-CZ" sz="2800" dirty="0" err="1" smtClean="0"/>
              <a:t>coagulase</a:t>
            </a:r>
            <a:r>
              <a:rPr lang="cs-CZ" sz="2800" dirty="0" smtClean="0"/>
              <a:t> </a:t>
            </a:r>
            <a:r>
              <a:rPr lang="cs-CZ" sz="2800" dirty="0"/>
              <a:t>(</a:t>
            </a:r>
            <a:r>
              <a:rPr lang="cs-CZ" sz="2800" dirty="0" err="1"/>
              <a:t>Clumping</a:t>
            </a:r>
            <a:r>
              <a:rPr lang="cs-CZ" sz="2800" dirty="0"/>
              <a:t> </a:t>
            </a:r>
            <a:r>
              <a:rPr lang="cs-CZ" sz="2800" dirty="0" err="1" smtClean="0"/>
              <a:t>factor</a:t>
            </a:r>
            <a:r>
              <a:rPr lang="cs-CZ" sz="2800" dirty="0"/>
              <a:t>)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left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negative </a:t>
            </a:r>
            <a:r>
              <a:rPr lang="cs-CZ" sz="2000" dirty="0" err="1" smtClean="0"/>
              <a:t>result</a:t>
            </a:r>
            <a:r>
              <a:rPr lang="cs-CZ" sz="2000" dirty="0"/>
              <a:t> (</a:t>
            </a:r>
            <a:r>
              <a:rPr lang="cs-CZ" sz="2000" dirty="0" err="1"/>
              <a:t>coagulase</a:t>
            </a:r>
            <a:r>
              <a:rPr lang="cs-CZ" sz="2000" dirty="0"/>
              <a:t>-negative </a:t>
            </a:r>
            <a:r>
              <a:rPr lang="cs-CZ" sz="2000" dirty="0" err="1"/>
              <a:t>staphylococci</a:t>
            </a:r>
            <a:r>
              <a:rPr lang="cs-CZ" sz="2000" dirty="0"/>
              <a:t>)</a:t>
            </a:r>
            <a:endParaRPr lang="cs-CZ" sz="2000" dirty="0"/>
          </a:p>
          <a:p>
            <a:r>
              <a:rPr lang="cs-CZ" sz="2000" dirty="0" smtClean="0"/>
              <a:t>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right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positive </a:t>
            </a:r>
            <a:r>
              <a:rPr lang="cs-CZ" sz="2000" dirty="0" err="1" smtClean="0"/>
              <a:t>result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i="1" dirty="0"/>
              <a:t>S. aureus</a:t>
            </a:r>
            <a:r>
              <a:rPr lang="cs-CZ" sz="2000" dirty="0"/>
              <a:t>)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Obrázek 8" descr="C:\Users\Petra\Desktop\projekt foto\plazma vázaná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33" r="29447" b="30352"/>
          <a:stretch/>
        </p:blipFill>
        <p:spPr bwMode="auto">
          <a:xfrm>
            <a:off x="971600" y="764704"/>
            <a:ext cx="7166919" cy="3599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27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Bound coagulase (Clumping factor)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158</cp:revision>
  <dcterms:created xsi:type="dcterms:W3CDTF">2016-12-11T08:14:53Z</dcterms:created>
  <dcterms:modified xsi:type="dcterms:W3CDTF">2016-12-22T20:15:45Z</dcterms:modified>
</cp:coreProperties>
</file>