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Free </a:t>
            </a:r>
            <a:r>
              <a:rPr lang="cs-CZ" sz="2800" dirty="0" err="1" smtClean="0"/>
              <a:t>coagulase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755576" y="5864498"/>
            <a:ext cx="7776864" cy="804862"/>
          </a:xfrm>
        </p:spPr>
        <p:txBody>
          <a:bodyPr>
            <a:noAutofit/>
          </a:bodyPr>
          <a:lstStyle/>
          <a:p>
            <a:r>
              <a:rPr lang="cs-CZ" sz="2000" dirty="0" err="1" smtClean="0"/>
              <a:t>Bottom</a:t>
            </a:r>
            <a:r>
              <a:rPr lang="cs-CZ" sz="2000" dirty="0" smtClean="0"/>
              <a:t> test tube </a:t>
            </a:r>
            <a:r>
              <a:rPr lang="cs-CZ" sz="2000" dirty="0" err="1" smtClean="0"/>
              <a:t>with</a:t>
            </a:r>
            <a:r>
              <a:rPr lang="cs-CZ" sz="2000" dirty="0" smtClean="0"/>
              <a:t> negative-</a:t>
            </a:r>
            <a:r>
              <a:rPr lang="cs-CZ" sz="2000" dirty="0" err="1" smtClean="0"/>
              <a:t>result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coagulase</a:t>
            </a:r>
            <a:r>
              <a:rPr lang="cs-CZ" sz="2000" dirty="0" smtClean="0"/>
              <a:t>-negative </a:t>
            </a:r>
            <a:r>
              <a:rPr lang="cs-CZ" sz="2000" dirty="0" err="1"/>
              <a:t>staphylococci</a:t>
            </a:r>
            <a:r>
              <a:rPr lang="cs-CZ" sz="2000" dirty="0"/>
              <a:t>) </a:t>
            </a:r>
            <a:endParaRPr lang="cs-CZ" sz="2000" dirty="0"/>
          </a:p>
          <a:p>
            <a:r>
              <a:rPr lang="cs-CZ" sz="2000" dirty="0" err="1" smtClean="0"/>
              <a:t>Upper</a:t>
            </a:r>
            <a:r>
              <a:rPr lang="cs-CZ" sz="2000" dirty="0" smtClean="0"/>
              <a:t> </a:t>
            </a:r>
            <a:r>
              <a:rPr lang="cs-CZ" sz="2000" dirty="0"/>
              <a:t>test tube </a:t>
            </a:r>
            <a:r>
              <a:rPr lang="cs-CZ" sz="2000" dirty="0" err="1"/>
              <a:t>with</a:t>
            </a:r>
            <a:r>
              <a:rPr lang="cs-CZ" sz="2000" dirty="0"/>
              <a:t> </a:t>
            </a:r>
            <a:r>
              <a:rPr lang="cs-CZ" sz="2000" dirty="0" smtClean="0"/>
              <a:t>positive-</a:t>
            </a:r>
            <a:r>
              <a:rPr lang="cs-CZ" sz="2000" dirty="0" err="1" smtClean="0"/>
              <a:t>result</a:t>
            </a:r>
            <a:r>
              <a:rPr lang="cs-CZ" sz="2000" dirty="0" smtClean="0"/>
              <a:t> </a:t>
            </a:r>
            <a:r>
              <a:rPr lang="cs-CZ" sz="2000" dirty="0" smtClean="0"/>
              <a:t>(</a:t>
            </a:r>
            <a:r>
              <a:rPr lang="cs-CZ" sz="2000" i="1" dirty="0"/>
              <a:t>S. aureus</a:t>
            </a:r>
            <a:r>
              <a:rPr lang="cs-CZ" sz="2000" dirty="0"/>
              <a:t>)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" name="Obrázek 9" descr="C:\Users\Petra\Desktop\projekt foto\plazma volná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9" t="45916" r="59587" b="16335"/>
          <a:stretch/>
        </p:blipFill>
        <p:spPr bwMode="auto">
          <a:xfrm>
            <a:off x="2555776" y="697764"/>
            <a:ext cx="3978788" cy="3596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Free coagulase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160</cp:revision>
  <dcterms:created xsi:type="dcterms:W3CDTF">2016-12-11T08:14:53Z</dcterms:created>
  <dcterms:modified xsi:type="dcterms:W3CDTF">2016-12-22T20:15:17Z</dcterms:modified>
</cp:coreProperties>
</file>