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22. 12. 2016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dirty="0" err="1" smtClean="0"/>
              <a:t>Urease</a:t>
            </a:r>
            <a:r>
              <a:rPr lang="cs-CZ" sz="2800" dirty="0" smtClean="0"/>
              <a:t> </a:t>
            </a:r>
            <a:r>
              <a:rPr lang="cs-CZ" sz="2800" dirty="0"/>
              <a:t>test</a:t>
            </a:r>
            <a:r>
              <a:rPr lang="cs-CZ" sz="2800" dirty="0" smtClean="0"/>
              <a:t> - </a:t>
            </a:r>
            <a:r>
              <a:rPr lang="cs-CZ" sz="2800" i="1" dirty="0" err="1"/>
              <a:t>Helicobacter</a:t>
            </a:r>
            <a:r>
              <a:rPr lang="cs-CZ" sz="2800" i="1" dirty="0"/>
              <a:t> </a:t>
            </a:r>
            <a:r>
              <a:rPr lang="cs-CZ" sz="2800" i="1" dirty="0" err="1"/>
              <a:t>pylori</a:t>
            </a:r>
            <a:endParaRPr lang="cs-CZ" sz="2800" i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err="1" smtClean="0"/>
              <a:t>Biopsy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gastric</a:t>
            </a:r>
            <a:r>
              <a:rPr lang="cs-CZ" sz="2000" dirty="0" smtClean="0"/>
              <a:t> </a:t>
            </a:r>
            <a:r>
              <a:rPr lang="cs-CZ" sz="2000" dirty="0" err="1" smtClean="0"/>
              <a:t>mucosa</a:t>
            </a:r>
            <a:endParaRPr lang="cs-CZ" sz="2000" b="1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28" name="Obrázek 27" descr="C:\Users\Petra\Desktop\projekt foto\Helicobacter pylori\helicobacter pylori urea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66" t="42826" r="35689" b="16687"/>
          <a:stretch/>
        </p:blipFill>
        <p:spPr bwMode="auto">
          <a:xfrm>
            <a:off x="3275856" y="908720"/>
            <a:ext cx="2574026" cy="359443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</TotalTime>
  <Words>10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Urease test - Helicobacter pylori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Petra</cp:lastModifiedBy>
  <cp:revision>147</cp:revision>
  <dcterms:created xsi:type="dcterms:W3CDTF">2016-12-11T08:14:53Z</dcterms:created>
  <dcterms:modified xsi:type="dcterms:W3CDTF">2016-12-22T20:36:27Z</dcterms:modified>
</cp:coreProperties>
</file>