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35D-62B2-4E27-8D2B-A16BCE522AD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1876-07F6-472B-B2D2-DF27057A9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49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35D-62B2-4E27-8D2B-A16BCE522AD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1876-07F6-472B-B2D2-DF27057A9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3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35D-62B2-4E27-8D2B-A16BCE522AD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1876-07F6-472B-B2D2-DF27057A9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08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35D-62B2-4E27-8D2B-A16BCE522AD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1876-07F6-472B-B2D2-DF27057A9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44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35D-62B2-4E27-8D2B-A16BCE522AD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1876-07F6-472B-B2D2-DF27057A9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9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35D-62B2-4E27-8D2B-A16BCE522AD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1876-07F6-472B-B2D2-DF27057A9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76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35D-62B2-4E27-8D2B-A16BCE522AD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1876-07F6-472B-B2D2-DF27057A9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68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35D-62B2-4E27-8D2B-A16BCE522AD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1876-07F6-472B-B2D2-DF27057A9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40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35D-62B2-4E27-8D2B-A16BCE522AD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1876-07F6-472B-B2D2-DF27057A9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8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35D-62B2-4E27-8D2B-A16BCE522AD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1876-07F6-472B-B2D2-DF27057A9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83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35D-62B2-4E27-8D2B-A16BCE522AD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1876-07F6-472B-B2D2-DF27057A9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60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B35D-62B2-4E27-8D2B-A16BCE522AD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31876-07F6-472B-B2D2-DF27057A92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8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Ancylostoma-Necator</a:t>
            </a:r>
            <a:r>
              <a:rPr lang="cs-CZ" dirty="0" smtClean="0"/>
              <a:t> </a:t>
            </a:r>
            <a:r>
              <a:rPr lang="cs-CZ" dirty="0" smtClean="0"/>
              <a:t> - </a:t>
            </a:r>
            <a:r>
              <a:rPr lang="cs-CZ" dirty="0" err="1" smtClean="0"/>
              <a:t>egg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:\Monika-práce\Foto Milada\foto tříděné\parazitologie\zástupci parazitologie\helminti\ancylostoma-necator vajíčko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1101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Ancylostoma-Necator  - egg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Ancylostoma-Necator  vajíčko</dc:title>
  <dc:creator>heroldova</dc:creator>
  <cp:lastModifiedBy>heroldova</cp:lastModifiedBy>
  <cp:revision>2</cp:revision>
  <dcterms:created xsi:type="dcterms:W3CDTF">2016-12-20T12:14:40Z</dcterms:created>
  <dcterms:modified xsi:type="dcterms:W3CDTF">2016-12-26T23:22:57Z</dcterms:modified>
</cp:coreProperties>
</file>