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89F9-E83F-4EFE-9545-95B12E27832A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2A2E-8387-4E38-B4E4-B8F0D3301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4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89F9-E83F-4EFE-9545-95B12E27832A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2A2E-8387-4E38-B4E4-B8F0D3301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08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89F9-E83F-4EFE-9545-95B12E27832A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2A2E-8387-4E38-B4E4-B8F0D3301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47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89F9-E83F-4EFE-9545-95B12E27832A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2A2E-8387-4E38-B4E4-B8F0D3301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65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89F9-E83F-4EFE-9545-95B12E27832A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2A2E-8387-4E38-B4E4-B8F0D3301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4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89F9-E83F-4EFE-9545-95B12E27832A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2A2E-8387-4E38-B4E4-B8F0D3301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066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89F9-E83F-4EFE-9545-95B12E27832A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2A2E-8387-4E38-B4E4-B8F0D3301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308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89F9-E83F-4EFE-9545-95B12E27832A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2A2E-8387-4E38-B4E4-B8F0D3301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058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89F9-E83F-4EFE-9545-95B12E27832A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2A2E-8387-4E38-B4E4-B8F0D3301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15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89F9-E83F-4EFE-9545-95B12E27832A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2A2E-8387-4E38-B4E4-B8F0D3301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07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89F9-E83F-4EFE-9545-95B12E27832A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2A2E-8387-4E38-B4E4-B8F0D3301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56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989F9-E83F-4EFE-9545-95B12E27832A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F2A2E-8387-4E38-B4E4-B8F0D3301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99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Ancylostoma</a:t>
            </a:r>
            <a:r>
              <a:rPr lang="cs-CZ" i="1" dirty="0" smtClean="0"/>
              <a:t> - </a:t>
            </a:r>
            <a:r>
              <a:rPr lang="cs-CZ" i="1" dirty="0" err="1"/>
              <a:t>N</a:t>
            </a:r>
            <a:r>
              <a:rPr lang="cs-CZ" i="1" dirty="0" err="1" smtClean="0"/>
              <a:t>ecator</a:t>
            </a:r>
            <a:r>
              <a:rPr lang="cs-CZ" dirty="0" smtClean="0"/>
              <a:t>  - </a:t>
            </a:r>
            <a:r>
              <a:rPr lang="cs-CZ" dirty="0" err="1" smtClean="0"/>
              <a:t>egg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:\Monika-práce\Foto Milada\foto tříděné\parazitologie\zástupci parazitologie\helminti\ancylostoma-necator vajíčko (2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7375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Ancylostoma - Necator  - egg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Ancylostoma-necator vajíčko 2</dc:title>
  <dc:creator>heroldova</dc:creator>
  <cp:lastModifiedBy>heroldova</cp:lastModifiedBy>
  <cp:revision>4</cp:revision>
  <dcterms:created xsi:type="dcterms:W3CDTF">2016-12-20T12:11:37Z</dcterms:created>
  <dcterms:modified xsi:type="dcterms:W3CDTF">2016-12-28T09:24:02Z</dcterms:modified>
</cp:coreProperties>
</file>