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2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55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00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8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80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11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06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45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97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49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704C-5978-4AA6-B67E-39E4777DE44E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305D5-AF51-4A2D-86F2-85E1D9EC3D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4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Ascaris</a:t>
            </a:r>
            <a:r>
              <a:rPr lang="cs-CZ" i="1" dirty="0" smtClean="0"/>
              <a:t> </a:t>
            </a:r>
            <a:r>
              <a:rPr lang="cs-CZ" i="1" dirty="0" err="1" smtClean="0"/>
              <a:t>lumbricoides</a:t>
            </a:r>
            <a:r>
              <a:rPr lang="cs-CZ" i="1" smtClean="0"/>
              <a:t>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:\Monika-práce\Foto Milada\foto tříděné\parazitologie\zástupci parazitologie\helminti\ascaris lumbricoides dosp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5" b="207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5133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Ascaris lumbricoides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Ascaris lumbricoides dospělec</dc:title>
  <dc:creator>heroldova</dc:creator>
  <cp:lastModifiedBy>heroldova</cp:lastModifiedBy>
  <cp:revision>2</cp:revision>
  <dcterms:created xsi:type="dcterms:W3CDTF">2016-12-20T12:16:29Z</dcterms:created>
  <dcterms:modified xsi:type="dcterms:W3CDTF">2016-12-26T23:20:41Z</dcterms:modified>
</cp:coreProperties>
</file>