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20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4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83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3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73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40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6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35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71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73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3112-054B-4756-937F-E8FD636C815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80A5-064C-4A3B-902E-942E1E05B3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1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Ascaris</a:t>
            </a:r>
            <a:r>
              <a:rPr lang="cs-CZ" i="1" dirty="0" smtClean="0"/>
              <a:t> </a:t>
            </a:r>
            <a:r>
              <a:rPr lang="cs-CZ" i="1" dirty="0" err="1" smtClean="0"/>
              <a:t>lumbricoides</a:t>
            </a:r>
            <a:r>
              <a:rPr lang="cs-CZ" i="1" dirty="0" smtClean="0"/>
              <a:t>  - </a:t>
            </a:r>
            <a:r>
              <a:rPr lang="cs-CZ" dirty="0" err="1" smtClean="0"/>
              <a:t>egg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Faust </a:t>
            </a:r>
            <a:r>
              <a:rPr lang="cs-CZ" dirty="0" err="1" smtClean="0"/>
              <a:t>method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ascaris lumbricoides faus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900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Ascaris lumbricoides  - egg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Ascaris lumbricoides  vajíčko</dc:title>
  <dc:creator>heroldova</dc:creator>
  <cp:lastModifiedBy>heroldova</cp:lastModifiedBy>
  <cp:revision>3</cp:revision>
  <dcterms:created xsi:type="dcterms:W3CDTF">2016-12-20T12:16:40Z</dcterms:created>
  <dcterms:modified xsi:type="dcterms:W3CDTF">2016-12-28T09:27:52Z</dcterms:modified>
</cp:coreProperties>
</file>