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E25-6866-4CDB-B06A-1DC06939E7B6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8ED75-E548-4191-A213-0EBAF7BEC4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60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E25-6866-4CDB-B06A-1DC06939E7B6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8ED75-E548-4191-A213-0EBAF7BEC4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92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E25-6866-4CDB-B06A-1DC06939E7B6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8ED75-E548-4191-A213-0EBAF7BEC4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7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E25-6866-4CDB-B06A-1DC06939E7B6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8ED75-E548-4191-A213-0EBAF7BEC4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664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E25-6866-4CDB-B06A-1DC06939E7B6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8ED75-E548-4191-A213-0EBAF7BEC4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22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E25-6866-4CDB-B06A-1DC06939E7B6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8ED75-E548-4191-A213-0EBAF7BEC4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978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E25-6866-4CDB-B06A-1DC06939E7B6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8ED75-E548-4191-A213-0EBAF7BEC4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33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E25-6866-4CDB-B06A-1DC06939E7B6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8ED75-E548-4191-A213-0EBAF7BEC4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67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E25-6866-4CDB-B06A-1DC06939E7B6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8ED75-E548-4191-A213-0EBAF7BEC4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60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E25-6866-4CDB-B06A-1DC06939E7B6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8ED75-E548-4191-A213-0EBAF7BEC4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87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EAE25-6866-4CDB-B06A-1DC06939E7B6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8ED75-E548-4191-A213-0EBAF7BEC4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58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EAE25-6866-4CDB-B06A-1DC06939E7B6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8ED75-E548-4191-A213-0EBAF7BEC4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85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err="1" smtClean="0"/>
              <a:t>Enterobius</a:t>
            </a:r>
            <a:r>
              <a:rPr lang="cs-CZ" i="1" dirty="0" smtClean="0"/>
              <a:t> </a:t>
            </a:r>
            <a:r>
              <a:rPr lang="cs-CZ" i="1" dirty="0" err="1" smtClean="0"/>
              <a:t>vermicularis</a:t>
            </a:r>
            <a:r>
              <a:rPr lang="cs-CZ" i="1" dirty="0" smtClean="0"/>
              <a:t> - </a:t>
            </a:r>
            <a:r>
              <a:rPr lang="cs-CZ" dirty="0" smtClean="0"/>
              <a:t>detail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Graham </a:t>
            </a:r>
            <a:r>
              <a:rPr lang="cs-CZ" smtClean="0"/>
              <a:t>method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H:\Monika-práce\Foto Milada\foto tříděné\parazitologie\zástupci parazitologie\helminti\enterobius vermicularis přední část dosp  graham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576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Enterobius vermicularis - detail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Enterobius vermicularis přední část dospělec  graham</dc:title>
  <dc:creator>heroldova</dc:creator>
  <cp:lastModifiedBy>heroldova</cp:lastModifiedBy>
  <cp:revision>4</cp:revision>
  <dcterms:created xsi:type="dcterms:W3CDTF">2016-12-20T12:19:09Z</dcterms:created>
  <dcterms:modified xsi:type="dcterms:W3CDTF">2016-12-28T09:28:32Z</dcterms:modified>
</cp:coreProperties>
</file>