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26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2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9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35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3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7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04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7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830D-A6CA-4DD7-8549-7AE39D22953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B0FE-822E-4803-B8E2-B4FC9668F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96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Enterobius</a:t>
            </a:r>
            <a:r>
              <a:rPr lang="cs-CZ" i="1" dirty="0" smtClean="0"/>
              <a:t> </a:t>
            </a:r>
            <a:r>
              <a:rPr lang="cs-CZ" i="1" dirty="0" err="1" smtClean="0"/>
              <a:t>vermicularis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Graham </a:t>
            </a:r>
            <a:r>
              <a:rPr lang="cs-CZ" smtClean="0"/>
              <a:t>method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enterobius vermicularis graha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370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Enterobius vermicularis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Enterobius vermicularis graham</dc:title>
  <dc:creator>heroldova</dc:creator>
  <cp:lastModifiedBy>heroldova</cp:lastModifiedBy>
  <cp:revision>3</cp:revision>
  <dcterms:created xsi:type="dcterms:W3CDTF">2016-12-20T12:16:48Z</dcterms:created>
  <dcterms:modified xsi:type="dcterms:W3CDTF">2016-12-28T09:29:30Z</dcterms:modified>
</cp:coreProperties>
</file>