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5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8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7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34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24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70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8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26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89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4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69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FBA08-4B5C-448D-A0CB-80DA724F74D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6643-FC92-4C02-BEBC-6ECA58BEF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47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Enterobius</a:t>
            </a:r>
            <a:r>
              <a:rPr lang="cs-CZ" i="1" dirty="0" smtClean="0"/>
              <a:t> </a:t>
            </a:r>
            <a:r>
              <a:rPr lang="cs-CZ" i="1" dirty="0" err="1" smtClean="0"/>
              <a:t>vermicularis</a:t>
            </a:r>
            <a:r>
              <a:rPr lang="cs-CZ" i="1" dirty="0" smtClean="0"/>
              <a:t>  </a:t>
            </a:r>
            <a:r>
              <a:rPr lang="cs-CZ" dirty="0" err="1" smtClean="0"/>
              <a:t>eggs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G</a:t>
            </a:r>
            <a:r>
              <a:rPr lang="cs-CZ" dirty="0" smtClean="0"/>
              <a:t>raham </a:t>
            </a:r>
            <a:r>
              <a:rPr lang="cs-CZ" smtClean="0"/>
              <a:t>method </a:t>
            </a:r>
            <a:endParaRPr lang="cs-CZ" dirty="0"/>
          </a:p>
        </p:txBody>
      </p:sp>
      <p:pic>
        <p:nvPicPr>
          <p:cNvPr id="1026" name="Picture 2" descr="H:\Monika-práce\Foto Milada\foto tříděné\parazitologie\zástupci parazitologie\helminti\enterobius vermicularis vajíčka graham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228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Enterobius vermicularis  eggs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Enterobius vermicularis vajíčka 2</dc:title>
  <dc:creator>heroldova</dc:creator>
  <cp:lastModifiedBy>heroldova</cp:lastModifiedBy>
  <cp:revision>3</cp:revision>
  <dcterms:created xsi:type="dcterms:W3CDTF">2016-12-20T12:19:17Z</dcterms:created>
  <dcterms:modified xsi:type="dcterms:W3CDTF">2016-12-28T09:29:10Z</dcterms:modified>
</cp:coreProperties>
</file>