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90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2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01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78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0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76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36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0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6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5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4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31D5-AA37-494B-A8CD-DF5B41DFE94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B835B-0417-4D52-A1A6-8BFB84A5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41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F</a:t>
            </a:r>
            <a:r>
              <a:rPr lang="cs-CZ" i="1" dirty="0" err="1" smtClean="0"/>
              <a:t>asciola</a:t>
            </a:r>
            <a:r>
              <a:rPr lang="cs-CZ" i="1" dirty="0" smtClean="0"/>
              <a:t> </a:t>
            </a:r>
            <a:r>
              <a:rPr lang="cs-CZ" i="1" dirty="0" err="1" smtClean="0"/>
              <a:t>hepatica</a:t>
            </a:r>
            <a:endParaRPr lang="cs-CZ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:\Monika-práce\Foto Milada\foto tříděné\parazitologie\zástupci parazitologie\helminti\fasciola hepatic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143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Fasciola hepatica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Fasciola hepatica</dc:title>
  <dc:creator>heroldova</dc:creator>
  <cp:lastModifiedBy>heroldova</cp:lastModifiedBy>
  <cp:revision>1</cp:revision>
  <dcterms:created xsi:type="dcterms:W3CDTF">2016-12-20T12:25:39Z</dcterms:created>
  <dcterms:modified xsi:type="dcterms:W3CDTF">2016-12-26T23:15:41Z</dcterms:modified>
</cp:coreProperties>
</file>