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3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30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4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1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9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55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20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0AE0-190B-4A69-8D95-4B2F30EFE71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7D37-004D-4C25-8C74-167370E2A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8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Fasciola</a:t>
            </a:r>
            <a:r>
              <a:rPr lang="cs-CZ" i="1" dirty="0" smtClean="0"/>
              <a:t> </a:t>
            </a:r>
            <a:r>
              <a:rPr lang="cs-CZ" i="1" dirty="0" err="1" smtClean="0"/>
              <a:t>hepatica</a:t>
            </a:r>
            <a:r>
              <a:rPr lang="cs-CZ" i="1" smtClean="0"/>
              <a:t> 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fasciola hepatica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492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Fasciola hepatica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Fasciola hepatica  2</dc:title>
  <dc:creator>heroldova</dc:creator>
  <cp:lastModifiedBy>heroldova</cp:lastModifiedBy>
  <cp:revision>2</cp:revision>
  <dcterms:created xsi:type="dcterms:W3CDTF">2016-12-20T12:26:05Z</dcterms:created>
  <dcterms:modified xsi:type="dcterms:W3CDTF">2016-12-28T09:29:43Z</dcterms:modified>
</cp:coreProperties>
</file>