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26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597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20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5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69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61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70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1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3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55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92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88AF9-85C8-4627-B2C1-07E0578ECF20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9870-94CE-4B5E-85EF-E343549A52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H</a:t>
            </a:r>
            <a:r>
              <a:rPr lang="cs-CZ" i="1" dirty="0" err="1" smtClean="0"/>
              <a:t>ymenolepis</a:t>
            </a:r>
            <a:r>
              <a:rPr lang="cs-CZ" i="1" dirty="0" smtClean="0"/>
              <a:t> </a:t>
            </a:r>
            <a:r>
              <a:rPr lang="cs-CZ" i="1" dirty="0" err="1" smtClean="0"/>
              <a:t>diminuta</a:t>
            </a:r>
            <a:r>
              <a:rPr lang="cs-CZ" i="1" smtClean="0"/>
              <a:t>  </a:t>
            </a:r>
            <a:r>
              <a:rPr lang="cs-CZ" i="1" smtClean="0"/>
              <a:t>- </a:t>
            </a:r>
            <a:r>
              <a:rPr lang="cs-CZ" smtClean="0"/>
              <a:t>egg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:\Monika-práce\Foto Milada\foto tříděné\parazitologie\zástupci parazitologie\helminti\hymenolepis diminuta vajíčko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0323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Hymenolepis diminuta  - egg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Hymenolepis diminuta  vajíčko</dc:title>
  <dc:creator>heroldova</dc:creator>
  <cp:lastModifiedBy>heroldova</cp:lastModifiedBy>
  <cp:revision>3</cp:revision>
  <dcterms:created xsi:type="dcterms:W3CDTF">2016-12-20T12:25:48Z</dcterms:created>
  <dcterms:modified xsi:type="dcterms:W3CDTF">2016-12-28T09:30:01Z</dcterms:modified>
</cp:coreProperties>
</file>