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6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62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9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0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58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38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87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6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97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2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3E34-6B6A-468B-9238-CD5400C9C7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4999-4377-4532-A2DD-758114250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2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H</a:t>
            </a:r>
            <a:r>
              <a:rPr lang="cs-CZ" i="1" dirty="0" err="1" smtClean="0"/>
              <a:t>ymenolepis</a:t>
            </a:r>
            <a:r>
              <a:rPr lang="cs-CZ" i="1" dirty="0" smtClean="0"/>
              <a:t> </a:t>
            </a:r>
            <a:r>
              <a:rPr lang="cs-CZ" i="1" dirty="0" err="1" smtClean="0"/>
              <a:t>nana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Kato </a:t>
            </a:r>
            <a:r>
              <a:rPr lang="cs-CZ" smtClean="0"/>
              <a:t>method</a:t>
            </a:r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hymenolepis nana kat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827584" y="2348880"/>
            <a:ext cx="331236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623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Hymenolepis nana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Hymenolepis nana kato</dc:title>
  <dc:creator>heroldova</dc:creator>
  <cp:lastModifiedBy>heroldova</cp:lastModifiedBy>
  <cp:revision>4</cp:revision>
  <dcterms:created xsi:type="dcterms:W3CDTF">2016-12-20T12:25:57Z</dcterms:created>
  <dcterms:modified xsi:type="dcterms:W3CDTF">2016-12-28T09:30:18Z</dcterms:modified>
</cp:coreProperties>
</file>