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36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8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0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71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8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6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3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56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65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4B79-24E8-4BC9-834F-42D251209540}" type="datetimeFigureOut">
              <a:rPr lang="cs-CZ" smtClean="0"/>
              <a:t>27. 12. 2016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3969-FB58-4691-89D6-122A7CDB8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9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T</a:t>
            </a:r>
            <a:r>
              <a:rPr lang="cs-CZ" i="1" dirty="0" err="1" smtClean="0"/>
              <a:t>aenia</a:t>
            </a:r>
            <a:r>
              <a:rPr lang="cs-CZ" i="1" dirty="0" smtClean="0"/>
              <a:t> </a:t>
            </a:r>
            <a:r>
              <a:rPr lang="cs-CZ" i="1" dirty="0" err="1" smtClean="0"/>
              <a:t>saginata</a:t>
            </a:r>
            <a:r>
              <a:rPr lang="cs-CZ" i="1" dirty="0" smtClean="0"/>
              <a:t> </a:t>
            </a:r>
            <a:r>
              <a:rPr lang="cs-CZ" i="1" dirty="0" smtClean="0"/>
              <a:t> - </a:t>
            </a:r>
            <a:r>
              <a:rPr lang="cs-CZ" dirty="0" err="1" smtClean="0"/>
              <a:t>proglottids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:\Monika-práce\Foto Milada\foto tříděné\parazitologie\zástupci parazitologie\helminti\taenia saginata články.T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89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Předvádění na obrazovce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Taenia saginata  - proglottids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Taenia saginata články</dc:title>
  <dc:creator>heroldova</dc:creator>
  <cp:lastModifiedBy>heroldova</cp:lastModifiedBy>
  <cp:revision>3</cp:revision>
  <dcterms:created xsi:type="dcterms:W3CDTF">2016-12-20T12:31:41Z</dcterms:created>
  <dcterms:modified xsi:type="dcterms:W3CDTF">2016-12-26T23:14:03Z</dcterms:modified>
</cp:coreProperties>
</file>