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3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084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27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58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24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481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971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9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58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3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740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3D844-73CC-4D46-98B6-9530107B7202}" type="datetimeFigureOut">
              <a:rPr lang="cs-CZ" smtClean="0"/>
              <a:t>28. 12. 2016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3767A-F32F-48C9-8058-D83D3F306E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3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T</a:t>
            </a:r>
            <a:r>
              <a:rPr lang="cs-CZ" i="1" dirty="0" err="1" smtClean="0"/>
              <a:t>richuris</a:t>
            </a:r>
            <a:r>
              <a:rPr lang="cs-CZ" i="1" dirty="0" smtClean="0"/>
              <a:t> </a:t>
            </a:r>
            <a:r>
              <a:rPr lang="cs-CZ" i="1" dirty="0" err="1" smtClean="0"/>
              <a:t>trichiura</a:t>
            </a:r>
            <a:r>
              <a:rPr lang="cs-CZ" i="1" dirty="0" smtClean="0"/>
              <a:t> </a:t>
            </a:r>
            <a:r>
              <a:rPr lang="cs-CZ" i="1" dirty="0" smtClean="0"/>
              <a:t>- </a:t>
            </a:r>
            <a:r>
              <a:rPr lang="cs-CZ" dirty="0" err="1" smtClean="0"/>
              <a:t>egg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Faust </a:t>
            </a:r>
            <a:r>
              <a:rPr lang="cs-CZ" smtClean="0"/>
              <a:t>method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H:\Monika-práce\Foto Milada\foto tříděné\parazitologie\zástupci parazitologie\helminti\trichuris trichiura faust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121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Trichuris trichiura - egg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Trichuris trichiura</dc:title>
  <dc:creator>heroldova</dc:creator>
  <cp:lastModifiedBy>heroldova</cp:lastModifiedBy>
  <cp:revision>5</cp:revision>
  <dcterms:created xsi:type="dcterms:W3CDTF">2016-12-20T12:31:14Z</dcterms:created>
  <dcterms:modified xsi:type="dcterms:W3CDTF">2016-12-28T09:30:49Z</dcterms:modified>
</cp:coreProperties>
</file>