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4738-804B-458E-A094-8B24CACAD2F1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2F07-C367-4868-A6D7-8439952C31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910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4738-804B-458E-A094-8B24CACAD2F1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2F07-C367-4868-A6D7-8439952C31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2612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4738-804B-458E-A094-8B24CACAD2F1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2F07-C367-4868-A6D7-8439952C31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1567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4738-804B-458E-A094-8B24CACAD2F1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2F07-C367-4868-A6D7-8439952C31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123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4738-804B-458E-A094-8B24CACAD2F1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2F07-C367-4868-A6D7-8439952C31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2412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4738-804B-458E-A094-8B24CACAD2F1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2F07-C367-4868-A6D7-8439952C31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3898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4738-804B-458E-A094-8B24CACAD2F1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2F07-C367-4868-A6D7-8439952C31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852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4738-804B-458E-A094-8B24CACAD2F1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2F07-C367-4868-A6D7-8439952C31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9537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4738-804B-458E-A094-8B24CACAD2F1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2F07-C367-4868-A6D7-8439952C31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4097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4738-804B-458E-A094-8B24CACAD2F1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2F07-C367-4868-A6D7-8439952C31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725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4738-804B-458E-A094-8B24CACAD2F1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32F07-C367-4868-A6D7-8439952C31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607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04738-804B-458E-A094-8B24CACAD2F1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32F07-C367-4868-A6D7-8439952C31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847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 smtClean="0"/>
              <a:t>Trichuris</a:t>
            </a:r>
            <a:r>
              <a:rPr lang="cs-CZ" i="1" dirty="0" smtClean="0"/>
              <a:t> </a:t>
            </a:r>
            <a:r>
              <a:rPr lang="cs-CZ" i="1" dirty="0" err="1" smtClean="0"/>
              <a:t>trichiura</a:t>
            </a:r>
            <a:r>
              <a:rPr lang="cs-CZ" i="1" dirty="0" smtClean="0"/>
              <a:t> </a:t>
            </a:r>
            <a:r>
              <a:rPr lang="cs-CZ" i="1" dirty="0" smtClean="0"/>
              <a:t> - </a:t>
            </a:r>
            <a:r>
              <a:rPr lang="cs-CZ" dirty="0" err="1" smtClean="0"/>
              <a:t>egg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H:\Monika-práce\Foto Milada\foto tříděné\parazitologie\zástupci parazitologie\helminti\trichuris trichiura vajíčko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02509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</Words>
  <Application>Microsoft Office PowerPoint</Application>
  <PresentationFormat>Předvádění na obrazovce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Trichuris trichiura  - egg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Trichuris trichiura vajíčko 2</dc:title>
  <dc:creator>heroldova</dc:creator>
  <cp:lastModifiedBy>heroldova</cp:lastModifiedBy>
  <cp:revision>3</cp:revision>
  <dcterms:created xsi:type="dcterms:W3CDTF">2016-12-20T12:31:23Z</dcterms:created>
  <dcterms:modified xsi:type="dcterms:W3CDTF">2016-12-28T09:31:10Z</dcterms:modified>
</cp:coreProperties>
</file>