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8" r:id="rId3"/>
    <p:sldId id="294" r:id="rId4"/>
    <p:sldId id="293" r:id="rId5"/>
    <p:sldId id="296" r:id="rId6"/>
    <p:sldId id="295" r:id="rId7"/>
    <p:sldId id="297" r:id="rId8"/>
    <p:sldId id="298" r:id="rId9"/>
    <p:sldId id="299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1543" y="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wy7y-hczbAhXLblAKHaKwD74QjRx6BAgBEAU&amp;url=https://today.mims.com/what-can-be-done-to-improve-the-doctor-nurse-relationship-&amp;psig=AOvVaw30NQ2Is42AKg04NGE67gmv&amp;ust=152882134995787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K čemu je zdravotníkům sociologie?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C7E10F0E-FBB5-46B7-99DA-11D67329A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 je to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Věda o společnosti v době modernity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Vznikla po Velké francouzské revoluci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Řešila problémy lidí spojené se vznikem kapitalismu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přesun do měst • rozpad rodinných vazeb • rozvoj vědy • prodej práce • ústup náboženství • dělba práce •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050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836391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0482" name="Picture 2" descr="Výsledek obrázku pro rich poor bab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8842"/>
            <a:ext cx="9376859" cy="5279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1506" name="Picture 2" descr="Výsledek obrázku pro boss secret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73984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Kde je tady sociologie?</a:t>
            </a:r>
          </a:p>
        </p:txBody>
      </p:sp>
      <p:pic>
        <p:nvPicPr>
          <p:cNvPr id="22530" name="Picture 2" descr="Výsledek obrázku pro doctor nur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495" y="1754188"/>
            <a:ext cx="7662945" cy="510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kojení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2E15359-0951-42EC-BC9B-63A0F93F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Medicína nebo sociologie?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zlomenina předloktí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pracovní neschopnost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početí dítěte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kojení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očkování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Zdravotníci a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Zdravotnictví je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ukotvené ve společnosti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vychází ze společenských hodnot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 společenské přesahy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reprodukuje společenské nerovnosti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Všechny zdravotnické problémy mají své 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sociologické aspekty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49" y="-29112"/>
            <a:ext cx="6761027" cy="70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3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První písemka 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1. Co se vám vybaví, když se řekne </a:t>
            </a:r>
          </a:p>
          <a:p>
            <a:pPr algn="ctr">
              <a:buNone/>
            </a:pPr>
            <a:r>
              <a:rPr lang="cs-CZ" sz="8000" dirty="0"/>
              <a:t>medicína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  <a:p>
            <a:pPr algn="ctr">
              <a:buNone/>
            </a:pPr>
            <a:r>
              <a:rPr lang="cs-CZ" sz="8000" dirty="0"/>
              <a:t>(definice)</a:t>
            </a:r>
          </a:p>
        </p:txBody>
      </p:sp>
    </p:spTree>
    <p:extLst>
      <p:ext uri="{BB962C8B-B14F-4D97-AF65-F5344CB8AC3E}">
        <p14:creationId xmlns:p14="http://schemas.microsoft.com/office/powerpoint/2010/main" val="256850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První písemka 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2. Co se vám vybaví, když se řekne </a:t>
            </a:r>
          </a:p>
          <a:p>
            <a:pPr algn="ctr">
              <a:buNone/>
            </a:pPr>
            <a:r>
              <a:rPr lang="cs-CZ" sz="8000" dirty="0"/>
              <a:t>sociologie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  <a:p>
            <a:pPr algn="ctr">
              <a:buNone/>
            </a:pPr>
            <a:r>
              <a:rPr lang="cs-CZ" sz="8000" dirty="0"/>
              <a:t>(definice)</a:t>
            </a:r>
          </a:p>
        </p:txBody>
      </p:sp>
    </p:spTree>
    <p:extLst>
      <p:ext uri="{BB962C8B-B14F-4D97-AF65-F5344CB8AC3E}">
        <p14:creationId xmlns:p14="http://schemas.microsoft.com/office/powerpoint/2010/main" val="12611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První písemka 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3. Co od kurzu</a:t>
            </a:r>
          </a:p>
          <a:p>
            <a:pPr algn="ctr">
              <a:buNone/>
            </a:pPr>
            <a:r>
              <a:rPr lang="cs-CZ" sz="8000" dirty="0"/>
              <a:t>očekáváte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  <a:p>
            <a:pPr algn="ctr">
              <a:buNone/>
            </a:pPr>
            <a:r>
              <a:rPr lang="cs-CZ" sz="6000" dirty="0"/>
              <a:t>(pár slov nebo bodů)</a:t>
            </a:r>
          </a:p>
        </p:txBody>
      </p:sp>
    </p:spTree>
    <p:extLst>
      <p:ext uri="{BB962C8B-B14F-4D97-AF65-F5344CB8AC3E}">
        <p14:creationId xmlns:p14="http://schemas.microsoft.com/office/powerpoint/2010/main" val="39170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První písemka 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4. Jak moc si myslíte, že vás bude</a:t>
            </a:r>
          </a:p>
          <a:p>
            <a:pPr algn="ctr">
              <a:buNone/>
            </a:pPr>
            <a:r>
              <a:rPr lang="cs-CZ" sz="8000" dirty="0"/>
              <a:t>bavit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  <a:p>
            <a:pPr algn="ctr">
              <a:buNone/>
            </a:pPr>
            <a:r>
              <a:rPr lang="cs-CZ" sz="6000" dirty="0"/>
              <a:t>(0 vůbec, 10 max)</a:t>
            </a:r>
          </a:p>
        </p:txBody>
      </p:sp>
    </p:spTree>
    <p:extLst>
      <p:ext uri="{BB962C8B-B14F-4D97-AF65-F5344CB8AC3E}">
        <p14:creationId xmlns:p14="http://schemas.microsoft.com/office/powerpoint/2010/main" val="213996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První písemka 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5. Jak moc se ho</a:t>
            </a:r>
          </a:p>
          <a:p>
            <a:pPr algn="ctr">
              <a:buNone/>
            </a:pPr>
            <a:r>
              <a:rPr lang="cs-CZ" sz="8000" dirty="0"/>
              <a:t>bojíte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  <a:p>
            <a:pPr algn="ctr">
              <a:buNone/>
            </a:pPr>
            <a:r>
              <a:rPr lang="cs-CZ" sz="6000" dirty="0"/>
              <a:t>(0 vůbec, 10 max)</a:t>
            </a:r>
          </a:p>
        </p:txBody>
      </p:sp>
    </p:spTree>
    <p:extLst>
      <p:ext uri="{BB962C8B-B14F-4D97-AF65-F5344CB8AC3E}">
        <p14:creationId xmlns:p14="http://schemas.microsoft.com/office/powerpoint/2010/main" val="99095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První písemka 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6. Jak moc se na kurz</a:t>
            </a:r>
          </a:p>
          <a:p>
            <a:pPr algn="ctr">
              <a:buNone/>
            </a:pPr>
            <a:r>
              <a:rPr lang="cs-CZ" sz="8000" dirty="0"/>
              <a:t>těšíte</a:t>
            </a:r>
          </a:p>
          <a:p>
            <a:pPr algn="ctr">
              <a:buNone/>
            </a:pPr>
            <a:r>
              <a:rPr lang="cs-CZ" sz="8000" dirty="0"/>
              <a:t>?</a:t>
            </a:r>
          </a:p>
          <a:p>
            <a:pPr algn="ctr">
              <a:buNone/>
            </a:pPr>
            <a:r>
              <a:rPr lang="cs-CZ" sz="6000" dirty="0"/>
              <a:t>(0 vůbec, 10 max)</a:t>
            </a:r>
          </a:p>
        </p:txBody>
      </p:sp>
    </p:spTree>
    <p:extLst>
      <p:ext uri="{BB962C8B-B14F-4D97-AF65-F5344CB8AC3E}">
        <p14:creationId xmlns:p14="http://schemas.microsoft.com/office/powerpoint/2010/main" val="902102694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266</Words>
  <Application>Microsoft Office PowerPoint</Application>
  <PresentationFormat>Předvádění na obrazovce (4:3)</PresentationFormat>
  <Paragraphs>94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První písemka </vt:lpstr>
      <vt:lpstr>První písemka </vt:lpstr>
      <vt:lpstr>První písemka </vt:lpstr>
      <vt:lpstr>První písemka </vt:lpstr>
      <vt:lpstr>První písemka </vt:lpstr>
      <vt:lpstr>První písemka </vt:lpstr>
      <vt:lpstr>Co je to sociologie?</vt:lpstr>
      <vt:lpstr>Kde je tady sociologie?</vt:lpstr>
      <vt:lpstr>Kde je tady sociologie?</vt:lpstr>
      <vt:lpstr>Kde je tady sociologie?</vt:lpstr>
      <vt:lpstr>Kde je tady sociologie?</vt:lpstr>
      <vt:lpstr>Medicína nebo sociologie?</vt:lpstr>
      <vt:lpstr>Medicína nebo sociologie?</vt:lpstr>
      <vt:lpstr>Medicína nebo sociologie?</vt:lpstr>
      <vt:lpstr>Medicína nebo sociologie?</vt:lpstr>
      <vt:lpstr>Medicína nebo sociologie?</vt:lpstr>
      <vt:lpstr>Medicína nebo sociologie?</vt:lpstr>
      <vt:lpstr>Zdravotníci a sociologie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191</cp:revision>
  <dcterms:created xsi:type="dcterms:W3CDTF">2006-09-04T06:54:07Z</dcterms:created>
  <dcterms:modified xsi:type="dcterms:W3CDTF">2019-10-21T19:52:45Z</dcterms:modified>
</cp:coreProperties>
</file>