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83" r:id="rId8"/>
    <p:sldId id="267" r:id="rId9"/>
    <p:sldId id="281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BA2D65D-AF93-4890-B8FF-F2C950EDF81C}" type="datetimeFigureOut">
              <a:rPr lang="cs-CZ" smtClean="0"/>
              <a:t>22.10.2019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1C4D6B4-AF6E-4E09-A9A7-18573435EF19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kulinarskeumeni.cz/modul/26/kur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Technologie přípravy pokrmů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800" dirty="0" smtClean="0"/>
              <a:t>Metody tepelných úprav</a:t>
            </a:r>
            <a:br>
              <a:rPr lang="cs-CZ" sz="3800" dirty="0" smtClean="0"/>
            </a:br>
            <a:r>
              <a:rPr lang="cs-CZ" sz="3800" dirty="0" smtClean="0"/>
              <a:t>metoda dušení</a:t>
            </a:r>
            <a:r>
              <a:rPr lang="cs-CZ" sz="3800" dirty="0"/>
              <a:t/>
            </a:r>
            <a:br>
              <a:rPr lang="cs-CZ" sz="3800" dirty="0"/>
            </a:br>
            <a:r>
              <a:rPr lang="cs-CZ" sz="3600" dirty="0"/>
              <a:t>Mgr. Kamila Kroupová</a:t>
            </a:r>
            <a:br>
              <a:rPr lang="cs-CZ" sz="3600" dirty="0"/>
            </a:br>
            <a:endParaRPr lang="cs-CZ" sz="3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TPP Illková: str.</a:t>
            </a:r>
          </a:p>
        </p:txBody>
      </p:sp>
    </p:spTree>
    <p:extLst>
      <p:ext uri="{BB962C8B-B14F-4D97-AF65-F5344CB8AC3E}">
        <p14:creationId xmlns:p14="http://schemas.microsoft.com/office/powerpoint/2010/main" val="46508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424936" cy="3544185"/>
          </a:xfrm>
        </p:spPr>
        <p:txBody>
          <a:bodyPr>
            <a:normAutofit/>
          </a:bodyPr>
          <a:lstStyle/>
          <a:p>
            <a:r>
              <a:rPr lang="cs-CZ" dirty="0"/>
              <a:t>Dušení  je  tepelná  úprava  potravin  a  pokrmů  v  malém  množství  tekutiny  a  tuku  v </a:t>
            </a:r>
            <a:r>
              <a:rPr lang="cs-CZ" dirty="0" smtClean="0"/>
              <a:t>uzavřené </a:t>
            </a:r>
            <a:r>
              <a:rPr lang="cs-CZ" dirty="0"/>
              <a:t>nádobě. </a:t>
            </a:r>
            <a:endParaRPr lang="cs-CZ" dirty="0" smtClean="0"/>
          </a:p>
          <a:p>
            <a:r>
              <a:rPr lang="cs-CZ" dirty="0" smtClean="0"/>
              <a:t>Dusí </a:t>
            </a:r>
            <a:r>
              <a:rPr lang="cs-CZ" dirty="0"/>
              <a:t>se hlavně maso, zelenina, rýže, houby apod. </a:t>
            </a:r>
          </a:p>
          <a:p>
            <a:r>
              <a:rPr lang="cs-CZ" dirty="0" smtClean="0"/>
              <a:t>Potraviny  </a:t>
            </a:r>
            <a:r>
              <a:rPr lang="cs-CZ" dirty="0"/>
              <a:t>můžeme  dusit  na  sporáku  v  </a:t>
            </a:r>
            <a:r>
              <a:rPr lang="cs-CZ" dirty="0" smtClean="0"/>
              <a:t>hrnci  </a:t>
            </a:r>
            <a:r>
              <a:rPr lang="cs-CZ" dirty="0"/>
              <a:t>s  poklicí  nebo  také  v  troubě  v </a:t>
            </a:r>
            <a:r>
              <a:rPr lang="cs-CZ" dirty="0" smtClean="0"/>
              <a:t>odpovídajícím </a:t>
            </a:r>
            <a:r>
              <a:rPr lang="cs-CZ" dirty="0"/>
              <a:t>nádobí s poklopem. </a:t>
            </a:r>
          </a:p>
          <a:p>
            <a:r>
              <a:rPr lang="cs-CZ" dirty="0" smtClean="0"/>
              <a:t>Pod </a:t>
            </a:r>
            <a:r>
              <a:rPr lang="cs-CZ" dirty="0"/>
              <a:t>dušená masa se používají </a:t>
            </a:r>
            <a:r>
              <a:rPr lang="cs-CZ" b="1" dirty="0"/>
              <a:t>základy</a:t>
            </a:r>
            <a:r>
              <a:rPr lang="cs-CZ" dirty="0"/>
              <a:t>, které výslednému jídlu dodají lepší chuť.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87208" cy="898360"/>
          </a:xfrm>
        </p:spPr>
        <p:txBody>
          <a:bodyPr/>
          <a:lstStyle/>
          <a:p>
            <a:r>
              <a:rPr lang="cs-CZ" dirty="0" smtClean="0"/>
              <a:t>Metoda dušení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4657725"/>
            <a:ext cx="4086225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89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Maso  </a:t>
            </a:r>
            <a:r>
              <a:rPr lang="cs-CZ" dirty="0"/>
              <a:t>v  celku, nakrájené  na  plátky,  kostky  nebo  </a:t>
            </a:r>
            <a:r>
              <a:rPr lang="cs-CZ" dirty="0" smtClean="0"/>
              <a:t>nudličky  </a:t>
            </a:r>
            <a:r>
              <a:rPr lang="cs-CZ" dirty="0"/>
              <a:t>opečeme  na  </a:t>
            </a:r>
            <a:r>
              <a:rPr lang="cs-CZ" dirty="0" smtClean="0"/>
              <a:t>oleji, přidáme  </a:t>
            </a:r>
            <a:r>
              <a:rPr lang="cs-CZ" dirty="0"/>
              <a:t>sůl  a  koření.  Opékáním  masa  zabráníme  vyluhování  chuťových  a  vonných </a:t>
            </a:r>
            <a:r>
              <a:rPr lang="cs-CZ" dirty="0" smtClean="0"/>
              <a:t>látek </a:t>
            </a:r>
            <a:r>
              <a:rPr lang="cs-CZ" dirty="0"/>
              <a:t>do šťávy. </a:t>
            </a:r>
          </a:p>
          <a:p>
            <a:pPr marL="0" indent="0">
              <a:buNone/>
            </a:pPr>
            <a:r>
              <a:rPr lang="cs-CZ" dirty="0" smtClean="0"/>
              <a:t>Maso </a:t>
            </a:r>
            <a:r>
              <a:rPr lang="cs-CZ" dirty="0"/>
              <a:t>podlijeme  vařící </a:t>
            </a:r>
            <a:r>
              <a:rPr lang="cs-CZ" dirty="0" smtClean="0"/>
              <a:t>tekutinou </a:t>
            </a:r>
            <a:r>
              <a:rPr lang="cs-CZ" dirty="0"/>
              <a:t>asi do 1/3 masa. </a:t>
            </a:r>
          </a:p>
          <a:p>
            <a:pPr marL="0" indent="0">
              <a:buNone/>
            </a:pPr>
            <a:r>
              <a:rPr lang="cs-CZ" dirty="0" smtClean="0"/>
              <a:t>Pod </a:t>
            </a:r>
            <a:r>
              <a:rPr lang="cs-CZ" dirty="0"/>
              <a:t>masa se zpravidla připravují základy (z osmažené nakrájené cibule, zeleniny nebo </a:t>
            </a:r>
            <a:r>
              <a:rPr lang="cs-CZ" dirty="0" smtClean="0"/>
              <a:t>cibule </a:t>
            </a:r>
            <a:r>
              <a:rPr lang="cs-CZ" dirty="0"/>
              <a:t>a koření). </a:t>
            </a:r>
          </a:p>
          <a:p>
            <a:pPr marL="0" indent="0">
              <a:buNone/>
            </a:pPr>
            <a:r>
              <a:rPr lang="cs-CZ" dirty="0" smtClean="0"/>
              <a:t>Těmito </a:t>
            </a:r>
            <a:r>
              <a:rPr lang="cs-CZ" dirty="0"/>
              <a:t>přídavky získá šťáva chuť i barvu.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338328"/>
            <a:ext cx="8219256" cy="1146456"/>
          </a:xfrm>
        </p:spPr>
        <p:txBody>
          <a:bodyPr>
            <a:normAutofit fontScale="90000"/>
          </a:bodyPr>
          <a:lstStyle/>
          <a:p>
            <a:r>
              <a:rPr lang="cs-CZ" dirty="0"/>
              <a:t>Technologický postup při dušení masa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852" y="4869160"/>
            <a:ext cx="3048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5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81397" y="1677591"/>
            <a:ext cx="8783091" cy="456937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Pod  </a:t>
            </a:r>
            <a:r>
              <a:rPr lang="cs-CZ" dirty="0"/>
              <a:t>pojmem  </a:t>
            </a:r>
            <a:r>
              <a:rPr lang="cs-CZ" b="1" dirty="0"/>
              <a:t>základy  </a:t>
            </a:r>
            <a:r>
              <a:rPr lang="cs-CZ" dirty="0"/>
              <a:t>rozumíme  vhodně  upravené  potraviny, </a:t>
            </a:r>
            <a:r>
              <a:rPr lang="cs-CZ" dirty="0" smtClean="0"/>
              <a:t>jako  </a:t>
            </a:r>
            <a:r>
              <a:rPr lang="cs-CZ" dirty="0"/>
              <a:t>jsou  cibule  a  kořenová  zelenina,  které  se  </a:t>
            </a:r>
            <a:r>
              <a:rPr lang="cs-CZ" dirty="0" smtClean="0"/>
              <a:t>používají pro přípravu  </a:t>
            </a:r>
            <a:r>
              <a:rPr lang="cs-CZ" dirty="0"/>
              <a:t>dušených </a:t>
            </a:r>
            <a:r>
              <a:rPr lang="cs-CZ" dirty="0" smtClean="0"/>
              <a:t>pokrmů</a:t>
            </a:r>
            <a:r>
              <a:rPr lang="cs-CZ" dirty="0"/>
              <a:t>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Základy </a:t>
            </a:r>
            <a:r>
              <a:rPr lang="cs-CZ" dirty="0"/>
              <a:t>připravujeme s použitím tuku. Zpravidla používáme </a:t>
            </a:r>
            <a:r>
              <a:rPr lang="cs-CZ" dirty="0" smtClean="0"/>
              <a:t>olej nebo </a:t>
            </a:r>
            <a:r>
              <a:rPr lang="cs-CZ" dirty="0"/>
              <a:t>máslo.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Potraviny  </a:t>
            </a:r>
            <a:r>
              <a:rPr lang="cs-CZ" dirty="0"/>
              <a:t>na  přípravu  základů  upravujeme  </a:t>
            </a:r>
            <a:r>
              <a:rPr lang="cs-CZ" dirty="0" smtClean="0"/>
              <a:t>restováním.  </a:t>
            </a:r>
            <a:r>
              <a:rPr lang="cs-CZ" dirty="0"/>
              <a:t>Délka </a:t>
            </a:r>
            <a:r>
              <a:rPr lang="cs-CZ" dirty="0" smtClean="0"/>
              <a:t>závisí  </a:t>
            </a:r>
            <a:r>
              <a:rPr lang="cs-CZ" dirty="0"/>
              <a:t>na </a:t>
            </a:r>
            <a:r>
              <a:rPr lang="cs-CZ" dirty="0" smtClean="0"/>
              <a:t>charakteru </a:t>
            </a:r>
            <a:r>
              <a:rPr lang="cs-CZ" dirty="0"/>
              <a:t>pokrmu.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Do </a:t>
            </a:r>
            <a:r>
              <a:rPr lang="cs-CZ" dirty="0"/>
              <a:t>základu dle charakteru pokrmu přidáváme přísady – rajčatový protlak, citron, ocet, </a:t>
            </a:r>
            <a:r>
              <a:rPr lang="cs-CZ" dirty="0" smtClean="0"/>
              <a:t>víno </a:t>
            </a:r>
            <a:r>
              <a:rPr lang="cs-CZ" dirty="0"/>
              <a:t>a různé druhy koření.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základů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768" y="266749"/>
            <a:ext cx="141922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5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36668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Cibulový  </a:t>
            </a:r>
            <a:r>
              <a:rPr lang="cs-CZ" dirty="0"/>
              <a:t>základ  (tuk  a  cibule</a:t>
            </a:r>
            <a:r>
              <a:rPr lang="cs-CZ" dirty="0" smtClean="0"/>
              <a:t>) - </a:t>
            </a:r>
            <a:r>
              <a:rPr lang="cs-CZ" dirty="0"/>
              <a:t>oloupanou  a  nadrobno </a:t>
            </a:r>
          </a:p>
          <a:p>
            <a:pPr marL="0" indent="0">
              <a:buNone/>
            </a:pPr>
            <a:r>
              <a:rPr lang="cs-CZ" dirty="0"/>
              <a:t>nakrájenou  či  na  plátky  nakrájenou  cibuli  osmahneme. 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Podle stupně  </a:t>
            </a:r>
            <a:r>
              <a:rPr lang="cs-CZ" dirty="0"/>
              <a:t>osmažení  dělíme  tento  základ  na  světlý,  zlatavý  a </a:t>
            </a:r>
          </a:p>
          <a:p>
            <a:pPr marL="0" indent="0">
              <a:buNone/>
            </a:pPr>
            <a:r>
              <a:rPr lang="cs-CZ" dirty="0"/>
              <a:t>tmavý. </a:t>
            </a:r>
          </a:p>
          <a:p>
            <a:pPr marL="0" indent="0">
              <a:buNone/>
            </a:pPr>
            <a:r>
              <a:rPr lang="cs-CZ" dirty="0" smtClean="0"/>
              <a:t>Barva  </a:t>
            </a:r>
            <a:r>
              <a:rPr lang="cs-CZ" dirty="0"/>
              <a:t>cibulového  základu  se  zpravidla  odvíjí  od  druhu </a:t>
            </a:r>
          </a:p>
          <a:p>
            <a:pPr marL="0" indent="0">
              <a:buNone/>
            </a:pPr>
            <a:r>
              <a:rPr lang="cs-CZ" dirty="0"/>
              <a:t>zpracovávaného masa.  </a:t>
            </a:r>
          </a:p>
          <a:p>
            <a:pPr marL="0" indent="0">
              <a:buNone/>
            </a:pPr>
            <a:r>
              <a:rPr lang="cs-CZ" dirty="0" smtClean="0"/>
              <a:t>Na  </a:t>
            </a:r>
            <a:r>
              <a:rPr lang="cs-CZ" dirty="0"/>
              <a:t>světlé  maso  (drůbeží,  rybí,  telecí)  se  připravuje  světlý </a:t>
            </a:r>
          </a:p>
          <a:p>
            <a:pPr marL="0" indent="0">
              <a:buNone/>
            </a:pPr>
            <a:r>
              <a:rPr lang="cs-CZ" dirty="0"/>
              <a:t>základ,  na  maso  vepřové  základ  zlatavý  a  na  hovězí  maso </a:t>
            </a:r>
          </a:p>
          <a:p>
            <a:pPr marL="0" indent="0">
              <a:buNone/>
            </a:pPr>
            <a:r>
              <a:rPr lang="cs-CZ" dirty="0"/>
              <a:t>nebo zvěřinu základ tmavý.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Cibulový základ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013176"/>
            <a:ext cx="2245378" cy="170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0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Paprikový </a:t>
            </a:r>
            <a:r>
              <a:rPr lang="cs-CZ" dirty="0"/>
              <a:t>základ (tuk, cibule a mletá paprika) – očištěnou cibuli </a:t>
            </a:r>
          </a:p>
          <a:p>
            <a:pPr marL="0" indent="0">
              <a:buNone/>
            </a:pPr>
            <a:r>
              <a:rPr lang="cs-CZ" dirty="0"/>
              <a:t>nakrájíme – zpěníme nebo osmahneme do zlatova a papriku v ní </a:t>
            </a:r>
          </a:p>
          <a:p>
            <a:pPr marL="0" indent="0">
              <a:buNone/>
            </a:pPr>
            <a:r>
              <a:rPr lang="cs-CZ" dirty="0"/>
              <a:t>promícháme (</a:t>
            </a:r>
            <a:r>
              <a:rPr lang="cs-CZ" dirty="0" smtClean="0"/>
              <a:t>pozor </a:t>
            </a:r>
            <a:r>
              <a:rPr lang="cs-CZ" dirty="0"/>
              <a:t>na spálení a zhořknutí).  </a:t>
            </a:r>
          </a:p>
          <a:p>
            <a:pPr marL="0" indent="0">
              <a:buNone/>
            </a:pPr>
            <a:r>
              <a:rPr lang="cs-CZ" dirty="0" smtClean="0"/>
              <a:t>Při  </a:t>
            </a:r>
            <a:r>
              <a:rPr lang="cs-CZ" dirty="0"/>
              <a:t>sypání  papriky  do  základu  se  doporučuje  odtažení  nádoby  s </a:t>
            </a:r>
            <a:r>
              <a:rPr lang="cs-CZ" dirty="0" smtClean="0"/>
              <a:t>tukem </a:t>
            </a:r>
            <a:r>
              <a:rPr lang="cs-CZ" dirty="0"/>
              <a:t>a cibulí mimo tepelný zdroj a poté rychlé vmíchání </a:t>
            </a:r>
            <a:r>
              <a:rPr lang="cs-CZ" dirty="0" smtClean="0"/>
              <a:t>papriky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Následuje  jen  lehké  osmahnutí  papriky  v  základu  a  zalití  vodou </a:t>
            </a:r>
          </a:p>
          <a:p>
            <a:pPr marL="0" indent="0">
              <a:buNone/>
            </a:pPr>
            <a:r>
              <a:rPr lang="cs-CZ" dirty="0"/>
              <a:t>nebo vývarem.  </a:t>
            </a:r>
          </a:p>
          <a:p>
            <a:pPr marL="0" indent="0">
              <a:buNone/>
            </a:pPr>
            <a:r>
              <a:rPr lang="cs-CZ" dirty="0" smtClean="0"/>
              <a:t>Při </a:t>
            </a:r>
            <a:r>
              <a:rPr lang="cs-CZ" dirty="0"/>
              <a:t>přípravě paprikového základu se požívá častěji paprika sladká. </a:t>
            </a:r>
          </a:p>
          <a:p>
            <a:pPr marL="0" indent="0">
              <a:buNone/>
            </a:pPr>
            <a:r>
              <a:rPr lang="cs-CZ" dirty="0"/>
              <a:t>Může se však používat také paprika pálivá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Paprikový základ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301208"/>
            <a:ext cx="143827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3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53650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Zeleninový </a:t>
            </a:r>
            <a:r>
              <a:rPr lang="cs-CZ" dirty="0"/>
              <a:t>základ (tuk, cibule, </a:t>
            </a:r>
            <a:r>
              <a:rPr lang="cs-CZ" dirty="0" smtClean="0"/>
              <a:t>kořenová </a:t>
            </a:r>
            <a:r>
              <a:rPr lang="cs-CZ" dirty="0"/>
              <a:t>zelenina – </a:t>
            </a:r>
            <a:r>
              <a:rPr lang="cs-CZ" dirty="0" smtClean="0"/>
              <a:t>celer, mrkev</a:t>
            </a:r>
            <a:r>
              <a:rPr lang="cs-CZ" dirty="0"/>
              <a:t>, petržel) – zeleninu </a:t>
            </a:r>
            <a:r>
              <a:rPr lang="cs-CZ" dirty="0" smtClean="0"/>
              <a:t>nakrájíme </a:t>
            </a:r>
            <a:r>
              <a:rPr lang="cs-CZ" dirty="0"/>
              <a:t>na tenké plátky, </a:t>
            </a:r>
            <a:r>
              <a:rPr lang="cs-CZ" dirty="0" smtClean="0"/>
              <a:t>nudličky </a:t>
            </a:r>
            <a:r>
              <a:rPr lang="cs-CZ" dirty="0"/>
              <a:t>nebo nastrouháme.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Osmažíme </a:t>
            </a:r>
            <a:r>
              <a:rPr lang="cs-CZ" dirty="0"/>
              <a:t>na tuku a potom přidáme cibuli. Přilijeme </a:t>
            </a:r>
            <a:r>
              <a:rPr lang="cs-CZ" dirty="0" smtClean="0"/>
              <a:t>vodu nebo </a:t>
            </a:r>
            <a:r>
              <a:rPr lang="cs-CZ" dirty="0"/>
              <a:t>vývar.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Stupeň </a:t>
            </a:r>
            <a:r>
              <a:rPr lang="cs-CZ" dirty="0"/>
              <a:t>osmažení je závislý </a:t>
            </a:r>
            <a:r>
              <a:rPr lang="cs-CZ" dirty="0" smtClean="0"/>
              <a:t>na potravině</a:t>
            </a:r>
            <a:r>
              <a:rPr lang="cs-CZ" dirty="0"/>
              <a:t>, kterou na tomto základu upravujeme.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Zeleninový základ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486641"/>
            <a:ext cx="2448272" cy="2004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486642"/>
            <a:ext cx="3213453" cy="194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174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60851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Dušené pokrmy se dále upravují zahušťováním. Získáme tím omáčky nebo šťávy. </a:t>
            </a:r>
            <a:endParaRPr lang="cs-CZ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/>
              <a:t>Na </a:t>
            </a:r>
            <a:r>
              <a:rPr lang="cs-CZ" sz="1800" dirty="0"/>
              <a:t>zahuštění se používá hladká mouka (zaprášení), jíška, zásmažka, opražená mouka,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máslová  kulička,  zálivka  z  mléka  nebo  smetany,  lisovaná  potravina,  suchý  </a:t>
            </a:r>
            <a:r>
              <a:rPr lang="cs-CZ" sz="1800" dirty="0" smtClean="0"/>
              <a:t>chléb, žloutek.</a:t>
            </a:r>
            <a:endParaRPr lang="cs-CZ" sz="1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 smtClean="0"/>
              <a:t>Dušená  </a:t>
            </a:r>
            <a:r>
              <a:rPr lang="cs-CZ" sz="1800" dirty="0"/>
              <a:t>masa  připravovaná  na  zeleninovém  nebo  cibulovém  základě  se  nemusí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800" dirty="0"/>
              <a:t>zahušťovat. </a:t>
            </a:r>
            <a:r>
              <a:rPr lang="cs-CZ" sz="1800" dirty="0" smtClean="0"/>
              <a:t>Získáme </a:t>
            </a:r>
            <a:r>
              <a:rPr lang="cs-CZ" sz="1800" dirty="0"/>
              <a:t>tak přírodní šťávu.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/>
              <a:t>Video: kulinářské umění - </a:t>
            </a:r>
            <a:r>
              <a:rPr lang="cs-CZ" sz="1800" b="1" dirty="0">
                <a:hlinkClick r:id="rId2" tooltip="Dušení masa a klasické české omáčky"/>
              </a:rPr>
              <a:t>Dušení masa a klasické české omáčky</a:t>
            </a:r>
            <a:endParaRPr lang="cs-CZ" sz="1800" b="1" dirty="0"/>
          </a:p>
          <a:p>
            <a:pPr marL="0" indent="0">
              <a:buNone/>
            </a:pPr>
            <a:r>
              <a:rPr lang="cs-CZ" sz="1800" dirty="0"/>
              <a:t>     https://www.kulinarskeumeni.cz/modul/26/kurz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Zahušťování dušených pokrmů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61" y="4221088"/>
            <a:ext cx="286270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916" y="4221088"/>
            <a:ext cx="193357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490" y="4205064"/>
            <a:ext cx="3363029" cy="188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922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548680"/>
            <a:ext cx="7704856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Zdroje:</a:t>
            </a:r>
          </a:p>
          <a:p>
            <a:pPr marL="0" indent="0">
              <a:buNone/>
            </a:pPr>
            <a:r>
              <a:rPr lang="cs-CZ" sz="2200" dirty="0"/>
              <a:t>POHLREICH, Zdeněk. </a:t>
            </a:r>
            <a:r>
              <a:rPr lang="cs-CZ" sz="2200" i="1" dirty="0" err="1"/>
              <a:t>Kulinárium</a:t>
            </a:r>
            <a:r>
              <a:rPr lang="cs-CZ" sz="2200" dirty="0"/>
              <a:t>. Praha: </a:t>
            </a:r>
            <a:r>
              <a:rPr lang="cs-CZ" sz="2200" dirty="0" err="1"/>
              <a:t>Sevruga</a:t>
            </a:r>
            <a:r>
              <a:rPr lang="cs-CZ" sz="2200" dirty="0"/>
              <a:t>, 2017. ISBN 978-80-906893-0-5</a:t>
            </a:r>
            <a:r>
              <a:rPr lang="cs-CZ" sz="2200" dirty="0" smtClean="0"/>
              <a:t>.</a:t>
            </a:r>
          </a:p>
          <a:p>
            <a:pPr marL="0" indent="0">
              <a:buNone/>
            </a:pPr>
            <a:r>
              <a:rPr lang="cs-CZ" sz="2200" dirty="0"/>
              <a:t>Technologie  přípravy  pokrmů  1.,  Hana  Sedláčková,  Pavel  Vstoupal,  Nakladatelství  Fortuna </a:t>
            </a:r>
            <a:r>
              <a:rPr lang="cs-CZ" sz="2200" dirty="0" smtClean="0"/>
              <a:t>2002 </a:t>
            </a:r>
            <a:endParaRPr lang="cs-CZ" sz="2200" dirty="0"/>
          </a:p>
          <a:p>
            <a:pPr marL="0" indent="0">
              <a:buNone/>
            </a:pPr>
            <a:r>
              <a:rPr lang="cs-CZ" sz="2200" dirty="0"/>
              <a:t>Technologie přípravy pokrmů 2., Hana Sedláčková, Nakladatelství Fortuna </a:t>
            </a:r>
            <a:r>
              <a:rPr lang="cs-CZ" sz="2200" dirty="0" smtClean="0"/>
              <a:t>2002</a:t>
            </a:r>
          </a:p>
          <a:p>
            <a:pPr marL="0" indent="0">
              <a:buNone/>
            </a:pPr>
            <a:r>
              <a:rPr lang="cs-CZ" sz="2200" b="1" dirty="0" smtClean="0"/>
              <a:t>Obrázky</a:t>
            </a:r>
            <a:r>
              <a:rPr lang="cs-CZ" sz="2200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sz="2200" dirty="0"/>
              <a:t>http://</a:t>
            </a:r>
            <a:r>
              <a:rPr lang="cs-CZ" sz="2200" dirty="0" smtClean="0"/>
              <a:t>ajinyrecepty.cz/wp-content/uploads/2015/05/DSC_0019-1024x576.jpg</a:t>
            </a:r>
          </a:p>
          <a:p>
            <a:pPr marL="0" indent="0">
              <a:buNone/>
            </a:pPr>
            <a:r>
              <a:rPr lang="cs-CZ" sz="2200" dirty="0"/>
              <a:t>https://</a:t>
            </a:r>
            <a:r>
              <a:rPr lang="cs-CZ" sz="2200" dirty="0" smtClean="0"/>
              <a:t>data.labuznik.cz/labuznik/images/400x300/4540.jpg?1</a:t>
            </a:r>
          </a:p>
          <a:p>
            <a:pPr marL="0" indent="0">
              <a:buNone/>
            </a:pPr>
            <a:r>
              <a:rPr lang="cs-CZ" sz="2200" dirty="0"/>
              <a:t>http://media.igurmet.cz/yummy/94/09/9409f29aeeaa90a72b1b7c7798415bbe.jpg</a:t>
            </a:r>
          </a:p>
        </p:txBody>
      </p:sp>
    </p:spTree>
    <p:extLst>
      <p:ext uri="{BB962C8B-B14F-4D97-AF65-F5344CB8AC3E}">
        <p14:creationId xmlns:p14="http://schemas.microsoft.com/office/powerpoint/2010/main" val="11240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385</TotalTime>
  <Words>518</Words>
  <Application>Microsoft Office PowerPoint</Application>
  <PresentationFormat>Předvádění na obrazovce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Vlnění</vt:lpstr>
      <vt:lpstr>Technologie přípravy pokrmů  Metody tepelných úprav metoda dušení Mgr. Kamila Kroupová </vt:lpstr>
      <vt:lpstr>Metoda dušení</vt:lpstr>
      <vt:lpstr>Technologický postup při dušení masa </vt:lpstr>
      <vt:lpstr>Příprava základů</vt:lpstr>
      <vt:lpstr>Cibulový základ</vt:lpstr>
      <vt:lpstr>Paprikový základ</vt:lpstr>
      <vt:lpstr>Zeleninový základ </vt:lpstr>
      <vt:lpstr>Zahušťování dušených pokrmů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přípravy pokrmů</dc:title>
  <dc:creator>Mama</dc:creator>
  <cp:lastModifiedBy>Mama</cp:lastModifiedBy>
  <cp:revision>42</cp:revision>
  <dcterms:created xsi:type="dcterms:W3CDTF">2019-07-29T08:32:37Z</dcterms:created>
  <dcterms:modified xsi:type="dcterms:W3CDTF">2019-10-22T16:50:21Z</dcterms:modified>
</cp:coreProperties>
</file>