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420" r:id="rId2"/>
    <p:sldId id="421" r:id="rId3"/>
    <p:sldId id="423" r:id="rId4"/>
    <p:sldId id="422" r:id="rId5"/>
    <p:sldId id="424" r:id="rId6"/>
    <p:sldId id="425" r:id="rId7"/>
    <p:sldId id="430" r:id="rId8"/>
    <p:sldId id="432" r:id="rId9"/>
    <p:sldId id="429" r:id="rId10"/>
    <p:sldId id="426" r:id="rId11"/>
    <p:sldId id="427" r:id="rId12"/>
    <p:sldId id="431" r:id="rId13"/>
    <p:sldId id="338" r:id="rId14"/>
    <p:sldId id="336" r:id="rId15"/>
    <p:sldId id="345" r:id="rId16"/>
    <p:sldId id="347" r:id="rId17"/>
    <p:sldId id="348" r:id="rId18"/>
    <p:sldId id="355" r:id="rId19"/>
    <p:sldId id="349" r:id="rId20"/>
    <p:sldId id="351" r:id="rId21"/>
    <p:sldId id="352" r:id="rId22"/>
    <p:sldId id="353" r:id="rId23"/>
    <p:sldId id="354" r:id="rId24"/>
    <p:sldId id="357" r:id="rId25"/>
    <p:sldId id="358" r:id="rId26"/>
    <p:sldId id="359" r:id="rId27"/>
    <p:sldId id="360" r:id="rId28"/>
    <p:sldId id="361" r:id="rId29"/>
    <p:sldId id="362" r:id="rId30"/>
    <p:sldId id="363" r:id="rId31"/>
    <p:sldId id="364" r:id="rId32"/>
    <p:sldId id="365" r:id="rId33"/>
    <p:sldId id="366" r:id="rId34"/>
    <p:sldId id="367" r:id="rId35"/>
    <p:sldId id="368" r:id="rId36"/>
    <p:sldId id="342" r:id="rId37"/>
    <p:sldId id="340" r:id="rId38"/>
    <p:sldId id="339" r:id="rId39"/>
    <p:sldId id="343" r:id="rId40"/>
    <p:sldId id="344" r:id="rId41"/>
    <p:sldId id="419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93" d="100"/>
          <a:sy n="93" d="100"/>
        </p:scale>
        <p:origin x="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9.svg"/><Relationship Id="rId1" Type="http://schemas.openxmlformats.org/officeDocument/2006/relationships/image" Target="../media/image3.png"/><Relationship Id="rId6" Type="http://schemas.openxmlformats.org/officeDocument/2006/relationships/image" Target="../media/image73.svg"/><Relationship Id="rId5" Type="http://schemas.openxmlformats.org/officeDocument/2006/relationships/image" Target="../media/image5.png"/><Relationship Id="rId4" Type="http://schemas.openxmlformats.org/officeDocument/2006/relationships/image" Target="../media/image71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9.svg"/><Relationship Id="rId1" Type="http://schemas.openxmlformats.org/officeDocument/2006/relationships/image" Target="../media/image3.png"/><Relationship Id="rId6" Type="http://schemas.openxmlformats.org/officeDocument/2006/relationships/image" Target="../media/image73.svg"/><Relationship Id="rId5" Type="http://schemas.openxmlformats.org/officeDocument/2006/relationships/image" Target="../media/image5.png"/><Relationship Id="rId4" Type="http://schemas.openxmlformats.org/officeDocument/2006/relationships/image" Target="../media/image7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898263-2D91-47D9-9F1A-B29C6EAC85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E0FAF6-5524-4C7B-8AAC-3EBE80BDF7CA}">
      <dgm:prSet phldrT="[Text]"/>
      <dgm:spPr/>
      <dgm:t>
        <a:bodyPr/>
        <a:lstStyle/>
        <a:p>
          <a:r>
            <a:rPr lang="cs-CZ" dirty="0" smtClean="0"/>
            <a:t>Zdravotnická záchranná služba</a:t>
          </a:r>
          <a:endParaRPr lang="cs-CZ" dirty="0"/>
        </a:p>
      </dgm:t>
    </dgm:pt>
    <dgm:pt modelId="{614F0E4B-36AB-49D0-BC70-BF291DDA489C}" type="parTrans" cxnId="{0FA71A04-4E3E-4DA2-AC7B-15B1AD306B39}">
      <dgm:prSet/>
      <dgm:spPr/>
      <dgm:t>
        <a:bodyPr/>
        <a:lstStyle/>
        <a:p>
          <a:endParaRPr lang="cs-CZ"/>
        </a:p>
      </dgm:t>
    </dgm:pt>
    <dgm:pt modelId="{1D46627E-CA5C-4879-98AC-C6BE8C4ED124}" type="sibTrans" cxnId="{0FA71A04-4E3E-4DA2-AC7B-15B1AD306B39}">
      <dgm:prSet/>
      <dgm:spPr/>
      <dgm:t>
        <a:bodyPr/>
        <a:lstStyle/>
        <a:p>
          <a:endParaRPr lang="cs-CZ"/>
        </a:p>
      </dgm:t>
    </dgm:pt>
    <dgm:pt modelId="{D5BDD271-D411-4FAB-BB72-16A52FA1470E}">
      <dgm:prSet phldrT="[Text]"/>
      <dgm:spPr/>
      <dgm:t>
        <a:bodyPr/>
        <a:lstStyle/>
        <a:p>
          <a:r>
            <a:rPr lang="cs-CZ" dirty="0" smtClean="0"/>
            <a:t>Hasičský záchranný sbor České republiky</a:t>
          </a:r>
          <a:endParaRPr lang="cs-CZ" dirty="0"/>
        </a:p>
      </dgm:t>
    </dgm:pt>
    <dgm:pt modelId="{1B72E002-7460-448E-840F-ED7FDD57DFB2}" type="parTrans" cxnId="{5F1ECFEB-A0BF-4453-9535-4EE23315501A}">
      <dgm:prSet/>
      <dgm:spPr/>
      <dgm:t>
        <a:bodyPr/>
        <a:lstStyle/>
        <a:p>
          <a:endParaRPr lang="cs-CZ"/>
        </a:p>
      </dgm:t>
    </dgm:pt>
    <dgm:pt modelId="{8F2BB9F7-87DB-4AC6-9260-C371140DFBAC}" type="sibTrans" cxnId="{5F1ECFEB-A0BF-4453-9535-4EE23315501A}">
      <dgm:prSet/>
      <dgm:spPr/>
      <dgm:t>
        <a:bodyPr/>
        <a:lstStyle/>
        <a:p>
          <a:endParaRPr lang="cs-CZ"/>
        </a:p>
      </dgm:t>
    </dgm:pt>
    <dgm:pt modelId="{9FB19004-8640-432E-9B69-A0722102DD00}">
      <dgm:prSet phldrT="[Text]"/>
      <dgm:spPr/>
      <dgm:t>
        <a:bodyPr/>
        <a:lstStyle/>
        <a:p>
          <a:r>
            <a:rPr lang="cs-CZ" dirty="0" smtClean="0"/>
            <a:t>Policie České republiky</a:t>
          </a:r>
          <a:endParaRPr lang="cs-CZ" dirty="0"/>
        </a:p>
      </dgm:t>
    </dgm:pt>
    <dgm:pt modelId="{E18FF8D3-A537-41A2-B617-2BF84B2CBC0B}" type="parTrans" cxnId="{2144D99E-5FAD-4BB4-9C4E-C99186DAEA67}">
      <dgm:prSet/>
      <dgm:spPr/>
      <dgm:t>
        <a:bodyPr/>
        <a:lstStyle/>
        <a:p>
          <a:endParaRPr lang="cs-CZ"/>
        </a:p>
      </dgm:t>
    </dgm:pt>
    <dgm:pt modelId="{2F0FB007-CF41-46DC-87F0-FC6E4DDB91B2}" type="sibTrans" cxnId="{2144D99E-5FAD-4BB4-9C4E-C99186DAEA67}">
      <dgm:prSet/>
      <dgm:spPr/>
      <dgm:t>
        <a:bodyPr/>
        <a:lstStyle/>
        <a:p>
          <a:endParaRPr lang="cs-CZ"/>
        </a:p>
      </dgm:t>
    </dgm:pt>
    <dgm:pt modelId="{5FBD3FD0-4902-4792-B5A2-DBF72F52C867}" type="pres">
      <dgm:prSet presAssocID="{B8898263-2D91-47D9-9F1A-B29C6EAC85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83B3360-9FCC-48C8-9A68-864A5AADEB55}" type="pres">
      <dgm:prSet presAssocID="{F5E0FAF6-5524-4C7B-8AAC-3EBE80BDF7CA}" presName="hierRoot1" presStyleCnt="0">
        <dgm:presLayoutVars>
          <dgm:hierBranch val="init"/>
        </dgm:presLayoutVars>
      </dgm:prSet>
      <dgm:spPr/>
    </dgm:pt>
    <dgm:pt modelId="{E26E8E43-9305-45E3-BB38-9B74DAFC7E72}" type="pres">
      <dgm:prSet presAssocID="{F5E0FAF6-5524-4C7B-8AAC-3EBE80BDF7CA}" presName="rootComposite1" presStyleCnt="0"/>
      <dgm:spPr/>
    </dgm:pt>
    <dgm:pt modelId="{4CFA528F-08F3-4265-8B0C-C82E3564F166}" type="pres">
      <dgm:prSet presAssocID="{F5E0FAF6-5524-4C7B-8AAC-3EBE80BDF7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059E2F7-500E-4FFD-A6C3-4C6767BF9659}" type="pres">
      <dgm:prSet presAssocID="{F5E0FAF6-5524-4C7B-8AAC-3EBE80BDF7CA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EF776D2-208D-4A84-BBE1-128E6329E347}" type="pres">
      <dgm:prSet presAssocID="{F5E0FAF6-5524-4C7B-8AAC-3EBE80BDF7CA}" presName="hierChild2" presStyleCnt="0"/>
      <dgm:spPr/>
    </dgm:pt>
    <dgm:pt modelId="{D92DA359-F4FE-46FB-91FF-D04A05F248B3}" type="pres">
      <dgm:prSet presAssocID="{1B72E002-7460-448E-840F-ED7FDD57DFB2}" presName="Name37" presStyleLbl="parChTrans1D2" presStyleIdx="0" presStyleCnt="2"/>
      <dgm:spPr/>
      <dgm:t>
        <a:bodyPr/>
        <a:lstStyle/>
        <a:p>
          <a:endParaRPr lang="cs-CZ"/>
        </a:p>
      </dgm:t>
    </dgm:pt>
    <dgm:pt modelId="{A507B6F2-5E3F-4E0C-9797-2D78332570D8}" type="pres">
      <dgm:prSet presAssocID="{D5BDD271-D411-4FAB-BB72-16A52FA1470E}" presName="hierRoot2" presStyleCnt="0">
        <dgm:presLayoutVars>
          <dgm:hierBranch val="init"/>
        </dgm:presLayoutVars>
      </dgm:prSet>
      <dgm:spPr/>
    </dgm:pt>
    <dgm:pt modelId="{4E67DB8C-0D4C-4EAF-B8DC-BA0E669F3CDF}" type="pres">
      <dgm:prSet presAssocID="{D5BDD271-D411-4FAB-BB72-16A52FA1470E}" presName="rootComposite" presStyleCnt="0"/>
      <dgm:spPr/>
    </dgm:pt>
    <dgm:pt modelId="{F8DE860F-C426-4D1F-B2FF-0B9BD191505A}" type="pres">
      <dgm:prSet presAssocID="{D5BDD271-D411-4FAB-BB72-16A52FA1470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DC06AD0-B4AA-49BB-8554-7EBA7ED405E0}" type="pres">
      <dgm:prSet presAssocID="{D5BDD271-D411-4FAB-BB72-16A52FA1470E}" presName="rootConnector" presStyleLbl="node2" presStyleIdx="0" presStyleCnt="2"/>
      <dgm:spPr/>
      <dgm:t>
        <a:bodyPr/>
        <a:lstStyle/>
        <a:p>
          <a:endParaRPr lang="cs-CZ"/>
        </a:p>
      </dgm:t>
    </dgm:pt>
    <dgm:pt modelId="{BDFDBC6E-DCE9-4920-AF82-CE688717DF08}" type="pres">
      <dgm:prSet presAssocID="{D5BDD271-D411-4FAB-BB72-16A52FA1470E}" presName="hierChild4" presStyleCnt="0"/>
      <dgm:spPr/>
    </dgm:pt>
    <dgm:pt modelId="{5C62BEDE-A7F5-4767-ACD5-F9C66B2CFC0A}" type="pres">
      <dgm:prSet presAssocID="{D5BDD271-D411-4FAB-BB72-16A52FA1470E}" presName="hierChild5" presStyleCnt="0"/>
      <dgm:spPr/>
    </dgm:pt>
    <dgm:pt modelId="{14ADC579-B059-4A5A-8E50-D42923F1DF01}" type="pres">
      <dgm:prSet presAssocID="{E18FF8D3-A537-41A2-B617-2BF84B2CBC0B}" presName="Name37" presStyleLbl="parChTrans1D2" presStyleIdx="1" presStyleCnt="2"/>
      <dgm:spPr/>
      <dgm:t>
        <a:bodyPr/>
        <a:lstStyle/>
        <a:p>
          <a:endParaRPr lang="cs-CZ"/>
        </a:p>
      </dgm:t>
    </dgm:pt>
    <dgm:pt modelId="{33CDD3D4-55B6-4EBC-99FD-D0020F8CDB9C}" type="pres">
      <dgm:prSet presAssocID="{9FB19004-8640-432E-9B69-A0722102DD00}" presName="hierRoot2" presStyleCnt="0">
        <dgm:presLayoutVars>
          <dgm:hierBranch val="init"/>
        </dgm:presLayoutVars>
      </dgm:prSet>
      <dgm:spPr/>
    </dgm:pt>
    <dgm:pt modelId="{4E4A6DFB-9DD4-42BC-BF91-EC2B2F599194}" type="pres">
      <dgm:prSet presAssocID="{9FB19004-8640-432E-9B69-A0722102DD00}" presName="rootComposite" presStyleCnt="0"/>
      <dgm:spPr/>
    </dgm:pt>
    <dgm:pt modelId="{157D18EA-95A9-428B-9037-3B61D4EB25D9}" type="pres">
      <dgm:prSet presAssocID="{9FB19004-8640-432E-9B69-A0722102DD0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15FEE3-237E-452D-8A81-3DCDF4CC819C}" type="pres">
      <dgm:prSet presAssocID="{9FB19004-8640-432E-9B69-A0722102DD00}" presName="rootConnector" presStyleLbl="node2" presStyleIdx="1" presStyleCnt="2"/>
      <dgm:spPr/>
      <dgm:t>
        <a:bodyPr/>
        <a:lstStyle/>
        <a:p>
          <a:endParaRPr lang="cs-CZ"/>
        </a:p>
      </dgm:t>
    </dgm:pt>
    <dgm:pt modelId="{944620C5-64B1-43EA-B0F1-AA0C0B19E22D}" type="pres">
      <dgm:prSet presAssocID="{9FB19004-8640-432E-9B69-A0722102DD00}" presName="hierChild4" presStyleCnt="0"/>
      <dgm:spPr/>
    </dgm:pt>
    <dgm:pt modelId="{0CFA7A86-D9BE-4549-92C3-D3C5E5097EAA}" type="pres">
      <dgm:prSet presAssocID="{9FB19004-8640-432E-9B69-A0722102DD00}" presName="hierChild5" presStyleCnt="0"/>
      <dgm:spPr/>
    </dgm:pt>
    <dgm:pt modelId="{DB701D31-0CA4-40F0-B3A1-E225DBF32E68}" type="pres">
      <dgm:prSet presAssocID="{F5E0FAF6-5524-4C7B-8AAC-3EBE80BDF7CA}" presName="hierChild3" presStyleCnt="0"/>
      <dgm:spPr/>
    </dgm:pt>
  </dgm:ptLst>
  <dgm:cxnLst>
    <dgm:cxn modelId="{853899F7-3EAD-44C3-862F-10404894F0AE}" type="presOf" srcId="{1B72E002-7460-448E-840F-ED7FDD57DFB2}" destId="{D92DA359-F4FE-46FB-91FF-D04A05F248B3}" srcOrd="0" destOrd="0" presId="urn:microsoft.com/office/officeart/2005/8/layout/orgChart1"/>
    <dgm:cxn modelId="{43A1E791-E6B1-43B9-98F5-9C4160143687}" type="presOf" srcId="{9FB19004-8640-432E-9B69-A0722102DD00}" destId="{157D18EA-95A9-428B-9037-3B61D4EB25D9}" srcOrd="0" destOrd="0" presId="urn:microsoft.com/office/officeart/2005/8/layout/orgChart1"/>
    <dgm:cxn modelId="{E98A68ED-DB66-4FF1-96EC-745EC7EC2384}" type="presOf" srcId="{E18FF8D3-A537-41A2-B617-2BF84B2CBC0B}" destId="{14ADC579-B059-4A5A-8E50-D42923F1DF01}" srcOrd="0" destOrd="0" presId="urn:microsoft.com/office/officeart/2005/8/layout/orgChart1"/>
    <dgm:cxn modelId="{A0702364-2D6D-4574-ADE2-1CF1308A5B54}" type="presOf" srcId="{B8898263-2D91-47D9-9F1A-B29C6EAC8555}" destId="{5FBD3FD0-4902-4792-B5A2-DBF72F52C867}" srcOrd="0" destOrd="0" presId="urn:microsoft.com/office/officeart/2005/8/layout/orgChart1"/>
    <dgm:cxn modelId="{1EC990AE-E414-4FED-AEC6-C0C4E6797501}" type="presOf" srcId="{D5BDD271-D411-4FAB-BB72-16A52FA1470E}" destId="{0DC06AD0-B4AA-49BB-8554-7EBA7ED405E0}" srcOrd="1" destOrd="0" presId="urn:microsoft.com/office/officeart/2005/8/layout/orgChart1"/>
    <dgm:cxn modelId="{B093BB11-1EE5-4E02-A245-70860C9FBFCC}" type="presOf" srcId="{F5E0FAF6-5524-4C7B-8AAC-3EBE80BDF7CA}" destId="{4CFA528F-08F3-4265-8B0C-C82E3564F166}" srcOrd="0" destOrd="0" presId="urn:microsoft.com/office/officeart/2005/8/layout/orgChart1"/>
    <dgm:cxn modelId="{0FA71A04-4E3E-4DA2-AC7B-15B1AD306B39}" srcId="{B8898263-2D91-47D9-9F1A-B29C6EAC8555}" destId="{F5E0FAF6-5524-4C7B-8AAC-3EBE80BDF7CA}" srcOrd="0" destOrd="0" parTransId="{614F0E4B-36AB-49D0-BC70-BF291DDA489C}" sibTransId="{1D46627E-CA5C-4879-98AC-C6BE8C4ED124}"/>
    <dgm:cxn modelId="{2144D99E-5FAD-4BB4-9C4E-C99186DAEA67}" srcId="{F5E0FAF6-5524-4C7B-8AAC-3EBE80BDF7CA}" destId="{9FB19004-8640-432E-9B69-A0722102DD00}" srcOrd="1" destOrd="0" parTransId="{E18FF8D3-A537-41A2-B617-2BF84B2CBC0B}" sibTransId="{2F0FB007-CF41-46DC-87F0-FC6E4DDB91B2}"/>
    <dgm:cxn modelId="{71EE82F9-F629-462E-9DEB-FC116CEDD2D2}" type="presOf" srcId="{D5BDD271-D411-4FAB-BB72-16A52FA1470E}" destId="{F8DE860F-C426-4D1F-B2FF-0B9BD191505A}" srcOrd="0" destOrd="0" presId="urn:microsoft.com/office/officeart/2005/8/layout/orgChart1"/>
    <dgm:cxn modelId="{7483AE10-DBF0-4515-97B1-F6D1831A8CB7}" type="presOf" srcId="{F5E0FAF6-5524-4C7B-8AAC-3EBE80BDF7CA}" destId="{5059E2F7-500E-4FFD-A6C3-4C6767BF9659}" srcOrd="1" destOrd="0" presId="urn:microsoft.com/office/officeart/2005/8/layout/orgChart1"/>
    <dgm:cxn modelId="{8DBA2D53-343B-483E-AAB8-263D1C1175C4}" type="presOf" srcId="{9FB19004-8640-432E-9B69-A0722102DD00}" destId="{3215FEE3-237E-452D-8A81-3DCDF4CC819C}" srcOrd="1" destOrd="0" presId="urn:microsoft.com/office/officeart/2005/8/layout/orgChart1"/>
    <dgm:cxn modelId="{5F1ECFEB-A0BF-4453-9535-4EE23315501A}" srcId="{F5E0FAF6-5524-4C7B-8AAC-3EBE80BDF7CA}" destId="{D5BDD271-D411-4FAB-BB72-16A52FA1470E}" srcOrd="0" destOrd="0" parTransId="{1B72E002-7460-448E-840F-ED7FDD57DFB2}" sibTransId="{8F2BB9F7-87DB-4AC6-9260-C371140DFBAC}"/>
    <dgm:cxn modelId="{BB7C4C03-5B1C-47C4-8AEA-36A4F39DBFA4}" type="presParOf" srcId="{5FBD3FD0-4902-4792-B5A2-DBF72F52C867}" destId="{E83B3360-9FCC-48C8-9A68-864A5AADEB55}" srcOrd="0" destOrd="0" presId="urn:microsoft.com/office/officeart/2005/8/layout/orgChart1"/>
    <dgm:cxn modelId="{D59AC00F-D27B-4662-948F-4B432C1F0EC2}" type="presParOf" srcId="{E83B3360-9FCC-48C8-9A68-864A5AADEB55}" destId="{E26E8E43-9305-45E3-BB38-9B74DAFC7E72}" srcOrd="0" destOrd="0" presId="urn:microsoft.com/office/officeart/2005/8/layout/orgChart1"/>
    <dgm:cxn modelId="{4279CE0A-6ACC-492F-8571-33ABE4DF7058}" type="presParOf" srcId="{E26E8E43-9305-45E3-BB38-9B74DAFC7E72}" destId="{4CFA528F-08F3-4265-8B0C-C82E3564F166}" srcOrd="0" destOrd="0" presId="urn:microsoft.com/office/officeart/2005/8/layout/orgChart1"/>
    <dgm:cxn modelId="{5B8727E2-C23C-456A-B0E7-3F50209DCA18}" type="presParOf" srcId="{E26E8E43-9305-45E3-BB38-9B74DAFC7E72}" destId="{5059E2F7-500E-4FFD-A6C3-4C6767BF9659}" srcOrd="1" destOrd="0" presId="urn:microsoft.com/office/officeart/2005/8/layout/orgChart1"/>
    <dgm:cxn modelId="{050BB641-BFB4-437E-AC05-A37400609B24}" type="presParOf" srcId="{E83B3360-9FCC-48C8-9A68-864A5AADEB55}" destId="{9EF776D2-208D-4A84-BBE1-128E6329E347}" srcOrd="1" destOrd="0" presId="urn:microsoft.com/office/officeart/2005/8/layout/orgChart1"/>
    <dgm:cxn modelId="{D96A4984-D53D-40B2-A48A-A70EF7719756}" type="presParOf" srcId="{9EF776D2-208D-4A84-BBE1-128E6329E347}" destId="{D92DA359-F4FE-46FB-91FF-D04A05F248B3}" srcOrd="0" destOrd="0" presId="urn:microsoft.com/office/officeart/2005/8/layout/orgChart1"/>
    <dgm:cxn modelId="{041448AC-13ED-4EE2-8842-D9293EBA4465}" type="presParOf" srcId="{9EF776D2-208D-4A84-BBE1-128E6329E347}" destId="{A507B6F2-5E3F-4E0C-9797-2D78332570D8}" srcOrd="1" destOrd="0" presId="urn:microsoft.com/office/officeart/2005/8/layout/orgChart1"/>
    <dgm:cxn modelId="{D9B495E9-85D4-4935-9857-2A0C2568C362}" type="presParOf" srcId="{A507B6F2-5E3F-4E0C-9797-2D78332570D8}" destId="{4E67DB8C-0D4C-4EAF-B8DC-BA0E669F3CDF}" srcOrd="0" destOrd="0" presId="urn:microsoft.com/office/officeart/2005/8/layout/orgChart1"/>
    <dgm:cxn modelId="{9258DC61-677C-4294-994E-AA37CF5C41F9}" type="presParOf" srcId="{4E67DB8C-0D4C-4EAF-B8DC-BA0E669F3CDF}" destId="{F8DE860F-C426-4D1F-B2FF-0B9BD191505A}" srcOrd="0" destOrd="0" presId="urn:microsoft.com/office/officeart/2005/8/layout/orgChart1"/>
    <dgm:cxn modelId="{3DFE5ACC-D561-4A3A-B2B8-17E7946C0492}" type="presParOf" srcId="{4E67DB8C-0D4C-4EAF-B8DC-BA0E669F3CDF}" destId="{0DC06AD0-B4AA-49BB-8554-7EBA7ED405E0}" srcOrd="1" destOrd="0" presId="urn:microsoft.com/office/officeart/2005/8/layout/orgChart1"/>
    <dgm:cxn modelId="{4309708C-DF31-482C-93D1-04DF186535A9}" type="presParOf" srcId="{A507B6F2-5E3F-4E0C-9797-2D78332570D8}" destId="{BDFDBC6E-DCE9-4920-AF82-CE688717DF08}" srcOrd="1" destOrd="0" presId="urn:microsoft.com/office/officeart/2005/8/layout/orgChart1"/>
    <dgm:cxn modelId="{AEB5DD57-E126-4340-A1B2-8C08B0EA00F7}" type="presParOf" srcId="{A507B6F2-5E3F-4E0C-9797-2D78332570D8}" destId="{5C62BEDE-A7F5-4767-ACD5-F9C66B2CFC0A}" srcOrd="2" destOrd="0" presId="urn:microsoft.com/office/officeart/2005/8/layout/orgChart1"/>
    <dgm:cxn modelId="{C08B4A97-5040-4160-85CB-FA4F54E3515D}" type="presParOf" srcId="{9EF776D2-208D-4A84-BBE1-128E6329E347}" destId="{14ADC579-B059-4A5A-8E50-D42923F1DF01}" srcOrd="2" destOrd="0" presId="urn:microsoft.com/office/officeart/2005/8/layout/orgChart1"/>
    <dgm:cxn modelId="{96F74338-36E0-4F9E-85FA-B16C80782213}" type="presParOf" srcId="{9EF776D2-208D-4A84-BBE1-128E6329E347}" destId="{33CDD3D4-55B6-4EBC-99FD-D0020F8CDB9C}" srcOrd="3" destOrd="0" presId="urn:microsoft.com/office/officeart/2005/8/layout/orgChart1"/>
    <dgm:cxn modelId="{B0FCBECF-915C-4AB3-9BD7-D47DA4C1CD1C}" type="presParOf" srcId="{33CDD3D4-55B6-4EBC-99FD-D0020F8CDB9C}" destId="{4E4A6DFB-9DD4-42BC-BF91-EC2B2F599194}" srcOrd="0" destOrd="0" presId="urn:microsoft.com/office/officeart/2005/8/layout/orgChart1"/>
    <dgm:cxn modelId="{04228EA8-98D4-447F-A3CA-1754770F5A96}" type="presParOf" srcId="{4E4A6DFB-9DD4-42BC-BF91-EC2B2F599194}" destId="{157D18EA-95A9-428B-9037-3B61D4EB25D9}" srcOrd="0" destOrd="0" presId="urn:microsoft.com/office/officeart/2005/8/layout/orgChart1"/>
    <dgm:cxn modelId="{60CCAA03-DD40-4A6F-A966-849A5EFA9582}" type="presParOf" srcId="{4E4A6DFB-9DD4-42BC-BF91-EC2B2F599194}" destId="{3215FEE3-237E-452D-8A81-3DCDF4CC819C}" srcOrd="1" destOrd="0" presId="urn:microsoft.com/office/officeart/2005/8/layout/orgChart1"/>
    <dgm:cxn modelId="{4D605443-78B5-4705-9B55-E2C4AB9992C7}" type="presParOf" srcId="{33CDD3D4-55B6-4EBC-99FD-D0020F8CDB9C}" destId="{944620C5-64B1-43EA-B0F1-AA0C0B19E22D}" srcOrd="1" destOrd="0" presId="urn:microsoft.com/office/officeart/2005/8/layout/orgChart1"/>
    <dgm:cxn modelId="{8B5C39C2-091B-48B8-9678-23380AC677C9}" type="presParOf" srcId="{33CDD3D4-55B6-4EBC-99FD-D0020F8CDB9C}" destId="{0CFA7A86-D9BE-4549-92C3-D3C5E5097EAA}" srcOrd="2" destOrd="0" presId="urn:microsoft.com/office/officeart/2005/8/layout/orgChart1"/>
    <dgm:cxn modelId="{A6BA90B1-BEB4-4640-AE4A-C9CB909B75FF}" type="presParOf" srcId="{E83B3360-9FCC-48C8-9A68-864A5AADEB55}" destId="{DB701D31-0CA4-40F0-B3A1-E225DBF32E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b="1" dirty="0"/>
            <a:t>Nepřihlíží se k ujednání</a:t>
          </a:r>
          <a:r>
            <a:rPr lang="cs-CZ" dirty="0"/>
            <a:t>, § </a:t>
          </a:r>
          <a:r>
            <a:rPr lang="cs-CZ" dirty="0">
              <a:effectLst/>
            </a:rPr>
            <a:t>2898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/>
            <a:t>které předem vylučuje nebo omezuje povinnost k náhradě újmy způsobené člověku na jeho přirozených právech, </a:t>
          </a:r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/>
            <a:t>způsobené úmyslně nebo z hrubé nedbalosti; </a:t>
          </a:r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/>
            <a:t>předem vylučuje nebo omezuje právo slabší strany na náhradu jakékoli újmy. </a:t>
          </a:r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0908024-72E3-40A4-A1CA-224755F83284}" type="presOf" srcId="{9E086C07-B862-44B2-B82B-39621DEF0A39}" destId="{4D52F986-27CF-4D03-8FD5-605C65539396}" srcOrd="0" destOrd="0" presId="urn:microsoft.com/office/officeart/2005/8/layout/vList2"/>
    <dgm:cxn modelId="{EAAA9067-C476-45D0-BEFE-3817314C3F3D}" type="presOf" srcId="{274B01B1-EA6B-4922-9D80-76DBAA7D67C4}" destId="{6639954A-CCC8-435E-B47E-4BFF7477AFE9}" srcOrd="0" destOrd="0" presId="urn:microsoft.com/office/officeart/2005/8/layout/vList2"/>
    <dgm:cxn modelId="{6DDD011B-E3A1-4427-9DAD-9856980F3C65}" srcId="{274B01B1-EA6B-4922-9D80-76DBAA7D67C4}" destId="{FF87537B-D1D7-45CE-8655-E8CC54881E56}" srcOrd="0" destOrd="0" parTransId="{3BE4D877-B0EA-41D6-B9CE-2AE7ACF236D8}" sibTransId="{31BA1136-0BF6-49D1-A6CD-8E1EBCB8767B}"/>
    <dgm:cxn modelId="{8FFA45CB-F0EB-4CBA-AA71-268BA93C58D0}" srcId="{274B01B1-EA6B-4922-9D80-76DBAA7D67C4}" destId="{1D4C63A5-86B1-462C-968A-1C73C2ACDD21}" srcOrd="1" destOrd="0" parTransId="{7AA8C7C6-5299-445E-80B7-77B059B02322}" sibTransId="{90C13C02-3555-4EC4-9015-5AD4AA261E68}"/>
    <dgm:cxn modelId="{61022D96-FBA4-4A13-8178-688DF32F1923}" type="presOf" srcId="{1D4C63A5-86B1-462C-968A-1C73C2ACDD21}" destId="{E7EE7BC3-2D5F-4F59-AE42-211D1D5A7C44}" srcOrd="0" destOrd="1" presId="urn:microsoft.com/office/officeart/2005/8/layout/vList2"/>
    <dgm:cxn modelId="{C4CB011D-A7AD-4D2F-AEC7-3EB6F1D48C35}" type="presOf" srcId="{FF87537B-D1D7-45CE-8655-E8CC54881E56}" destId="{E7EE7BC3-2D5F-4F59-AE42-211D1D5A7C44}" srcOrd="0" destOrd="0" presId="urn:microsoft.com/office/officeart/2005/8/layout/vList2"/>
    <dgm:cxn modelId="{45DA63B6-5D76-47BF-8F5C-DA40128C83EC}" type="presOf" srcId="{D00F8A82-D366-4B38-95C6-B64CB7863EB7}" destId="{E7EE7BC3-2D5F-4F59-AE42-211D1D5A7C44}" srcOrd="0" destOrd="2" presId="urn:microsoft.com/office/officeart/2005/8/layout/vList2"/>
    <dgm:cxn modelId="{C67002A4-90EF-4A72-A92A-305CA79F950C}" srcId="{274B01B1-EA6B-4922-9D80-76DBAA7D67C4}" destId="{D00F8A82-D366-4B38-95C6-B64CB7863EB7}" srcOrd="2" destOrd="0" parTransId="{21773D49-0F5D-49DE-842D-3FDB4D7A2BB9}" sibTransId="{03476EF4-2A6F-419D-9B18-DF1C311C5ED2}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3D92A6F4-0493-4138-9C0F-8B8E5933F5EC}" type="presParOf" srcId="{4D52F986-27CF-4D03-8FD5-605C65539396}" destId="{6639954A-CCC8-435E-B47E-4BFF7477AFE9}" srcOrd="0" destOrd="0" presId="urn:microsoft.com/office/officeart/2005/8/layout/vList2"/>
    <dgm:cxn modelId="{E1897A9A-76C3-4C15-B9D0-3F7620E15CF4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/>
            <a:t>Skutečná škoda</a:t>
          </a:r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/>
            <a:t>Ušlý zisk</a:t>
          </a:r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C6BC9A26-B1C2-4A94-9829-5539357F64C4}" type="presOf" srcId="{F88CC4D5-660B-42D9-B06D-1D7F2211B7A6}" destId="{6AAA8311-0911-4B79-8ACB-55D78CD81229}" srcOrd="0" destOrd="0" presId="urn:microsoft.com/office/officeart/2005/8/layout/chevron1"/>
    <dgm:cxn modelId="{3738AA20-9D62-4860-AB2A-064DC132C1A9}" type="presOf" srcId="{F9F611DA-596F-43BD-9058-584C67992036}" destId="{6F9111CD-68B9-4D78-BBDE-78D478B305E2}" srcOrd="0" destOrd="0" presId="urn:microsoft.com/office/officeart/2005/8/layout/chevron1"/>
    <dgm:cxn modelId="{C9AA1E5D-292B-4EE3-898B-818B77618070}" type="presOf" srcId="{4D941B10-5F59-47DF-A397-A9F77AD86B35}" destId="{955539B5-0E0D-4041-893D-D104F9B96070}" srcOrd="0" destOrd="0" presId="urn:microsoft.com/office/officeart/2005/8/layout/chevron1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42653D13-EDC6-42A3-8433-FCE4F31BB599}" type="presParOf" srcId="{6F9111CD-68B9-4D78-BBDE-78D478B305E2}" destId="{955539B5-0E0D-4041-893D-D104F9B96070}" srcOrd="0" destOrd="0" presId="urn:microsoft.com/office/officeart/2005/8/layout/chevron1"/>
    <dgm:cxn modelId="{4E5FB82F-5FAA-4882-9E7C-5C7512B70827}" type="presParOf" srcId="{6F9111CD-68B9-4D78-BBDE-78D478B305E2}" destId="{E0CC3500-A076-42C5-9EE2-A3045B92D21D}" srcOrd="1" destOrd="0" presId="urn:microsoft.com/office/officeart/2005/8/layout/chevron1"/>
    <dgm:cxn modelId="{BCE2135E-45FC-48F8-B74E-22AE08557441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/>
            <a:t>Při ublížení na zdraví odčiní škůdce újmu poškozeného peněžitou náhradou, vyvažující:</a:t>
          </a:r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/>
            <a:t>plně vytrpěné bolesti a další nemajetkové újmy; </a:t>
          </a:r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/>
            <a:t>ztížení společenského uplatnění</a:t>
          </a:r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>
        <a:solidFill>
          <a:schemeClr val="tx1"/>
        </a:solidFill>
      </dgm:spPr>
      <dgm:t>
        <a:bodyPr/>
        <a:lstStyle/>
        <a:p>
          <a:pPr rtl="0"/>
          <a:r>
            <a:rPr lang="cs-CZ" dirty="0"/>
            <a:t>vznikla-li poškozením zdraví překážka lepší budoucnosti poškozeného. Nelze-li výši náhrady takto určit, stanoví se podle zásad slušnosti. </a:t>
          </a:r>
        </a:p>
      </dgm:t>
    </dgm:pt>
    <dgm:pt modelId="{6E6096AB-8107-48C5-8C72-DA81C184A7DE}" type="parTrans" cxnId="{EE22A4D7-EAE4-454C-8728-87121225EA6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4924C4-85DA-416B-BCAF-50A357E303A4}" type="pres">
      <dgm:prSet presAssocID="{E6CF5E38-26EF-42C6-AE35-20A43B98495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  <dgm:t>
        <a:bodyPr/>
        <a:lstStyle/>
        <a:p>
          <a:endParaRPr lang="cs-CZ"/>
        </a:p>
      </dgm:t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5A7F4F-F12D-4B0A-B1B7-1AD49DB38928}" type="pres">
      <dgm:prSet presAssocID="{D9BFD890-0A5F-4787-8583-A6CFCD02B06F}" presName="rootConnector" presStyleLbl="node2" presStyleIdx="0" presStyleCnt="2"/>
      <dgm:spPr/>
      <dgm:t>
        <a:bodyPr/>
        <a:lstStyle/>
        <a:p>
          <a:endParaRPr lang="cs-CZ"/>
        </a:p>
      </dgm:t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  <dgm:t>
        <a:bodyPr/>
        <a:lstStyle/>
        <a:p>
          <a:endParaRPr lang="cs-CZ"/>
        </a:p>
      </dgm:t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A57556-B6BE-47A0-A374-8CDAFC8B63D8}" type="pres">
      <dgm:prSet presAssocID="{D6B4BA85-34F4-40E6-BA07-5EDE4DFF26B9}" presName="rootConnector" presStyleLbl="node2" presStyleIdx="1" presStyleCnt="2"/>
      <dgm:spPr/>
      <dgm:t>
        <a:bodyPr/>
        <a:lstStyle/>
        <a:p>
          <a:endParaRPr lang="cs-CZ"/>
        </a:p>
      </dgm:t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  <dgm:t>
        <a:bodyPr/>
        <a:lstStyle/>
        <a:p>
          <a:endParaRPr lang="cs-CZ"/>
        </a:p>
      </dgm:t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501DA8-61E4-4812-82BE-ED1C0C70B656}" type="pres">
      <dgm:prSet presAssocID="{631D17F9-78C5-4CB1-BA2E-2332D406ECFC}" presName="rootConnector" presStyleLbl="node3" presStyleIdx="0" presStyleCnt="1"/>
      <dgm:spPr/>
      <dgm:t>
        <a:bodyPr/>
        <a:lstStyle/>
        <a:p>
          <a:endParaRPr lang="cs-CZ"/>
        </a:p>
      </dgm:t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759DA356-ED93-4726-8301-44B266379256}" type="presOf" srcId="{6E6096AB-8107-48C5-8C72-DA81C184A7DE}" destId="{84C994BE-8AB0-4D99-BE23-5E7953258192}" srcOrd="0" destOrd="0" presId="urn:microsoft.com/office/officeart/2005/8/layout/orgChart1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11FDD2F4-FD77-4C5F-987F-DD5C2603094B}" type="presOf" srcId="{0A105295-592D-4DB6-A9B2-55EFAA9FB953}" destId="{27FDEB6C-7259-4AF1-AAEA-A06FE67B2E5B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6F17C518-05B4-497D-B153-F17B09790A53}" type="presOf" srcId="{E6CF5E38-26EF-42C6-AE35-20A43B984956}" destId="{1BCDE67E-D9A5-46C1-B3AF-55019EBEC046}" srcOrd="0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FC26353A-5631-4328-B2A2-045E3773435D}" type="presOf" srcId="{D6B4BA85-34F4-40E6-BA07-5EDE4DFF26B9}" destId="{0D9EABF3-6A05-4FD4-9643-1AB9BE483394}" srcOrd="0" destOrd="0" presId="urn:microsoft.com/office/officeart/2005/8/layout/orgChart1"/>
    <dgm:cxn modelId="{2C1E2110-359D-4E63-8443-E872F55E0DA3}" type="presOf" srcId="{631D17F9-78C5-4CB1-BA2E-2332D406ECFC}" destId="{D4501DA8-61E4-4812-82BE-ED1C0C70B656}" srcOrd="1" destOrd="0" presId="urn:microsoft.com/office/officeart/2005/8/layout/orgChart1"/>
    <dgm:cxn modelId="{DF1B7AA7-A3F4-4976-8F60-D0E378A8BFFF}" type="presOf" srcId="{D6B4BA85-34F4-40E6-BA07-5EDE4DFF26B9}" destId="{39A57556-B6BE-47A0-A374-8CDAFC8B63D8}" srcOrd="1" destOrd="0" presId="urn:microsoft.com/office/officeart/2005/8/layout/orgChart1"/>
    <dgm:cxn modelId="{94C0D1D2-D86A-4C7E-861C-BC4AED6C016E}" type="presOf" srcId="{D2E5BDB7-B3A0-4C83-85FB-E0EFF946F212}" destId="{204FFA32-A9E7-477A-A21B-4C065A577DF9}" srcOrd="0" destOrd="0" presId="urn:microsoft.com/office/officeart/2005/8/layout/orgChart1"/>
    <dgm:cxn modelId="{3C0CD591-36BD-4958-8822-1ED890BA9769}" type="presOf" srcId="{D9BFD890-0A5F-4787-8583-A6CFCD02B06F}" destId="{D0730BA7-718D-487D-BDA3-2EA33701825F}" srcOrd="0" destOrd="0" presId="urn:microsoft.com/office/officeart/2005/8/layout/orgChart1"/>
    <dgm:cxn modelId="{321EE03E-480F-4E0E-B000-4BC58EDB0FEC}" type="presOf" srcId="{D9BFD890-0A5F-4787-8583-A6CFCD02B06F}" destId="{855A7F4F-F12D-4B0A-B1B7-1AD49DB38928}" srcOrd="1" destOrd="0" presId="urn:microsoft.com/office/officeart/2005/8/layout/orgChart1"/>
    <dgm:cxn modelId="{64B61884-2806-49AC-8FD9-200176A8234D}" type="presOf" srcId="{E6CF5E38-26EF-42C6-AE35-20A43B984956}" destId="{214924C4-85DA-416B-BCAF-50A357E303A4}" srcOrd="1" destOrd="0" presId="urn:microsoft.com/office/officeart/2005/8/layout/orgChart1"/>
    <dgm:cxn modelId="{BABD147D-78DD-48C2-A5EA-87B5EF12DB6D}" type="presOf" srcId="{FA29559F-EE09-422A-94BA-A9703002396C}" destId="{9398E85C-D6F3-4C0D-886D-0C9F03F6EC50}" srcOrd="0" destOrd="0" presId="urn:microsoft.com/office/officeart/2005/8/layout/orgChart1"/>
    <dgm:cxn modelId="{8CEF55D3-8732-4EC3-967B-3BD1C2EFCDB5}" type="presOf" srcId="{631D17F9-78C5-4CB1-BA2E-2332D406ECFC}" destId="{C1C6BF5D-CC41-41A9-B00E-4A669AC2817F}" srcOrd="0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A527155F-03CC-4D3F-A7AE-3C53E0528277}" type="presParOf" srcId="{27FDEB6C-7259-4AF1-AAEA-A06FE67B2E5B}" destId="{4138DBAD-3213-4C88-8D81-60AA5422379B}" srcOrd="0" destOrd="0" presId="urn:microsoft.com/office/officeart/2005/8/layout/orgChart1"/>
    <dgm:cxn modelId="{CA133C5B-25A0-4BD9-AE04-C729DFBF1522}" type="presParOf" srcId="{4138DBAD-3213-4C88-8D81-60AA5422379B}" destId="{79A15A80-B03F-446F-BB9F-27CFED9E07E8}" srcOrd="0" destOrd="0" presId="urn:microsoft.com/office/officeart/2005/8/layout/orgChart1"/>
    <dgm:cxn modelId="{93DACA68-8953-4136-B2BF-60A92B626176}" type="presParOf" srcId="{79A15A80-B03F-446F-BB9F-27CFED9E07E8}" destId="{1BCDE67E-D9A5-46C1-B3AF-55019EBEC046}" srcOrd="0" destOrd="0" presId="urn:microsoft.com/office/officeart/2005/8/layout/orgChart1"/>
    <dgm:cxn modelId="{1B841BD2-D28A-4B10-8F44-1C5548B2DE03}" type="presParOf" srcId="{79A15A80-B03F-446F-BB9F-27CFED9E07E8}" destId="{214924C4-85DA-416B-BCAF-50A357E303A4}" srcOrd="1" destOrd="0" presId="urn:microsoft.com/office/officeart/2005/8/layout/orgChart1"/>
    <dgm:cxn modelId="{E09DE39F-3845-487B-91B6-BC9EBECCC9EB}" type="presParOf" srcId="{4138DBAD-3213-4C88-8D81-60AA5422379B}" destId="{312B5E6C-9A9E-4360-BB7F-0BCA25CB8A52}" srcOrd="1" destOrd="0" presId="urn:microsoft.com/office/officeart/2005/8/layout/orgChart1"/>
    <dgm:cxn modelId="{DE9B3978-1AFA-4039-BDA3-16699FBD5D53}" type="presParOf" srcId="{312B5E6C-9A9E-4360-BB7F-0BCA25CB8A52}" destId="{204FFA32-A9E7-477A-A21B-4C065A577DF9}" srcOrd="0" destOrd="0" presId="urn:microsoft.com/office/officeart/2005/8/layout/orgChart1"/>
    <dgm:cxn modelId="{C2C6FC17-5D09-47F5-A14B-8E37BFBD8812}" type="presParOf" srcId="{312B5E6C-9A9E-4360-BB7F-0BCA25CB8A52}" destId="{16A6F98D-271A-4520-A20B-6AE5BF6F1944}" srcOrd="1" destOrd="0" presId="urn:microsoft.com/office/officeart/2005/8/layout/orgChart1"/>
    <dgm:cxn modelId="{FCB3DE17-D314-404B-8CF4-4068CC15EA96}" type="presParOf" srcId="{16A6F98D-271A-4520-A20B-6AE5BF6F1944}" destId="{CB08C1AC-AEF7-4347-BF92-05D324823176}" srcOrd="0" destOrd="0" presId="urn:microsoft.com/office/officeart/2005/8/layout/orgChart1"/>
    <dgm:cxn modelId="{DCDF364B-7918-4F15-BF11-90BFB7BA570F}" type="presParOf" srcId="{CB08C1AC-AEF7-4347-BF92-05D324823176}" destId="{D0730BA7-718D-487D-BDA3-2EA33701825F}" srcOrd="0" destOrd="0" presId="urn:microsoft.com/office/officeart/2005/8/layout/orgChart1"/>
    <dgm:cxn modelId="{FB8ED272-BEA5-44C9-9BC0-3E2372FE89D1}" type="presParOf" srcId="{CB08C1AC-AEF7-4347-BF92-05D324823176}" destId="{855A7F4F-F12D-4B0A-B1B7-1AD49DB38928}" srcOrd="1" destOrd="0" presId="urn:microsoft.com/office/officeart/2005/8/layout/orgChart1"/>
    <dgm:cxn modelId="{F460591B-6BE7-474C-830A-B893AEFD5AA3}" type="presParOf" srcId="{16A6F98D-271A-4520-A20B-6AE5BF6F1944}" destId="{35FFF4E3-E625-4130-9BC2-EBF345A87544}" srcOrd="1" destOrd="0" presId="urn:microsoft.com/office/officeart/2005/8/layout/orgChart1"/>
    <dgm:cxn modelId="{A4DE48A1-BC12-47F9-85DC-C4444F233610}" type="presParOf" srcId="{16A6F98D-271A-4520-A20B-6AE5BF6F1944}" destId="{94F43EE1-C137-4B4E-8625-8CA91627FD31}" srcOrd="2" destOrd="0" presId="urn:microsoft.com/office/officeart/2005/8/layout/orgChart1"/>
    <dgm:cxn modelId="{5A48E1D4-4EF3-4E10-8403-DCB56F511828}" type="presParOf" srcId="{312B5E6C-9A9E-4360-BB7F-0BCA25CB8A52}" destId="{9398E85C-D6F3-4C0D-886D-0C9F03F6EC50}" srcOrd="2" destOrd="0" presId="urn:microsoft.com/office/officeart/2005/8/layout/orgChart1"/>
    <dgm:cxn modelId="{89AEC56D-B9BD-4F1C-BB1D-E89DB093C1AE}" type="presParOf" srcId="{312B5E6C-9A9E-4360-BB7F-0BCA25CB8A52}" destId="{742C3BA9-7907-40CA-AA3E-C15C99CBDDF4}" srcOrd="3" destOrd="0" presId="urn:microsoft.com/office/officeart/2005/8/layout/orgChart1"/>
    <dgm:cxn modelId="{ADDBF458-8C9D-465A-B2ED-315B63920029}" type="presParOf" srcId="{742C3BA9-7907-40CA-AA3E-C15C99CBDDF4}" destId="{35D1B26C-E495-4F4A-A8AC-939E3DEA907D}" srcOrd="0" destOrd="0" presId="urn:microsoft.com/office/officeart/2005/8/layout/orgChart1"/>
    <dgm:cxn modelId="{4295C1B0-92B9-4C58-A218-FF67C3B591A4}" type="presParOf" srcId="{35D1B26C-E495-4F4A-A8AC-939E3DEA907D}" destId="{0D9EABF3-6A05-4FD4-9643-1AB9BE483394}" srcOrd="0" destOrd="0" presId="urn:microsoft.com/office/officeart/2005/8/layout/orgChart1"/>
    <dgm:cxn modelId="{D6CCDC30-B432-426E-A245-130370274045}" type="presParOf" srcId="{35D1B26C-E495-4F4A-A8AC-939E3DEA907D}" destId="{39A57556-B6BE-47A0-A374-8CDAFC8B63D8}" srcOrd="1" destOrd="0" presId="urn:microsoft.com/office/officeart/2005/8/layout/orgChart1"/>
    <dgm:cxn modelId="{20073C75-9DE0-41A3-83D0-15781B526461}" type="presParOf" srcId="{742C3BA9-7907-40CA-AA3E-C15C99CBDDF4}" destId="{3052730A-934D-4970-94F7-3427026E1AF3}" srcOrd="1" destOrd="0" presId="urn:microsoft.com/office/officeart/2005/8/layout/orgChart1"/>
    <dgm:cxn modelId="{4C20F260-EEC4-4303-BD71-84064ACEB8DB}" type="presParOf" srcId="{3052730A-934D-4970-94F7-3427026E1AF3}" destId="{84C994BE-8AB0-4D99-BE23-5E7953258192}" srcOrd="0" destOrd="0" presId="urn:microsoft.com/office/officeart/2005/8/layout/orgChart1"/>
    <dgm:cxn modelId="{BBE1B542-5963-4788-B57E-F7F418918E1E}" type="presParOf" srcId="{3052730A-934D-4970-94F7-3427026E1AF3}" destId="{9E37C5ED-9647-401E-976A-0D95C9C20348}" srcOrd="1" destOrd="0" presId="urn:microsoft.com/office/officeart/2005/8/layout/orgChart1"/>
    <dgm:cxn modelId="{FD965794-8A8B-42CB-A4BF-4123A98375F7}" type="presParOf" srcId="{9E37C5ED-9647-401E-976A-0D95C9C20348}" destId="{71957FBE-96EA-45BF-8AF6-2DA91E86A11E}" srcOrd="0" destOrd="0" presId="urn:microsoft.com/office/officeart/2005/8/layout/orgChart1"/>
    <dgm:cxn modelId="{AE16FF12-26C1-49E8-9581-234FB36AE31F}" type="presParOf" srcId="{71957FBE-96EA-45BF-8AF6-2DA91E86A11E}" destId="{C1C6BF5D-CC41-41A9-B00E-4A669AC2817F}" srcOrd="0" destOrd="0" presId="urn:microsoft.com/office/officeart/2005/8/layout/orgChart1"/>
    <dgm:cxn modelId="{B5545F02-57A5-4FC3-8933-45AD3F72DCA0}" type="presParOf" srcId="{71957FBE-96EA-45BF-8AF6-2DA91E86A11E}" destId="{D4501DA8-61E4-4812-82BE-ED1C0C70B656}" srcOrd="1" destOrd="0" presId="urn:microsoft.com/office/officeart/2005/8/layout/orgChart1"/>
    <dgm:cxn modelId="{A1F59D61-D2F1-4E4E-A56D-265EB606FBBC}" type="presParOf" srcId="{9E37C5ED-9647-401E-976A-0D95C9C20348}" destId="{0FD233F7-16DD-4C47-B4F4-0A5C60A2F003}" srcOrd="1" destOrd="0" presId="urn:microsoft.com/office/officeart/2005/8/layout/orgChart1"/>
    <dgm:cxn modelId="{D49C9040-9DE7-457F-BB75-756B0D01BB5F}" type="presParOf" srcId="{9E37C5ED-9647-401E-976A-0D95C9C20348}" destId="{4050A482-3D07-400E-8520-041482540786}" srcOrd="2" destOrd="0" presId="urn:microsoft.com/office/officeart/2005/8/layout/orgChart1"/>
    <dgm:cxn modelId="{E610812C-C289-4D02-BDDB-AC3A10246C1E}" type="presParOf" srcId="{742C3BA9-7907-40CA-AA3E-C15C99CBDDF4}" destId="{B232D9A8-8633-4C9D-AE67-BABD024039B3}" srcOrd="2" destOrd="0" presId="urn:microsoft.com/office/officeart/2005/8/layout/orgChart1"/>
    <dgm:cxn modelId="{808BAE11-EF8A-4FA3-968B-12F744141E4B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7273D9F-C448-456F-9439-5868C641A2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983EA9C-A3BA-4A6F-927F-3EB727E3EACA}">
      <dgm:prSet/>
      <dgm:spPr/>
      <dgm:t>
        <a:bodyPr/>
        <a:lstStyle/>
        <a:p>
          <a:pPr rtl="0"/>
          <a:r>
            <a:rPr lang="cs-CZ" b="0"/>
            <a:t>Uložení nápravných opatření s uvedením lhůty pro jejich splnění</a:t>
          </a:r>
          <a:endParaRPr lang="cs-CZ"/>
        </a:p>
      </dgm:t>
    </dgm:pt>
    <dgm:pt modelId="{8CB776A0-8C5D-4924-A4F0-0F5BF7FBF311}" type="parTrans" cxnId="{36FE6B17-660B-4444-8CC4-FE2C6FC3B074}">
      <dgm:prSet/>
      <dgm:spPr/>
      <dgm:t>
        <a:bodyPr/>
        <a:lstStyle/>
        <a:p>
          <a:endParaRPr lang="cs-CZ"/>
        </a:p>
      </dgm:t>
    </dgm:pt>
    <dgm:pt modelId="{0BD9EA66-3627-42E8-8F04-A0DB7A4125A2}" type="sibTrans" cxnId="{36FE6B17-660B-4444-8CC4-FE2C6FC3B074}">
      <dgm:prSet/>
      <dgm:spPr/>
      <dgm:t>
        <a:bodyPr/>
        <a:lstStyle/>
        <a:p>
          <a:endParaRPr lang="cs-CZ"/>
        </a:p>
      </dgm:t>
    </dgm:pt>
    <dgm:pt modelId="{81E5DDD2-FED8-4E2B-8C9E-42CBFB44AA14}">
      <dgm:prSet/>
      <dgm:spPr/>
      <dgm:t>
        <a:bodyPr/>
        <a:lstStyle/>
        <a:p>
          <a:pPr rtl="0"/>
          <a:r>
            <a:rPr lang="cs-CZ" b="0"/>
            <a:t>Podání podnětu orgánu příslušnému podle jiných právních předpisů, příslušné komoře, </a:t>
          </a:r>
          <a:endParaRPr lang="cs-CZ"/>
        </a:p>
      </dgm:t>
    </dgm:pt>
    <dgm:pt modelId="{72455EF0-9919-4E5D-BA30-4266BBB8BDE7}" type="parTrans" cxnId="{C6602F13-4560-4E50-812D-E9FC4B55B9A2}">
      <dgm:prSet/>
      <dgm:spPr/>
      <dgm:t>
        <a:bodyPr/>
        <a:lstStyle/>
        <a:p>
          <a:endParaRPr lang="cs-CZ"/>
        </a:p>
      </dgm:t>
    </dgm:pt>
    <dgm:pt modelId="{923E698D-C25C-49FB-870A-01DC2E7649EB}" type="sibTrans" cxnId="{C6602F13-4560-4E50-812D-E9FC4B55B9A2}">
      <dgm:prSet/>
      <dgm:spPr/>
      <dgm:t>
        <a:bodyPr/>
        <a:lstStyle/>
        <a:p>
          <a:endParaRPr lang="cs-CZ"/>
        </a:p>
      </dgm:t>
    </dgm:pt>
    <dgm:pt modelId="{37605FC0-8810-48FB-B235-6C4E8A728787}">
      <dgm:prSet/>
      <dgm:spPr/>
      <dgm:t>
        <a:bodyPr/>
        <a:lstStyle/>
        <a:p>
          <a:pPr rtl="0"/>
          <a:r>
            <a:rPr lang="cs-CZ" b="0"/>
            <a:t>Informace zdravotní pojišťovně pacienta o uložených nápravných opatřeních nebo o podání podnětu </a:t>
          </a:r>
          <a:endParaRPr lang="cs-CZ"/>
        </a:p>
      </dgm:t>
    </dgm:pt>
    <dgm:pt modelId="{E691A44D-9F0F-4BCE-B018-C1575A50F707}" type="parTrans" cxnId="{93B8D4F6-07CE-46DF-B73B-083F17821985}">
      <dgm:prSet/>
      <dgm:spPr/>
      <dgm:t>
        <a:bodyPr/>
        <a:lstStyle/>
        <a:p>
          <a:endParaRPr lang="cs-CZ"/>
        </a:p>
      </dgm:t>
    </dgm:pt>
    <dgm:pt modelId="{70CF401D-A3C8-48C2-BCD8-EF476262D887}" type="sibTrans" cxnId="{93B8D4F6-07CE-46DF-B73B-083F17821985}">
      <dgm:prSet/>
      <dgm:spPr/>
      <dgm:t>
        <a:bodyPr/>
        <a:lstStyle/>
        <a:p>
          <a:endParaRPr lang="cs-CZ"/>
        </a:p>
      </dgm:t>
    </dgm:pt>
    <dgm:pt modelId="{F3313DC0-0E10-4DC2-83F0-95CFC88C9F0D}" type="pres">
      <dgm:prSet presAssocID="{37273D9F-C448-456F-9439-5868C641A2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4A09D94-9E96-4CAF-8DDD-CDA996E93F83}" type="pres">
      <dgm:prSet presAssocID="{D983EA9C-A3BA-4A6F-927F-3EB727E3EA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8676-148C-4CBF-87DC-504586C123D2}" type="pres">
      <dgm:prSet presAssocID="{0BD9EA66-3627-42E8-8F04-A0DB7A4125A2}" presName="spacer" presStyleCnt="0"/>
      <dgm:spPr/>
    </dgm:pt>
    <dgm:pt modelId="{B9116A97-69AD-4553-A1C6-DDB5A0BA9BE3}" type="pres">
      <dgm:prSet presAssocID="{81E5DDD2-FED8-4E2B-8C9E-42CBFB44AA1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D2A359-F681-46A8-8DA9-385D6E4FFEF7}" type="pres">
      <dgm:prSet presAssocID="{923E698D-C25C-49FB-870A-01DC2E7649EB}" presName="spacer" presStyleCnt="0"/>
      <dgm:spPr/>
    </dgm:pt>
    <dgm:pt modelId="{BD9C8EB4-A3D4-4802-ABE5-6143F0945253}" type="pres">
      <dgm:prSet presAssocID="{37605FC0-8810-48FB-B235-6C4E8A72878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71A50E-D5F7-496F-A66B-0CB5B855E677}" type="presOf" srcId="{37605FC0-8810-48FB-B235-6C4E8A728787}" destId="{BD9C8EB4-A3D4-4802-ABE5-6143F0945253}" srcOrd="0" destOrd="0" presId="urn:microsoft.com/office/officeart/2005/8/layout/vList2"/>
    <dgm:cxn modelId="{D2A9EBEC-381C-46EE-8607-CF78C8142507}" type="presOf" srcId="{37273D9F-C448-456F-9439-5868C641A2CD}" destId="{F3313DC0-0E10-4DC2-83F0-95CFC88C9F0D}" srcOrd="0" destOrd="0" presId="urn:microsoft.com/office/officeart/2005/8/layout/vList2"/>
    <dgm:cxn modelId="{1D7CA637-120E-4893-B97B-14F45D01A91F}" type="presOf" srcId="{81E5DDD2-FED8-4E2B-8C9E-42CBFB44AA14}" destId="{B9116A97-69AD-4553-A1C6-DDB5A0BA9BE3}" srcOrd="0" destOrd="0" presId="urn:microsoft.com/office/officeart/2005/8/layout/vList2"/>
    <dgm:cxn modelId="{36FE6B17-660B-4444-8CC4-FE2C6FC3B074}" srcId="{37273D9F-C448-456F-9439-5868C641A2CD}" destId="{D983EA9C-A3BA-4A6F-927F-3EB727E3EACA}" srcOrd="0" destOrd="0" parTransId="{8CB776A0-8C5D-4924-A4F0-0F5BF7FBF311}" sibTransId="{0BD9EA66-3627-42E8-8F04-A0DB7A4125A2}"/>
    <dgm:cxn modelId="{0F415121-D5BA-4318-BC52-1FEB86385050}" type="presOf" srcId="{D983EA9C-A3BA-4A6F-927F-3EB727E3EACA}" destId="{64A09D94-9E96-4CAF-8DDD-CDA996E93F83}" srcOrd="0" destOrd="0" presId="urn:microsoft.com/office/officeart/2005/8/layout/vList2"/>
    <dgm:cxn modelId="{C6602F13-4560-4E50-812D-E9FC4B55B9A2}" srcId="{37273D9F-C448-456F-9439-5868C641A2CD}" destId="{81E5DDD2-FED8-4E2B-8C9E-42CBFB44AA14}" srcOrd="1" destOrd="0" parTransId="{72455EF0-9919-4E5D-BA30-4266BBB8BDE7}" sibTransId="{923E698D-C25C-49FB-870A-01DC2E7649EB}"/>
    <dgm:cxn modelId="{93B8D4F6-07CE-46DF-B73B-083F17821985}" srcId="{37273D9F-C448-456F-9439-5868C641A2CD}" destId="{37605FC0-8810-48FB-B235-6C4E8A728787}" srcOrd="2" destOrd="0" parTransId="{E691A44D-9F0F-4BCE-B018-C1575A50F707}" sibTransId="{70CF401D-A3C8-48C2-BCD8-EF476262D887}"/>
    <dgm:cxn modelId="{A1E4CE11-2357-44A0-A794-E85C2D3C85B0}" type="presParOf" srcId="{F3313DC0-0E10-4DC2-83F0-95CFC88C9F0D}" destId="{64A09D94-9E96-4CAF-8DDD-CDA996E93F83}" srcOrd="0" destOrd="0" presId="urn:microsoft.com/office/officeart/2005/8/layout/vList2"/>
    <dgm:cxn modelId="{2542DEB3-2219-45A5-B69A-1EF6F930FD4B}" type="presParOf" srcId="{F3313DC0-0E10-4DC2-83F0-95CFC88C9F0D}" destId="{F5C08676-148C-4CBF-87DC-504586C123D2}" srcOrd="1" destOrd="0" presId="urn:microsoft.com/office/officeart/2005/8/layout/vList2"/>
    <dgm:cxn modelId="{B6FBDC7A-289D-440D-A91D-39545D910DDF}" type="presParOf" srcId="{F3313DC0-0E10-4DC2-83F0-95CFC88C9F0D}" destId="{B9116A97-69AD-4553-A1C6-DDB5A0BA9BE3}" srcOrd="2" destOrd="0" presId="urn:microsoft.com/office/officeart/2005/8/layout/vList2"/>
    <dgm:cxn modelId="{A6CBE95B-AF88-426D-8703-E9E3F280EF20}" type="presParOf" srcId="{F3313DC0-0E10-4DC2-83F0-95CFC88C9F0D}" destId="{D9D2A359-F681-46A8-8DA9-385D6E4FFEF7}" srcOrd="3" destOrd="0" presId="urn:microsoft.com/office/officeart/2005/8/layout/vList2"/>
    <dgm:cxn modelId="{9ADA841F-B550-4624-B4C0-2E414B535AD9}" type="presParOf" srcId="{F3313DC0-0E10-4DC2-83F0-95CFC88C9F0D}" destId="{BD9C8EB4-A3D4-4802-ABE5-6143F09452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2D0D65-7463-4DB3-8840-A3C8EAEF113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8FB0BE9-B0BD-42F7-AE15-07F0A4F5D99E}">
      <dgm:prSet phldrT="[Text]"/>
      <dgm:spPr/>
      <dgm:t>
        <a:bodyPr/>
        <a:lstStyle/>
        <a:p>
          <a:r>
            <a:rPr lang="cs-CZ" dirty="0" smtClean="0"/>
            <a:t>Příjem hovoru na linku 122</a:t>
          </a:r>
          <a:endParaRPr lang="cs-CZ" dirty="0"/>
        </a:p>
      </dgm:t>
    </dgm:pt>
    <dgm:pt modelId="{B4CDD9E3-D2C6-4205-89D3-E17208CC8AD0}" type="parTrans" cxnId="{B01AB5C5-2E31-4CEA-9406-E7BBD5EE169A}">
      <dgm:prSet/>
      <dgm:spPr/>
      <dgm:t>
        <a:bodyPr/>
        <a:lstStyle/>
        <a:p>
          <a:endParaRPr lang="cs-CZ"/>
        </a:p>
      </dgm:t>
    </dgm:pt>
    <dgm:pt modelId="{50BAB2C2-CEF4-483C-AB19-523EC91A8599}" type="sibTrans" cxnId="{B01AB5C5-2E31-4CEA-9406-E7BBD5EE169A}">
      <dgm:prSet/>
      <dgm:spPr/>
      <dgm:t>
        <a:bodyPr/>
        <a:lstStyle/>
        <a:p>
          <a:endParaRPr lang="cs-CZ"/>
        </a:p>
      </dgm:t>
    </dgm:pt>
    <dgm:pt modelId="{3957473D-7E35-4947-AE76-399D3E5007EE}">
      <dgm:prSet phldrT="[Text]"/>
      <dgm:spPr/>
      <dgm:t>
        <a:bodyPr/>
        <a:lstStyle/>
        <a:p>
          <a:r>
            <a:rPr lang="cs-CZ" dirty="0" smtClean="0"/>
            <a:t>Předání hovoru PČR</a:t>
          </a:r>
          <a:endParaRPr lang="cs-CZ" dirty="0"/>
        </a:p>
      </dgm:t>
    </dgm:pt>
    <dgm:pt modelId="{4003C742-0521-4A06-99DA-CCD6DB2D914F}" type="parTrans" cxnId="{74F5B2A1-FC2B-4EF3-ACA2-8E8B79D0BB54}">
      <dgm:prSet/>
      <dgm:spPr/>
      <dgm:t>
        <a:bodyPr/>
        <a:lstStyle/>
        <a:p>
          <a:endParaRPr lang="cs-CZ"/>
        </a:p>
      </dgm:t>
    </dgm:pt>
    <dgm:pt modelId="{38EA206E-299C-4373-89FD-5E034B45FAB0}" type="sibTrans" cxnId="{74F5B2A1-FC2B-4EF3-ACA2-8E8B79D0BB54}">
      <dgm:prSet/>
      <dgm:spPr/>
      <dgm:t>
        <a:bodyPr/>
        <a:lstStyle/>
        <a:p>
          <a:endParaRPr lang="cs-CZ"/>
        </a:p>
      </dgm:t>
    </dgm:pt>
    <dgm:pt modelId="{147CCFA7-0789-43BF-898C-0A63972EBF4C}">
      <dgm:prSet phldrT="[Text]"/>
      <dgm:spPr/>
      <dgm:t>
        <a:bodyPr/>
        <a:lstStyle/>
        <a:p>
          <a:r>
            <a:rPr lang="cs-CZ" dirty="0" smtClean="0"/>
            <a:t>Předání hovoru ZZS</a:t>
          </a:r>
          <a:endParaRPr lang="cs-CZ" dirty="0"/>
        </a:p>
      </dgm:t>
    </dgm:pt>
    <dgm:pt modelId="{686728DA-C4DF-4ABE-801B-0AA920218173}" type="parTrans" cxnId="{DC8D6224-6572-41BA-A8FE-402927069D1D}">
      <dgm:prSet/>
      <dgm:spPr/>
      <dgm:t>
        <a:bodyPr/>
        <a:lstStyle/>
        <a:p>
          <a:endParaRPr lang="cs-CZ"/>
        </a:p>
      </dgm:t>
    </dgm:pt>
    <dgm:pt modelId="{FAEC56B8-D007-4A0D-AB70-276DF9E3C15F}" type="sibTrans" cxnId="{DC8D6224-6572-41BA-A8FE-402927069D1D}">
      <dgm:prSet/>
      <dgm:spPr/>
      <dgm:t>
        <a:bodyPr/>
        <a:lstStyle/>
        <a:p>
          <a:endParaRPr lang="cs-CZ"/>
        </a:p>
      </dgm:t>
    </dgm:pt>
    <dgm:pt modelId="{C32C7085-7490-41F6-BADD-796E51FF5309}">
      <dgm:prSet phldrT="[Text]"/>
      <dgm:spPr/>
      <dgm:t>
        <a:bodyPr/>
        <a:lstStyle/>
        <a:p>
          <a:r>
            <a:rPr lang="cs-CZ" dirty="0" smtClean="0"/>
            <a:t>Předání v rámci působnosti HZS</a:t>
          </a:r>
          <a:endParaRPr lang="cs-CZ" dirty="0"/>
        </a:p>
      </dgm:t>
    </dgm:pt>
    <dgm:pt modelId="{A9E58F4D-93A6-4F89-8CAF-6016F8D3A64E}" type="parTrans" cxnId="{E3571BEB-D6DE-4039-AFFB-0CFE38EF319E}">
      <dgm:prSet/>
      <dgm:spPr/>
      <dgm:t>
        <a:bodyPr/>
        <a:lstStyle/>
        <a:p>
          <a:endParaRPr lang="cs-CZ"/>
        </a:p>
      </dgm:t>
    </dgm:pt>
    <dgm:pt modelId="{F8451143-37DA-4F05-AD31-452126800FB6}" type="sibTrans" cxnId="{E3571BEB-D6DE-4039-AFFB-0CFE38EF319E}">
      <dgm:prSet/>
      <dgm:spPr/>
      <dgm:t>
        <a:bodyPr/>
        <a:lstStyle/>
        <a:p>
          <a:endParaRPr lang="cs-CZ"/>
        </a:p>
      </dgm:t>
    </dgm:pt>
    <dgm:pt modelId="{65651E3F-ADB7-4EFB-BD4E-FEDDBB4BA7B5}" type="asst">
      <dgm:prSet phldrT="[Text]"/>
      <dgm:spPr/>
      <dgm:t>
        <a:bodyPr/>
        <a:lstStyle/>
        <a:p>
          <a:r>
            <a:rPr lang="cs-CZ" dirty="0" smtClean="0"/>
            <a:t>Přivolání součinnosti ostatních složek IZS</a:t>
          </a:r>
          <a:endParaRPr lang="cs-CZ" dirty="0"/>
        </a:p>
      </dgm:t>
    </dgm:pt>
    <dgm:pt modelId="{7E3CBA4E-67F1-4232-A7FD-6E6104547010}" type="sibTrans" cxnId="{F705310E-F25C-4C52-A1CA-56F77254CF20}">
      <dgm:prSet/>
      <dgm:spPr/>
      <dgm:t>
        <a:bodyPr/>
        <a:lstStyle/>
        <a:p>
          <a:endParaRPr lang="cs-CZ"/>
        </a:p>
      </dgm:t>
    </dgm:pt>
    <dgm:pt modelId="{A9D30C8C-0FE1-4946-9D0F-F9A5E937063F}" type="parTrans" cxnId="{F705310E-F25C-4C52-A1CA-56F77254CF20}">
      <dgm:prSet/>
      <dgm:spPr/>
      <dgm:t>
        <a:bodyPr/>
        <a:lstStyle/>
        <a:p>
          <a:endParaRPr lang="cs-CZ"/>
        </a:p>
      </dgm:t>
    </dgm:pt>
    <dgm:pt modelId="{B3B8E872-CFD7-4497-B557-DE3B3FAEAF0C}" type="pres">
      <dgm:prSet presAssocID="{082D0D65-7463-4DB3-8840-A3C8EAEF11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A22CB5-3E3D-4EA3-A08A-C9BCB620FCE7}" type="pres">
      <dgm:prSet presAssocID="{18FB0BE9-B0BD-42F7-AE15-07F0A4F5D99E}" presName="hierRoot1" presStyleCnt="0">
        <dgm:presLayoutVars>
          <dgm:hierBranch val="init"/>
        </dgm:presLayoutVars>
      </dgm:prSet>
      <dgm:spPr/>
    </dgm:pt>
    <dgm:pt modelId="{036901AC-1E2F-49FB-87DA-DBB12017DD0F}" type="pres">
      <dgm:prSet presAssocID="{18FB0BE9-B0BD-42F7-AE15-07F0A4F5D99E}" presName="rootComposite1" presStyleCnt="0"/>
      <dgm:spPr/>
    </dgm:pt>
    <dgm:pt modelId="{FAB731D1-D0F2-4E66-9764-1FF85B3F36DB}" type="pres">
      <dgm:prSet presAssocID="{18FB0BE9-B0BD-42F7-AE15-07F0A4F5D99E}" presName="rootText1" presStyleLbl="node0" presStyleIdx="0" presStyleCnt="1">
        <dgm:presLayoutVars>
          <dgm:chPref val="3"/>
        </dgm:presLayoutVars>
      </dgm:prSet>
      <dgm:spPr/>
    </dgm:pt>
    <dgm:pt modelId="{08970411-9B7F-4D17-A5B1-D17960AD15B4}" type="pres">
      <dgm:prSet presAssocID="{18FB0BE9-B0BD-42F7-AE15-07F0A4F5D99E}" presName="rootConnector1" presStyleLbl="node1" presStyleIdx="0" presStyleCnt="0"/>
      <dgm:spPr/>
    </dgm:pt>
    <dgm:pt modelId="{9CE342A0-FA2A-4ACA-B4DA-5DDBBA0CD19C}" type="pres">
      <dgm:prSet presAssocID="{18FB0BE9-B0BD-42F7-AE15-07F0A4F5D99E}" presName="hierChild2" presStyleCnt="0"/>
      <dgm:spPr/>
    </dgm:pt>
    <dgm:pt modelId="{68E851F9-658D-48B3-9483-0B591E5F3D2A}" type="pres">
      <dgm:prSet presAssocID="{4003C742-0521-4A06-99DA-CCD6DB2D914F}" presName="Name37" presStyleLbl="parChTrans1D2" presStyleIdx="0" presStyleCnt="4"/>
      <dgm:spPr/>
    </dgm:pt>
    <dgm:pt modelId="{DE0C706D-FEDB-4A2F-8382-7A58C03A96F7}" type="pres">
      <dgm:prSet presAssocID="{3957473D-7E35-4947-AE76-399D3E5007EE}" presName="hierRoot2" presStyleCnt="0">
        <dgm:presLayoutVars>
          <dgm:hierBranch val="init"/>
        </dgm:presLayoutVars>
      </dgm:prSet>
      <dgm:spPr/>
    </dgm:pt>
    <dgm:pt modelId="{32D6424A-E6C8-43B9-8761-9366ECE79D91}" type="pres">
      <dgm:prSet presAssocID="{3957473D-7E35-4947-AE76-399D3E5007EE}" presName="rootComposite" presStyleCnt="0"/>
      <dgm:spPr/>
    </dgm:pt>
    <dgm:pt modelId="{C3716B1C-E9BB-4F88-AA9C-19C2898BE74B}" type="pres">
      <dgm:prSet presAssocID="{3957473D-7E35-4947-AE76-399D3E5007EE}" presName="rootText" presStyleLbl="node2" presStyleIdx="0" presStyleCnt="3">
        <dgm:presLayoutVars>
          <dgm:chPref val="3"/>
        </dgm:presLayoutVars>
      </dgm:prSet>
      <dgm:spPr/>
    </dgm:pt>
    <dgm:pt modelId="{68C1E90D-044D-4224-BCBB-EECE78CA217A}" type="pres">
      <dgm:prSet presAssocID="{3957473D-7E35-4947-AE76-399D3E5007EE}" presName="rootConnector" presStyleLbl="node2" presStyleIdx="0" presStyleCnt="3"/>
      <dgm:spPr/>
    </dgm:pt>
    <dgm:pt modelId="{2479A8CE-AB8C-4F45-843C-F91C3A28D73F}" type="pres">
      <dgm:prSet presAssocID="{3957473D-7E35-4947-AE76-399D3E5007EE}" presName="hierChild4" presStyleCnt="0"/>
      <dgm:spPr/>
    </dgm:pt>
    <dgm:pt modelId="{770F452A-2B40-4E6B-BB14-0034767DDC17}" type="pres">
      <dgm:prSet presAssocID="{3957473D-7E35-4947-AE76-399D3E5007EE}" presName="hierChild5" presStyleCnt="0"/>
      <dgm:spPr/>
    </dgm:pt>
    <dgm:pt modelId="{D786563C-AF1C-4B96-A309-B230B46CE087}" type="pres">
      <dgm:prSet presAssocID="{686728DA-C4DF-4ABE-801B-0AA920218173}" presName="Name37" presStyleLbl="parChTrans1D2" presStyleIdx="1" presStyleCnt="4"/>
      <dgm:spPr/>
    </dgm:pt>
    <dgm:pt modelId="{40663FB2-2439-4990-B7AE-AB384F79DF74}" type="pres">
      <dgm:prSet presAssocID="{147CCFA7-0789-43BF-898C-0A63972EBF4C}" presName="hierRoot2" presStyleCnt="0">
        <dgm:presLayoutVars>
          <dgm:hierBranch val="init"/>
        </dgm:presLayoutVars>
      </dgm:prSet>
      <dgm:spPr/>
    </dgm:pt>
    <dgm:pt modelId="{8CAB556E-DE11-43A0-8F40-4E86B0BAA371}" type="pres">
      <dgm:prSet presAssocID="{147CCFA7-0789-43BF-898C-0A63972EBF4C}" presName="rootComposite" presStyleCnt="0"/>
      <dgm:spPr/>
    </dgm:pt>
    <dgm:pt modelId="{CC416A12-7E50-4044-8F77-E0075D9F5C41}" type="pres">
      <dgm:prSet presAssocID="{147CCFA7-0789-43BF-898C-0A63972EBF4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CB34055-B91E-459B-B2E6-1BCECB6581F3}" type="pres">
      <dgm:prSet presAssocID="{147CCFA7-0789-43BF-898C-0A63972EBF4C}" presName="rootConnector" presStyleLbl="node2" presStyleIdx="1" presStyleCnt="3"/>
      <dgm:spPr/>
    </dgm:pt>
    <dgm:pt modelId="{3290D9E5-8FC1-45B3-A3E7-AF7C999BCBA8}" type="pres">
      <dgm:prSet presAssocID="{147CCFA7-0789-43BF-898C-0A63972EBF4C}" presName="hierChild4" presStyleCnt="0"/>
      <dgm:spPr/>
    </dgm:pt>
    <dgm:pt modelId="{0FE4833E-CE4A-4579-AD0B-77793D653D95}" type="pres">
      <dgm:prSet presAssocID="{147CCFA7-0789-43BF-898C-0A63972EBF4C}" presName="hierChild5" presStyleCnt="0"/>
      <dgm:spPr/>
    </dgm:pt>
    <dgm:pt modelId="{EFC8166A-448D-4684-AD65-789739B69CB1}" type="pres">
      <dgm:prSet presAssocID="{A9E58F4D-93A6-4F89-8CAF-6016F8D3A64E}" presName="Name37" presStyleLbl="parChTrans1D2" presStyleIdx="2" presStyleCnt="4"/>
      <dgm:spPr/>
    </dgm:pt>
    <dgm:pt modelId="{C59AB664-1C1E-4237-A24B-469E1B2806D5}" type="pres">
      <dgm:prSet presAssocID="{C32C7085-7490-41F6-BADD-796E51FF5309}" presName="hierRoot2" presStyleCnt="0">
        <dgm:presLayoutVars>
          <dgm:hierBranch val="init"/>
        </dgm:presLayoutVars>
      </dgm:prSet>
      <dgm:spPr/>
    </dgm:pt>
    <dgm:pt modelId="{987147A0-2A38-4EC4-9F53-5FD558E11262}" type="pres">
      <dgm:prSet presAssocID="{C32C7085-7490-41F6-BADD-796E51FF5309}" presName="rootComposite" presStyleCnt="0"/>
      <dgm:spPr/>
    </dgm:pt>
    <dgm:pt modelId="{A9C3DA18-DBB6-4194-A1FB-10F36616B941}" type="pres">
      <dgm:prSet presAssocID="{C32C7085-7490-41F6-BADD-796E51FF5309}" presName="rootText" presStyleLbl="node2" presStyleIdx="2" presStyleCnt="3" custLinFactNeighborX="13090" custLinFactNeighborY="72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D132286-9297-4253-A408-02CA30E84275}" type="pres">
      <dgm:prSet presAssocID="{C32C7085-7490-41F6-BADD-796E51FF5309}" presName="rootConnector" presStyleLbl="node2" presStyleIdx="2" presStyleCnt="3"/>
      <dgm:spPr/>
    </dgm:pt>
    <dgm:pt modelId="{B0E77B8D-A62A-4222-BEB9-5E249A1CA08A}" type="pres">
      <dgm:prSet presAssocID="{C32C7085-7490-41F6-BADD-796E51FF5309}" presName="hierChild4" presStyleCnt="0"/>
      <dgm:spPr/>
    </dgm:pt>
    <dgm:pt modelId="{BD28DB53-D6E2-43A6-A442-F18FCA205894}" type="pres">
      <dgm:prSet presAssocID="{C32C7085-7490-41F6-BADD-796E51FF5309}" presName="hierChild5" presStyleCnt="0"/>
      <dgm:spPr/>
    </dgm:pt>
    <dgm:pt modelId="{2AF1E31C-3678-44CC-AF4C-40714DFCC9A4}" type="pres">
      <dgm:prSet presAssocID="{18FB0BE9-B0BD-42F7-AE15-07F0A4F5D99E}" presName="hierChild3" presStyleCnt="0"/>
      <dgm:spPr/>
    </dgm:pt>
    <dgm:pt modelId="{430F6248-41F7-430C-A621-98959D7CE0EF}" type="pres">
      <dgm:prSet presAssocID="{A9D30C8C-0FE1-4946-9D0F-F9A5E937063F}" presName="Name111" presStyleLbl="parChTrans1D2" presStyleIdx="3" presStyleCnt="4"/>
      <dgm:spPr/>
    </dgm:pt>
    <dgm:pt modelId="{7ED35132-8A92-4C32-8200-224E0E545F7C}" type="pres">
      <dgm:prSet presAssocID="{65651E3F-ADB7-4EFB-BD4E-FEDDBB4BA7B5}" presName="hierRoot3" presStyleCnt="0">
        <dgm:presLayoutVars>
          <dgm:hierBranch val="init"/>
        </dgm:presLayoutVars>
      </dgm:prSet>
      <dgm:spPr/>
    </dgm:pt>
    <dgm:pt modelId="{868677BF-464C-44CD-A98A-1AA0D2AEF265}" type="pres">
      <dgm:prSet presAssocID="{65651E3F-ADB7-4EFB-BD4E-FEDDBB4BA7B5}" presName="rootComposite3" presStyleCnt="0"/>
      <dgm:spPr/>
    </dgm:pt>
    <dgm:pt modelId="{067722AC-1AE4-4B78-B612-31BDA081B600}" type="pres">
      <dgm:prSet presAssocID="{65651E3F-ADB7-4EFB-BD4E-FEDDBB4BA7B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8148A86-6FDE-42CF-816E-00956B0B561F}" type="pres">
      <dgm:prSet presAssocID="{65651E3F-ADB7-4EFB-BD4E-FEDDBB4BA7B5}" presName="rootConnector3" presStyleLbl="asst1" presStyleIdx="0" presStyleCnt="1"/>
      <dgm:spPr/>
    </dgm:pt>
    <dgm:pt modelId="{ACDF1BEC-1B18-4A50-BBC8-D3BCEFF6611F}" type="pres">
      <dgm:prSet presAssocID="{65651E3F-ADB7-4EFB-BD4E-FEDDBB4BA7B5}" presName="hierChild6" presStyleCnt="0"/>
      <dgm:spPr/>
    </dgm:pt>
    <dgm:pt modelId="{701726AA-8464-44BD-AC16-226A29913D1C}" type="pres">
      <dgm:prSet presAssocID="{65651E3F-ADB7-4EFB-BD4E-FEDDBB4BA7B5}" presName="hierChild7" presStyleCnt="0"/>
      <dgm:spPr/>
    </dgm:pt>
  </dgm:ptLst>
  <dgm:cxnLst>
    <dgm:cxn modelId="{F705310E-F25C-4C52-A1CA-56F77254CF20}" srcId="{18FB0BE9-B0BD-42F7-AE15-07F0A4F5D99E}" destId="{65651E3F-ADB7-4EFB-BD4E-FEDDBB4BA7B5}" srcOrd="0" destOrd="0" parTransId="{A9D30C8C-0FE1-4946-9D0F-F9A5E937063F}" sibTransId="{7E3CBA4E-67F1-4232-A7FD-6E6104547010}"/>
    <dgm:cxn modelId="{A6CBA9B0-D467-40C2-AE33-69A615C8C2B6}" type="presOf" srcId="{A9D30C8C-0FE1-4946-9D0F-F9A5E937063F}" destId="{430F6248-41F7-430C-A621-98959D7CE0EF}" srcOrd="0" destOrd="0" presId="urn:microsoft.com/office/officeart/2005/8/layout/orgChart1"/>
    <dgm:cxn modelId="{47C359B7-DDDB-41E2-B8DE-168E090B4AF9}" type="presOf" srcId="{3957473D-7E35-4947-AE76-399D3E5007EE}" destId="{68C1E90D-044D-4224-BCBB-EECE78CA217A}" srcOrd="1" destOrd="0" presId="urn:microsoft.com/office/officeart/2005/8/layout/orgChart1"/>
    <dgm:cxn modelId="{7FEA32C3-CBBF-4608-ABDE-C1A6FD594D87}" type="presOf" srcId="{147CCFA7-0789-43BF-898C-0A63972EBF4C}" destId="{8CB34055-B91E-459B-B2E6-1BCECB6581F3}" srcOrd="1" destOrd="0" presId="urn:microsoft.com/office/officeart/2005/8/layout/orgChart1"/>
    <dgm:cxn modelId="{DC8D6224-6572-41BA-A8FE-402927069D1D}" srcId="{18FB0BE9-B0BD-42F7-AE15-07F0A4F5D99E}" destId="{147CCFA7-0789-43BF-898C-0A63972EBF4C}" srcOrd="2" destOrd="0" parTransId="{686728DA-C4DF-4ABE-801B-0AA920218173}" sibTransId="{FAEC56B8-D007-4A0D-AB70-276DF9E3C15F}"/>
    <dgm:cxn modelId="{36360B79-F1EF-49CE-A2D0-1EE2B35296BA}" type="presOf" srcId="{18FB0BE9-B0BD-42F7-AE15-07F0A4F5D99E}" destId="{FAB731D1-D0F2-4E66-9764-1FF85B3F36DB}" srcOrd="0" destOrd="0" presId="urn:microsoft.com/office/officeart/2005/8/layout/orgChart1"/>
    <dgm:cxn modelId="{443D68DA-31D5-46ED-9EED-62DD5CED47E8}" type="presOf" srcId="{3957473D-7E35-4947-AE76-399D3E5007EE}" destId="{C3716B1C-E9BB-4F88-AA9C-19C2898BE74B}" srcOrd="0" destOrd="0" presId="urn:microsoft.com/office/officeart/2005/8/layout/orgChart1"/>
    <dgm:cxn modelId="{3C8EBAC9-FD74-418B-AE7A-CC2254DE5CC7}" type="presOf" srcId="{65651E3F-ADB7-4EFB-BD4E-FEDDBB4BA7B5}" destId="{98148A86-6FDE-42CF-816E-00956B0B561F}" srcOrd="1" destOrd="0" presId="urn:microsoft.com/office/officeart/2005/8/layout/orgChart1"/>
    <dgm:cxn modelId="{A3AA1B5B-6324-4B29-9D53-F1F47DA9C771}" type="presOf" srcId="{C32C7085-7490-41F6-BADD-796E51FF5309}" destId="{A9C3DA18-DBB6-4194-A1FB-10F36616B941}" srcOrd="0" destOrd="0" presId="urn:microsoft.com/office/officeart/2005/8/layout/orgChart1"/>
    <dgm:cxn modelId="{B01AB5C5-2E31-4CEA-9406-E7BBD5EE169A}" srcId="{082D0D65-7463-4DB3-8840-A3C8EAEF113D}" destId="{18FB0BE9-B0BD-42F7-AE15-07F0A4F5D99E}" srcOrd="0" destOrd="0" parTransId="{B4CDD9E3-D2C6-4205-89D3-E17208CC8AD0}" sibTransId="{50BAB2C2-CEF4-483C-AB19-523EC91A8599}"/>
    <dgm:cxn modelId="{81531912-7E98-46A6-83FD-F5F3191D90FA}" type="presOf" srcId="{18FB0BE9-B0BD-42F7-AE15-07F0A4F5D99E}" destId="{08970411-9B7F-4D17-A5B1-D17960AD15B4}" srcOrd="1" destOrd="0" presId="urn:microsoft.com/office/officeart/2005/8/layout/orgChart1"/>
    <dgm:cxn modelId="{726898F3-19C7-4F10-B84D-9465CD8C9CF9}" type="presOf" srcId="{65651E3F-ADB7-4EFB-BD4E-FEDDBB4BA7B5}" destId="{067722AC-1AE4-4B78-B612-31BDA081B600}" srcOrd="0" destOrd="0" presId="urn:microsoft.com/office/officeart/2005/8/layout/orgChart1"/>
    <dgm:cxn modelId="{FDF4A0A5-123D-4350-A22C-3CF0149D5624}" type="presOf" srcId="{147CCFA7-0789-43BF-898C-0A63972EBF4C}" destId="{CC416A12-7E50-4044-8F77-E0075D9F5C41}" srcOrd="0" destOrd="0" presId="urn:microsoft.com/office/officeart/2005/8/layout/orgChart1"/>
    <dgm:cxn modelId="{79C63FB2-C455-4A0E-9AC5-DD16113FC70E}" type="presOf" srcId="{686728DA-C4DF-4ABE-801B-0AA920218173}" destId="{D786563C-AF1C-4B96-A309-B230B46CE087}" srcOrd="0" destOrd="0" presId="urn:microsoft.com/office/officeart/2005/8/layout/orgChart1"/>
    <dgm:cxn modelId="{7DE87530-D499-4818-B741-6A37A217C7A1}" type="presOf" srcId="{082D0D65-7463-4DB3-8840-A3C8EAEF113D}" destId="{B3B8E872-CFD7-4497-B557-DE3B3FAEAF0C}" srcOrd="0" destOrd="0" presId="urn:microsoft.com/office/officeart/2005/8/layout/orgChart1"/>
    <dgm:cxn modelId="{E3571BEB-D6DE-4039-AFFB-0CFE38EF319E}" srcId="{18FB0BE9-B0BD-42F7-AE15-07F0A4F5D99E}" destId="{C32C7085-7490-41F6-BADD-796E51FF5309}" srcOrd="3" destOrd="0" parTransId="{A9E58F4D-93A6-4F89-8CAF-6016F8D3A64E}" sibTransId="{F8451143-37DA-4F05-AD31-452126800FB6}"/>
    <dgm:cxn modelId="{29BB8D32-7748-4C07-B11B-E6C84E0DC40F}" type="presOf" srcId="{A9E58F4D-93A6-4F89-8CAF-6016F8D3A64E}" destId="{EFC8166A-448D-4684-AD65-789739B69CB1}" srcOrd="0" destOrd="0" presId="urn:microsoft.com/office/officeart/2005/8/layout/orgChart1"/>
    <dgm:cxn modelId="{74F5B2A1-FC2B-4EF3-ACA2-8E8B79D0BB54}" srcId="{18FB0BE9-B0BD-42F7-AE15-07F0A4F5D99E}" destId="{3957473D-7E35-4947-AE76-399D3E5007EE}" srcOrd="1" destOrd="0" parTransId="{4003C742-0521-4A06-99DA-CCD6DB2D914F}" sibTransId="{38EA206E-299C-4373-89FD-5E034B45FAB0}"/>
    <dgm:cxn modelId="{D5D24928-FA1D-46C0-B0FA-B51E05F5D733}" type="presOf" srcId="{C32C7085-7490-41F6-BADD-796E51FF5309}" destId="{1D132286-9297-4253-A408-02CA30E84275}" srcOrd="1" destOrd="0" presId="urn:microsoft.com/office/officeart/2005/8/layout/orgChart1"/>
    <dgm:cxn modelId="{BF3FE3B7-2BC5-45A0-8AE1-EC731D9F2C93}" type="presOf" srcId="{4003C742-0521-4A06-99DA-CCD6DB2D914F}" destId="{68E851F9-658D-48B3-9483-0B591E5F3D2A}" srcOrd="0" destOrd="0" presId="urn:microsoft.com/office/officeart/2005/8/layout/orgChart1"/>
    <dgm:cxn modelId="{B654B5C1-FFF8-481F-B595-3C557F563CA0}" type="presParOf" srcId="{B3B8E872-CFD7-4497-B557-DE3B3FAEAF0C}" destId="{2DA22CB5-3E3D-4EA3-A08A-C9BCB620FCE7}" srcOrd="0" destOrd="0" presId="urn:microsoft.com/office/officeart/2005/8/layout/orgChart1"/>
    <dgm:cxn modelId="{8E701128-7ECF-4958-95E9-1EC37380510F}" type="presParOf" srcId="{2DA22CB5-3E3D-4EA3-A08A-C9BCB620FCE7}" destId="{036901AC-1E2F-49FB-87DA-DBB12017DD0F}" srcOrd="0" destOrd="0" presId="urn:microsoft.com/office/officeart/2005/8/layout/orgChart1"/>
    <dgm:cxn modelId="{1E9E58D1-39DF-48AC-8357-3F07E6AC6DE7}" type="presParOf" srcId="{036901AC-1E2F-49FB-87DA-DBB12017DD0F}" destId="{FAB731D1-D0F2-4E66-9764-1FF85B3F36DB}" srcOrd="0" destOrd="0" presId="urn:microsoft.com/office/officeart/2005/8/layout/orgChart1"/>
    <dgm:cxn modelId="{B6EB8787-FEC9-4ECD-A237-36C1CE4B00E1}" type="presParOf" srcId="{036901AC-1E2F-49FB-87DA-DBB12017DD0F}" destId="{08970411-9B7F-4D17-A5B1-D17960AD15B4}" srcOrd="1" destOrd="0" presId="urn:microsoft.com/office/officeart/2005/8/layout/orgChart1"/>
    <dgm:cxn modelId="{90389321-B787-4B61-92EB-5EDAAEF5FE2B}" type="presParOf" srcId="{2DA22CB5-3E3D-4EA3-A08A-C9BCB620FCE7}" destId="{9CE342A0-FA2A-4ACA-B4DA-5DDBBA0CD19C}" srcOrd="1" destOrd="0" presId="urn:microsoft.com/office/officeart/2005/8/layout/orgChart1"/>
    <dgm:cxn modelId="{045C882C-B38C-4503-AD26-8E368A97A334}" type="presParOf" srcId="{9CE342A0-FA2A-4ACA-B4DA-5DDBBA0CD19C}" destId="{68E851F9-658D-48B3-9483-0B591E5F3D2A}" srcOrd="0" destOrd="0" presId="urn:microsoft.com/office/officeart/2005/8/layout/orgChart1"/>
    <dgm:cxn modelId="{12E1D91D-C0E8-45EA-931C-2337B08416D2}" type="presParOf" srcId="{9CE342A0-FA2A-4ACA-B4DA-5DDBBA0CD19C}" destId="{DE0C706D-FEDB-4A2F-8382-7A58C03A96F7}" srcOrd="1" destOrd="0" presId="urn:microsoft.com/office/officeart/2005/8/layout/orgChart1"/>
    <dgm:cxn modelId="{A2921AD0-CD08-495E-8C6B-19B29E65A7C5}" type="presParOf" srcId="{DE0C706D-FEDB-4A2F-8382-7A58C03A96F7}" destId="{32D6424A-E6C8-43B9-8761-9366ECE79D91}" srcOrd="0" destOrd="0" presId="urn:microsoft.com/office/officeart/2005/8/layout/orgChart1"/>
    <dgm:cxn modelId="{0741CF3C-5BDB-4FCD-8292-6199CD42460F}" type="presParOf" srcId="{32D6424A-E6C8-43B9-8761-9366ECE79D91}" destId="{C3716B1C-E9BB-4F88-AA9C-19C2898BE74B}" srcOrd="0" destOrd="0" presId="urn:microsoft.com/office/officeart/2005/8/layout/orgChart1"/>
    <dgm:cxn modelId="{6ED70C0F-6341-4AB1-B7BE-005CA62CB95B}" type="presParOf" srcId="{32D6424A-E6C8-43B9-8761-9366ECE79D91}" destId="{68C1E90D-044D-4224-BCBB-EECE78CA217A}" srcOrd="1" destOrd="0" presId="urn:microsoft.com/office/officeart/2005/8/layout/orgChart1"/>
    <dgm:cxn modelId="{E06EAD06-3F2A-489F-9D9A-828A5604761E}" type="presParOf" srcId="{DE0C706D-FEDB-4A2F-8382-7A58C03A96F7}" destId="{2479A8CE-AB8C-4F45-843C-F91C3A28D73F}" srcOrd="1" destOrd="0" presId="urn:microsoft.com/office/officeart/2005/8/layout/orgChart1"/>
    <dgm:cxn modelId="{9EF9C177-F250-4DD3-94BA-EA4A64412B09}" type="presParOf" srcId="{DE0C706D-FEDB-4A2F-8382-7A58C03A96F7}" destId="{770F452A-2B40-4E6B-BB14-0034767DDC17}" srcOrd="2" destOrd="0" presId="urn:microsoft.com/office/officeart/2005/8/layout/orgChart1"/>
    <dgm:cxn modelId="{B3B6173A-DBFA-438F-8C75-1260C20729C8}" type="presParOf" srcId="{9CE342A0-FA2A-4ACA-B4DA-5DDBBA0CD19C}" destId="{D786563C-AF1C-4B96-A309-B230B46CE087}" srcOrd="2" destOrd="0" presId="urn:microsoft.com/office/officeart/2005/8/layout/orgChart1"/>
    <dgm:cxn modelId="{2E7A5CCE-ACAD-47CB-ACC1-0F0AFF688119}" type="presParOf" srcId="{9CE342A0-FA2A-4ACA-B4DA-5DDBBA0CD19C}" destId="{40663FB2-2439-4990-B7AE-AB384F79DF74}" srcOrd="3" destOrd="0" presId="urn:microsoft.com/office/officeart/2005/8/layout/orgChart1"/>
    <dgm:cxn modelId="{59D42943-4E3B-419C-A722-6882954FECED}" type="presParOf" srcId="{40663FB2-2439-4990-B7AE-AB384F79DF74}" destId="{8CAB556E-DE11-43A0-8F40-4E86B0BAA371}" srcOrd="0" destOrd="0" presId="urn:microsoft.com/office/officeart/2005/8/layout/orgChart1"/>
    <dgm:cxn modelId="{89CF973B-AF85-4314-B93E-E06E600A34ED}" type="presParOf" srcId="{8CAB556E-DE11-43A0-8F40-4E86B0BAA371}" destId="{CC416A12-7E50-4044-8F77-E0075D9F5C41}" srcOrd="0" destOrd="0" presId="urn:microsoft.com/office/officeart/2005/8/layout/orgChart1"/>
    <dgm:cxn modelId="{97611BDB-9EDB-4893-A920-E7FA7B537052}" type="presParOf" srcId="{8CAB556E-DE11-43A0-8F40-4E86B0BAA371}" destId="{8CB34055-B91E-459B-B2E6-1BCECB6581F3}" srcOrd="1" destOrd="0" presId="urn:microsoft.com/office/officeart/2005/8/layout/orgChart1"/>
    <dgm:cxn modelId="{D1E8A671-BF86-468B-A16A-1A1ECE323A3C}" type="presParOf" srcId="{40663FB2-2439-4990-B7AE-AB384F79DF74}" destId="{3290D9E5-8FC1-45B3-A3E7-AF7C999BCBA8}" srcOrd="1" destOrd="0" presId="urn:microsoft.com/office/officeart/2005/8/layout/orgChart1"/>
    <dgm:cxn modelId="{BF6351DF-13A3-4114-9748-9C335642D92C}" type="presParOf" srcId="{40663FB2-2439-4990-B7AE-AB384F79DF74}" destId="{0FE4833E-CE4A-4579-AD0B-77793D653D95}" srcOrd="2" destOrd="0" presId="urn:microsoft.com/office/officeart/2005/8/layout/orgChart1"/>
    <dgm:cxn modelId="{BD922FD5-7F3C-462D-93F7-2EE950B12D2A}" type="presParOf" srcId="{9CE342A0-FA2A-4ACA-B4DA-5DDBBA0CD19C}" destId="{EFC8166A-448D-4684-AD65-789739B69CB1}" srcOrd="4" destOrd="0" presId="urn:microsoft.com/office/officeart/2005/8/layout/orgChart1"/>
    <dgm:cxn modelId="{12C065FE-A963-4C1B-B75A-AD450AFD0B46}" type="presParOf" srcId="{9CE342A0-FA2A-4ACA-B4DA-5DDBBA0CD19C}" destId="{C59AB664-1C1E-4237-A24B-469E1B2806D5}" srcOrd="5" destOrd="0" presId="urn:microsoft.com/office/officeart/2005/8/layout/orgChart1"/>
    <dgm:cxn modelId="{FF85CBA2-B2FB-4F49-A5B5-7305257B6DFD}" type="presParOf" srcId="{C59AB664-1C1E-4237-A24B-469E1B2806D5}" destId="{987147A0-2A38-4EC4-9F53-5FD558E11262}" srcOrd="0" destOrd="0" presId="urn:microsoft.com/office/officeart/2005/8/layout/orgChart1"/>
    <dgm:cxn modelId="{B50F151D-8B6A-46D9-928A-E0E71ECA7103}" type="presParOf" srcId="{987147A0-2A38-4EC4-9F53-5FD558E11262}" destId="{A9C3DA18-DBB6-4194-A1FB-10F36616B941}" srcOrd="0" destOrd="0" presId="urn:microsoft.com/office/officeart/2005/8/layout/orgChart1"/>
    <dgm:cxn modelId="{E54ABEEA-8A2A-4A3A-906B-E069837E45DF}" type="presParOf" srcId="{987147A0-2A38-4EC4-9F53-5FD558E11262}" destId="{1D132286-9297-4253-A408-02CA30E84275}" srcOrd="1" destOrd="0" presId="urn:microsoft.com/office/officeart/2005/8/layout/orgChart1"/>
    <dgm:cxn modelId="{A90A4EC5-ADBE-47C4-BE03-CDA68A2A5504}" type="presParOf" srcId="{C59AB664-1C1E-4237-A24B-469E1B2806D5}" destId="{B0E77B8D-A62A-4222-BEB9-5E249A1CA08A}" srcOrd="1" destOrd="0" presId="urn:microsoft.com/office/officeart/2005/8/layout/orgChart1"/>
    <dgm:cxn modelId="{426B4B90-0E1D-4532-AFFB-1FAD3B6CB79C}" type="presParOf" srcId="{C59AB664-1C1E-4237-A24B-469E1B2806D5}" destId="{BD28DB53-D6E2-43A6-A442-F18FCA205894}" srcOrd="2" destOrd="0" presId="urn:microsoft.com/office/officeart/2005/8/layout/orgChart1"/>
    <dgm:cxn modelId="{FE473CB2-5B12-4924-BC2A-568B2B3668CA}" type="presParOf" srcId="{2DA22CB5-3E3D-4EA3-A08A-C9BCB620FCE7}" destId="{2AF1E31C-3678-44CC-AF4C-40714DFCC9A4}" srcOrd="2" destOrd="0" presId="urn:microsoft.com/office/officeart/2005/8/layout/orgChart1"/>
    <dgm:cxn modelId="{BCA923DF-2C19-4378-8439-BE42F3B83B44}" type="presParOf" srcId="{2AF1E31C-3678-44CC-AF4C-40714DFCC9A4}" destId="{430F6248-41F7-430C-A621-98959D7CE0EF}" srcOrd="0" destOrd="0" presId="urn:microsoft.com/office/officeart/2005/8/layout/orgChart1"/>
    <dgm:cxn modelId="{D2D156FA-F60F-4385-A6C1-DED051751B7A}" type="presParOf" srcId="{2AF1E31C-3678-44CC-AF4C-40714DFCC9A4}" destId="{7ED35132-8A92-4C32-8200-224E0E545F7C}" srcOrd="1" destOrd="0" presId="urn:microsoft.com/office/officeart/2005/8/layout/orgChart1"/>
    <dgm:cxn modelId="{47F329FE-87CB-4CFF-8F71-9F25EEA62E0A}" type="presParOf" srcId="{7ED35132-8A92-4C32-8200-224E0E545F7C}" destId="{868677BF-464C-44CD-A98A-1AA0D2AEF265}" srcOrd="0" destOrd="0" presId="urn:microsoft.com/office/officeart/2005/8/layout/orgChart1"/>
    <dgm:cxn modelId="{E8B2117F-BDC7-4B9E-A04C-EC5410B04D6D}" type="presParOf" srcId="{868677BF-464C-44CD-A98A-1AA0D2AEF265}" destId="{067722AC-1AE4-4B78-B612-31BDA081B600}" srcOrd="0" destOrd="0" presId="urn:microsoft.com/office/officeart/2005/8/layout/orgChart1"/>
    <dgm:cxn modelId="{212BE96E-8891-4499-BDF6-4FD696785F98}" type="presParOf" srcId="{868677BF-464C-44CD-A98A-1AA0D2AEF265}" destId="{98148A86-6FDE-42CF-816E-00956B0B561F}" srcOrd="1" destOrd="0" presId="urn:microsoft.com/office/officeart/2005/8/layout/orgChart1"/>
    <dgm:cxn modelId="{31444EF7-9B1A-4446-A728-B21FDB7C9F2E}" type="presParOf" srcId="{7ED35132-8A92-4C32-8200-224E0E545F7C}" destId="{ACDF1BEC-1B18-4A50-BBC8-D3BCEFF6611F}" srcOrd="1" destOrd="0" presId="urn:microsoft.com/office/officeart/2005/8/layout/orgChart1"/>
    <dgm:cxn modelId="{1D8008E7-9664-4E2C-9AE9-A531587D64BF}" type="presParOf" srcId="{7ED35132-8A92-4C32-8200-224E0E545F7C}" destId="{701726AA-8464-44BD-AC16-226A29913D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5C8DE8-C493-425A-85EF-C0E9E8390B2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88CD40B-1B5E-467A-B007-B42CD43897F2}">
      <dgm:prSet phldrT="[Text]"/>
      <dgm:spPr/>
      <dgm:t>
        <a:bodyPr/>
        <a:lstStyle/>
        <a:p>
          <a:r>
            <a:rPr lang="cs-CZ" dirty="0" smtClean="0"/>
            <a:t>Mimořádná událost</a:t>
          </a:r>
          <a:endParaRPr lang="cs-CZ" dirty="0"/>
        </a:p>
      </dgm:t>
    </dgm:pt>
    <dgm:pt modelId="{4447F0FA-300B-4798-B87E-3928E56CA441}" type="parTrans" cxnId="{7EDE4C1A-9849-400D-93D1-F406B3FF0E83}">
      <dgm:prSet/>
      <dgm:spPr/>
      <dgm:t>
        <a:bodyPr/>
        <a:lstStyle/>
        <a:p>
          <a:endParaRPr lang="cs-CZ"/>
        </a:p>
      </dgm:t>
    </dgm:pt>
    <dgm:pt modelId="{8B64CF85-4600-4D0C-90D3-1A4F2C506B7E}" type="sibTrans" cxnId="{7EDE4C1A-9849-400D-93D1-F406B3FF0E83}">
      <dgm:prSet/>
      <dgm:spPr/>
      <dgm:t>
        <a:bodyPr/>
        <a:lstStyle/>
        <a:p>
          <a:endParaRPr lang="cs-CZ"/>
        </a:p>
      </dgm:t>
    </dgm:pt>
    <dgm:pt modelId="{D837CB2E-28FA-4DA0-B5BA-BE5D5CFA6F55}">
      <dgm:prSet phldrT="[Text]"/>
      <dgm:spPr/>
      <dgm:t>
        <a:bodyPr/>
        <a:lstStyle/>
        <a:p>
          <a:r>
            <a:rPr lang="cs-CZ" dirty="0" smtClean="0"/>
            <a:t>Aktivace </a:t>
          </a:r>
          <a:r>
            <a:rPr lang="cs-CZ" dirty="0" err="1" smtClean="0"/>
            <a:t>traumaplánu</a:t>
          </a:r>
          <a:endParaRPr lang="cs-CZ" dirty="0"/>
        </a:p>
      </dgm:t>
    </dgm:pt>
    <dgm:pt modelId="{A4662E6F-1221-4847-9DC1-FB1B415C1ADD}" type="parTrans" cxnId="{0DDA2EE0-F8C6-4DED-B933-A1CD5A3DBB8D}">
      <dgm:prSet/>
      <dgm:spPr/>
      <dgm:t>
        <a:bodyPr/>
        <a:lstStyle/>
        <a:p>
          <a:endParaRPr lang="cs-CZ"/>
        </a:p>
      </dgm:t>
    </dgm:pt>
    <dgm:pt modelId="{951B2C94-B8F7-4691-A719-495BCECD28DD}" type="sibTrans" cxnId="{0DDA2EE0-F8C6-4DED-B933-A1CD5A3DBB8D}">
      <dgm:prSet/>
      <dgm:spPr/>
      <dgm:t>
        <a:bodyPr/>
        <a:lstStyle/>
        <a:p>
          <a:endParaRPr lang="cs-CZ"/>
        </a:p>
      </dgm:t>
    </dgm:pt>
    <dgm:pt modelId="{E4E5F956-E42F-4C47-92E5-5AB25778FC7E}">
      <dgm:prSet phldrT="[Text]"/>
      <dgm:spPr/>
      <dgm:t>
        <a:bodyPr/>
        <a:lstStyle/>
        <a:p>
          <a:r>
            <a:rPr lang="cs-CZ" dirty="0" smtClean="0"/>
            <a:t>Speciální postupy u ZZS a poskytovatelů lůžkové péče -„urgentních příjmů“ </a:t>
          </a:r>
          <a:endParaRPr lang="cs-CZ" dirty="0"/>
        </a:p>
      </dgm:t>
    </dgm:pt>
    <dgm:pt modelId="{7D4E74AF-9FF3-4E08-B54E-6D4865A405AB}" type="parTrans" cxnId="{6B315FBC-096A-427B-A30F-1C6A387C1ED6}">
      <dgm:prSet/>
      <dgm:spPr/>
      <dgm:t>
        <a:bodyPr/>
        <a:lstStyle/>
        <a:p>
          <a:endParaRPr lang="cs-CZ"/>
        </a:p>
      </dgm:t>
    </dgm:pt>
    <dgm:pt modelId="{2D9E925D-6556-4411-8290-2444308ED7BF}" type="sibTrans" cxnId="{6B315FBC-096A-427B-A30F-1C6A387C1ED6}">
      <dgm:prSet/>
      <dgm:spPr/>
      <dgm:t>
        <a:bodyPr/>
        <a:lstStyle/>
        <a:p>
          <a:endParaRPr lang="cs-CZ"/>
        </a:p>
      </dgm:t>
    </dgm:pt>
    <dgm:pt modelId="{17888EF5-8706-4008-B463-1F4819C193AE}" type="pres">
      <dgm:prSet presAssocID="{B35C8DE8-C493-425A-85EF-C0E9E8390B21}" presName="Name0" presStyleCnt="0">
        <dgm:presLayoutVars>
          <dgm:dir/>
          <dgm:resizeHandles val="exact"/>
        </dgm:presLayoutVars>
      </dgm:prSet>
      <dgm:spPr/>
    </dgm:pt>
    <dgm:pt modelId="{B312346C-69A2-4A9E-ABCD-CDB5939F5285}" type="pres">
      <dgm:prSet presAssocID="{D88CD40B-1B5E-467A-B007-B42CD43897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5D802D-A9E9-4251-9050-FC9864E3FBAB}" type="pres">
      <dgm:prSet presAssocID="{8B64CF85-4600-4D0C-90D3-1A4F2C506B7E}" presName="sibTrans" presStyleLbl="sibTrans2D1" presStyleIdx="0" presStyleCnt="2"/>
      <dgm:spPr/>
    </dgm:pt>
    <dgm:pt modelId="{1F877ACE-BCB2-4A3D-B892-514B963BD902}" type="pres">
      <dgm:prSet presAssocID="{8B64CF85-4600-4D0C-90D3-1A4F2C506B7E}" presName="connectorText" presStyleLbl="sibTrans2D1" presStyleIdx="0" presStyleCnt="2"/>
      <dgm:spPr/>
    </dgm:pt>
    <dgm:pt modelId="{D11AA0FC-2600-49F9-A3C0-554E5BA0AC5D}" type="pres">
      <dgm:prSet presAssocID="{D837CB2E-28FA-4DA0-B5BA-BE5D5CFA6F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DE960A-3D3F-473B-AFA5-2F5754A19D92}" type="pres">
      <dgm:prSet presAssocID="{951B2C94-B8F7-4691-A719-495BCECD28DD}" presName="sibTrans" presStyleLbl="sibTrans2D1" presStyleIdx="1" presStyleCnt="2"/>
      <dgm:spPr/>
    </dgm:pt>
    <dgm:pt modelId="{D8761A7E-B7AE-4929-8C09-FC551403A292}" type="pres">
      <dgm:prSet presAssocID="{951B2C94-B8F7-4691-A719-495BCECD28DD}" presName="connectorText" presStyleLbl="sibTrans2D1" presStyleIdx="1" presStyleCnt="2"/>
      <dgm:spPr/>
    </dgm:pt>
    <dgm:pt modelId="{45DA019E-8CDE-4182-B305-96DB2A4B2517}" type="pres">
      <dgm:prSet presAssocID="{E4E5F956-E42F-4C47-92E5-5AB25778FC7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5C2A53D-11BF-4270-8DC3-34FBC9D362BB}" type="presOf" srcId="{E4E5F956-E42F-4C47-92E5-5AB25778FC7E}" destId="{45DA019E-8CDE-4182-B305-96DB2A4B2517}" srcOrd="0" destOrd="0" presId="urn:microsoft.com/office/officeart/2005/8/layout/process1"/>
    <dgm:cxn modelId="{7EDE4C1A-9849-400D-93D1-F406B3FF0E83}" srcId="{B35C8DE8-C493-425A-85EF-C0E9E8390B21}" destId="{D88CD40B-1B5E-467A-B007-B42CD43897F2}" srcOrd="0" destOrd="0" parTransId="{4447F0FA-300B-4798-B87E-3928E56CA441}" sibTransId="{8B64CF85-4600-4D0C-90D3-1A4F2C506B7E}"/>
    <dgm:cxn modelId="{2EF560F1-9253-4027-822F-E27797D99C15}" type="presOf" srcId="{951B2C94-B8F7-4691-A719-495BCECD28DD}" destId="{D8761A7E-B7AE-4929-8C09-FC551403A292}" srcOrd="1" destOrd="0" presId="urn:microsoft.com/office/officeart/2005/8/layout/process1"/>
    <dgm:cxn modelId="{1137E5E1-BA5E-4904-BB8C-6E4432A00A64}" type="presOf" srcId="{8B64CF85-4600-4D0C-90D3-1A4F2C506B7E}" destId="{1F877ACE-BCB2-4A3D-B892-514B963BD902}" srcOrd="1" destOrd="0" presId="urn:microsoft.com/office/officeart/2005/8/layout/process1"/>
    <dgm:cxn modelId="{6B315FBC-096A-427B-A30F-1C6A387C1ED6}" srcId="{B35C8DE8-C493-425A-85EF-C0E9E8390B21}" destId="{E4E5F956-E42F-4C47-92E5-5AB25778FC7E}" srcOrd="2" destOrd="0" parTransId="{7D4E74AF-9FF3-4E08-B54E-6D4865A405AB}" sibTransId="{2D9E925D-6556-4411-8290-2444308ED7BF}"/>
    <dgm:cxn modelId="{64EEC331-BBB0-45D1-881C-F125C232D88D}" type="presOf" srcId="{8B64CF85-4600-4D0C-90D3-1A4F2C506B7E}" destId="{AA5D802D-A9E9-4251-9050-FC9864E3FBAB}" srcOrd="0" destOrd="0" presId="urn:microsoft.com/office/officeart/2005/8/layout/process1"/>
    <dgm:cxn modelId="{C596B275-3CCA-4C0E-A280-44B51D67197C}" type="presOf" srcId="{D837CB2E-28FA-4DA0-B5BA-BE5D5CFA6F55}" destId="{D11AA0FC-2600-49F9-A3C0-554E5BA0AC5D}" srcOrd="0" destOrd="0" presId="urn:microsoft.com/office/officeart/2005/8/layout/process1"/>
    <dgm:cxn modelId="{A6982535-C2BA-4940-8D1F-7AC6643475A4}" type="presOf" srcId="{951B2C94-B8F7-4691-A719-495BCECD28DD}" destId="{55DE960A-3D3F-473B-AFA5-2F5754A19D92}" srcOrd="0" destOrd="0" presId="urn:microsoft.com/office/officeart/2005/8/layout/process1"/>
    <dgm:cxn modelId="{32F182A0-B2E2-417E-A604-F9E14B5D015A}" type="presOf" srcId="{D88CD40B-1B5E-467A-B007-B42CD43897F2}" destId="{B312346C-69A2-4A9E-ABCD-CDB5939F5285}" srcOrd="0" destOrd="0" presId="urn:microsoft.com/office/officeart/2005/8/layout/process1"/>
    <dgm:cxn modelId="{0DDA2EE0-F8C6-4DED-B933-A1CD5A3DBB8D}" srcId="{B35C8DE8-C493-425A-85EF-C0E9E8390B21}" destId="{D837CB2E-28FA-4DA0-B5BA-BE5D5CFA6F55}" srcOrd="1" destOrd="0" parTransId="{A4662E6F-1221-4847-9DC1-FB1B415C1ADD}" sibTransId="{951B2C94-B8F7-4691-A719-495BCECD28DD}"/>
    <dgm:cxn modelId="{FE56590F-63B7-4DAF-A2E9-E5E56529E109}" type="presOf" srcId="{B35C8DE8-C493-425A-85EF-C0E9E8390B21}" destId="{17888EF5-8706-4008-B463-1F4819C193AE}" srcOrd="0" destOrd="0" presId="urn:microsoft.com/office/officeart/2005/8/layout/process1"/>
    <dgm:cxn modelId="{8B6E0B6C-FA6B-4469-A526-8968508C52AE}" type="presParOf" srcId="{17888EF5-8706-4008-B463-1F4819C193AE}" destId="{B312346C-69A2-4A9E-ABCD-CDB5939F5285}" srcOrd="0" destOrd="0" presId="urn:microsoft.com/office/officeart/2005/8/layout/process1"/>
    <dgm:cxn modelId="{D7B00A05-ECD2-4708-9F18-1B487DEE1B62}" type="presParOf" srcId="{17888EF5-8706-4008-B463-1F4819C193AE}" destId="{AA5D802D-A9E9-4251-9050-FC9864E3FBAB}" srcOrd="1" destOrd="0" presId="urn:microsoft.com/office/officeart/2005/8/layout/process1"/>
    <dgm:cxn modelId="{EDA885DD-6C68-42A1-8C3D-0D370A97EC2E}" type="presParOf" srcId="{AA5D802D-A9E9-4251-9050-FC9864E3FBAB}" destId="{1F877ACE-BCB2-4A3D-B892-514B963BD902}" srcOrd="0" destOrd="0" presId="urn:microsoft.com/office/officeart/2005/8/layout/process1"/>
    <dgm:cxn modelId="{E85C593C-6D28-460E-8B1D-35808DD07978}" type="presParOf" srcId="{17888EF5-8706-4008-B463-1F4819C193AE}" destId="{D11AA0FC-2600-49F9-A3C0-554E5BA0AC5D}" srcOrd="2" destOrd="0" presId="urn:microsoft.com/office/officeart/2005/8/layout/process1"/>
    <dgm:cxn modelId="{20740A04-8DA1-4EF3-B853-056037E4FC50}" type="presParOf" srcId="{17888EF5-8706-4008-B463-1F4819C193AE}" destId="{55DE960A-3D3F-473B-AFA5-2F5754A19D92}" srcOrd="3" destOrd="0" presId="urn:microsoft.com/office/officeart/2005/8/layout/process1"/>
    <dgm:cxn modelId="{2D584847-066E-48D3-8E4E-9378907BC2A3}" type="presParOf" srcId="{55DE960A-3D3F-473B-AFA5-2F5754A19D92}" destId="{D8761A7E-B7AE-4929-8C09-FC551403A292}" srcOrd="0" destOrd="0" presId="urn:microsoft.com/office/officeart/2005/8/layout/process1"/>
    <dgm:cxn modelId="{A46507CA-8006-4D1F-B460-B0AB623C849A}" type="presParOf" srcId="{17888EF5-8706-4008-B463-1F4819C193AE}" destId="{45DA019E-8CDE-4182-B305-96DB2A4B251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A90BBE-6B0A-4266-9D41-2DC78A31CE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52914C-F5B7-4950-A0E8-DC654D6E8695}">
      <dgm:prSet phldrT="[Text]"/>
      <dgm:spPr/>
      <dgm:t>
        <a:bodyPr/>
        <a:lstStyle/>
        <a:p>
          <a:r>
            <a:rPr lang="cs-CZ" dirty="0"/>
            <a:t>Porušení právní povinnosti</a:t>
          </a:r>
        </a:p>
      </dgm:t>
    </dgm:pt>
    <dgm:pt modelId="{808EB0A6-35F2-4783-B849-1DB80341C372}" type="parTrans" cxnId="{79781423-FBB2-422B-938B-0CF8F3E06D8C}">
      <dgm:prSet/>
      <dgm:spPr/>
      <dgm:t>
        <a:bodyPr/>
        <a:lstStyle/>
        <a:p>
          <a:endParaRPr lang="cs-CZ"/>
        </a:p>
      </dgm:t>
    </dgm:pt>
    <dgm:pt modelId="{FA3BB066-69D3-4F6D-A382-E6F71B5BDE47}" type="sibTrans" cxnId="{79781423-FBB2-422B-938B-0CF8F3E06D8C}">
      <dgm:prSet/>
      <dgm:spPr/>
      <dgm:t>
        <a:bodyPr/>
        <a:lstStyle/>
        <a:p>
          <a:endParaRPr lang="cs-CZ"/>
        </a:p>
      </dgm:t>
    </dgm:pt>
    <dgm:pt modelId="{1E060B74-FB64-46EB-A398-97EF8CA3095E}">
      <dgm:prSet phldrT="[Text]"/>
      <dgm:spPr/>
      <dgm:t>
        <a:bodyPr/>
        <a:lstStyle/>
        <a:p>
          <a:r>
            <a:rPr lang="cs-CZ" dirty="0"/>
            <a:t>Příčinná souvislost</a:t>
          </a:r>
        </a:p>
      </dgm:t>
    </dgm:pt>
    <dgm:pt modelId="{E0109667-A599-411B-9467-ED503F57D5FE}" type="parTrans" cxnId="{C55D0099-B8B6-45AC-AE3C-C9A4D6EBF539}">
      <dgm:prSet/>
      <dgm:spPr/>
      <dgm:t>
        <a:bodyPr/>
        <a:lstStyle/>
        <a:p>
          <a:endParaRPr lang="cs-CZ"/>
        </a:p>
      </dgm:t>
    </dgm:pt>
    <dgm:pt modelId="{A0C8037F-067E-473D-93D9-F32439FFACE4}" type="sibTrans" cxnId="{C55D0099-B8B6-45AC-AE3C-C9A4D6EBF539}">
      <dgm:prSet/>
      <dgm:spPr/>
      <dgm:t>
        <a:bodyPr/>
        <a:lstStyle/>
        <a:p>
          <a:endParaRPr lang="cs-CZ"/>
        </a:p>
      </dgm:t>
    </dgm:pt>
    <dgm:pt modelId="{A858845D-40A6-409A-89BC-C063217903BF}">
      <dgm:prSet phldrT="[Text]"/>
      <dgm:spPr/>
      <dgm:t>
        <a:bodyPr/>
        <a:lstStyle/>
        <a:p>
          <a:r>
            <a:rPr lang="cs-CZ" dirty="0"/>
            <a:t>Škoda/porušení právem chráněného zájmu </a:t>
          </a:r>
        </a:p>
      </dgm:t>
    </dgm:pt>
    <dgm:pt modelId="{62885FD0-0501-48E1-8C59-64EE2E25F723}" type="parTrans" cxnId="{A60BB0EC-9F18-4BEB-AF18-DDB989192D06}">
      <dgm:prSet/>
      <dgm:spPr/>
      <dgm:t>
        <a:bodyPr/>
        <a:lstStyle/>
        <a:p>
          <a:endParaRPr lang="cs-CZ"/>
        </a:p>
      </dgm:t>
    </dgm:pt>
    <dgm:pt modelId="{6AEF39AD-C98D-492A-AB60-384BFC71706B}" type="sibTrans" cxnId="{A60BB0EC-9F18-4BEB-AF18-DDB989192D06}">
      <dgm:prSet/>
      <dgm:spPr/>
      <dgm:t>
        <a:bodyPr/>
        <a:lstStyle/>
        <a:p>
          <a:endParaRPr lang="cs-CZ"/>
        </a:p>
      </dgm:t>
    </dgm:pt>
    <dgm:pt modelId="{795866D1-F8EB-4B85-A1B4-4A576D365D29}" type="pres">
      <dgm:prSet presAssocID="{74A90BBE-6B0A-4266-9D41-2DC78A31CEB7}" presName="CompostProcess" presStyleCnt="0">
        <dgm:presLayoutVars>
          <dgm:dir/>
          <dgm:resizeHandles val="exact"/>
        </dgm:presLayoutVars>
      </dgm:prSet>
      <dgm:spPr/>
    </dgm:pt>
    <dgm:pt modelId="{1E24CFFF-5560-4C99-B2DE-2BF82B4A48F8}" type="pres">
      <dgm:prSet presAssocID="{74A90BBE-6B0A-4266-9D41-2DC78A31CEB7}" presName="arrow" presStyleLbl="bgShp" presStyleIdx="0" presStyleCnt="1"/>
      <dgm:spPr/>
    </dgm:pt>
    <dgm:pt modelId="{F9CA8E16-8F54-44B0-9434-DF8DAA383076}" type="pres">
      <dgm:prSet presAssocID="{74A90BBE-6B0A-4266-9D41-2DC78A31CEB7}" presName="linearProcess" presStyleCnt="0"/>
      <dgm:spPr/>
    </dgm:pt>
    <dgm:pt modelId="{40EF2D1B-605B-4017-B23F-B4C04BD07358}" type="pres">
      <dgm:prSet presAssocID="{AA52914C-F5B7-4950-A0E8-DC654D6E869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55A0EB-AA44-4725-B9F5-15AF57B5505C}" type="pres">
      <dgm:prSet presAssocID="{FA3BB066-69D3-4F6D-A382-E6F71B5BDE47}" presName="sibTrans" presStyleCnt="0"/>
      <dgm:spPr/>
    </dgm:pt>
    <dgm:pt modelId="{0B6DEE88-26D3-4E3C-87B5-AACEE19339F2}" type="pres">
      <dgm:prSet presAssocID="{1E060B74-FB64-46EB-A398-97EF8CA3095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295893-1B91-43FE-B11B-EF322006D9AC}" type="pres">
      <dgm:prSet presAssocID="{A0C8037F-067E-473D-93D9-F32439FFACE4}" presName="sibTrans" presStyleCnt="0"/>
      <dgm:spPr/>
    </dgm:pt>
    <dgm:pt modelId="{8BC8222D-62E4-4BB0-897C-BE098E1E161B}" type="pres">
      <dgm:prSet presAssocID="{A858845D-40A6-409A-89BC-C063217903B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1F6C80-DE7C-47B4-A048-B24B0465BFC1}" type="presOf" srcId="{1E060B74-FB64-46EB-A398-97EF8CA3095E}" destId="{0B6DEE88-26D3-4E3C-87B5-AACEE19339F2}" srcOrd="0" destOrd="0" presId="urn:microsoft.com/office/officeart/2005/8/layout/hProcess9"/>
    <dgm:cxn modelId="{627E24ED-F2A6-410F-9ED5-9277D1D423C6}" type="presOf" srcId="{A858845D-40A6-409A-89BC-C063217903BF}" destId="{8BC8222D-62E4-4BB0-897C-BE098E1E161B}" srcOrd="0" destOrd="0" presId="urn:microsoft.com/office/officeart/2005/8/layout/hProcess9"/>
    <dgm:cxn modelId="{CAB9A740-F417-4B45-8618-6DAF162AEAA9}" type="presOf" srcId="{AA52914C-F5B7-4950-A0E8-DC654D6E8695}" destId="{40EF2D1B-605B-4017-B23F-B4C04BD07358}" srcOrd="0" destOrd="0" presId="urn:microsoft.com/office/officeart/2005/8/layout/hProcess9"/>
    <dgm:cxn modelId="{A3A5387C-2DED-476F-9396-BFFD95A1C095}" type="presOf" srcId="{74A90BBE-6B0A-4266-9D41-2DC78A31CEB7}" destId="{795866D1-F8EB-4B85-A1B4-4A576D365D29}" srcOrd="0" destOrd="0" presId="urn:microsoft.com/office/officeart/2005/8/layout/hProcess9"/>
    <dgm:cxn modelId="{C55D0099-B8B6-45AC-AE3C-C9A4D6EBF539}" srcId="{74A90BBE-6B0A-4266-9D41-2DC78A31CEB7}" destId="{1E060B74-FB64-46EB-A398-97EF8CA3095E}" srcOrd="1" destOrd="0" parTransId="{E0109667-A599-411B-9467-ED503F57D5FE}" sibTransId="{A0C8037F-067E-473D-93D9-F32439FFACE4}"/>
    <dgm:cxn modelId="{79781423-FBB2-422B-938B-0CF8F3E06D8C}" srcId="{74A90BBE-6B0A-4266-9D41-2DC78A31CEB7}" destId="{AA52914C-F5B7-4950-A0E8-DC654D6E8695}" srcOrd="0" destOrd="0" parTransId="{808EB0A6-35F2-4783-B849-1DB80341C372}" sibTransId="{FA3BB066-69D3-4F6D-A382-E6F71B5BDE47}"/>
    <dgm:cxn modelId="{A60BB0EC-9F18-4BEB-AF18-DDB989192D06}" srcId="{74A90BBE-6B0A-4266-9D41-2DC78A31CEB7}" destId="{A858845D-40A6-409A-89BC-C063217903BF}" srcOrd="2" destOrd="0" parTransId="{62885FD0-0501-48E1-8C59-64EE2E25F723}" sibTransId="{6AEF39AD-C98D-492A-AB60-384BFC71706B}"/>
    <dgm:cxn modelId="{2AED48AC-A139-4F68-85F2-AC63C187B415}" type="presParOf" srcId="{795866D1-F8EB-4B85-A1B4-4A576D365D29}" destId="{1E24CFFF-5560-4C99-B2DE-2BF82B4A48F8}" srcOrd="0" destOrd="0" presId="urn:microsoft.com/office/officeart/2005/8/layout/hProcess9"/>
    <dgm:cxn modelId="{7852D415-E8BC-4A34-8ACA-0DFC6D7840EB}" type="presParOf" srcId="{795866D1-F8EB-4B85-A1B4-4A576D365D29}" destId="{F9CA8E16-8F54-44B0-9434-DF8DAA383076}" srcOrd="1" destOrd="0" presId="urn:microsoft.com/office/officeart/2005/8/layout/hProcess9"/>
    <dgm:cxn modelId="{88F66848-C0DB-4577-8013-028730AB2DFB}" type="presParOf" srcId="{F9CA8E16-8F54-44B0-9434-DF8DAA383076}" destId="{40EF2D1B-605B-4017-B23F-B4C04BD07358}" srcOrd="0" destOrd="0" presId="urn:microsoft.com/office/officeart/2005/8/layout/hProcess9"/>
    <dgm:cxn modelId="{C0C66EE3-A1E2-489A-9880-BE4A7FB44669}" type="presParOf" srcId="{F9CA8E16-8F54-44B0-9434-DF8DAA383076}" destId="{B355A0EB-AA44-4725-B9F5-15AF57B5505C}" srcOrd="1" destOrd="0" presId="urn:microsoft.com/office/officeart/2005/8/layout/hProcess9"/>
    <dgm:cxn modelId="{29B328AA-5CEE-4159-8473-FAD6FB89A545}" type="presParOf" srcId="{F9CA8E16-8F54-44B0-9434-DF8DAA383076}" destId="{0B6DEE88-26D3-4E3C-87B5-AACEE19339F2}" srcOrd="2" destOrd="0" presId="urn:microsoft.com/office/officeart/2005/8/layout/hProcess9"/>
    <dgm:cxn modelId="{68CD81B0-5A2D-4322-9EE2-C83C6B268BC9}" type="presParOf" srcId="{F9CA8E16-8F54-44B0-9434-DF8DAA383076}" destId="{01295893-1B91-43FE-B11B-EF322006D9AC}" srcOrd="3" destOrd="0" presId="urn:microsoft.com/office/officeart/2005/8/layout/hProcess9"/>
    <dgm:cxn modelId="{5C7B8A0D-428A-4026-B7FD-B48C7F730119}" type="presParOf" srcId="{F9CA8E16-8F54-44B0-9434-DF8DAA383076}" destId="{8BC8222D-62E4-4BB0-897C-BE098E1E161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Povinnost daná</a:t>
          </a:r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Ze Smlouvy </a:t>
          </a:r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/>
            <a:t>Ze Zákona</a:t>
          </a:r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Typy zavinění</a:t>
          </a:r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Úmysl</a:t>
          </a:r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Nedbalost</a:t>
          </a:r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 custLinFactNeighborX="-10474" custLinFactNeighborY="-2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C94418C-05E2-417E-8664-47EFF189B810}" type="presOf" srcId="{04B125D2-596F-46F7-AFDE-3D7A0CE68448}" destId="{8CE62558-1BC2-43EC-9D57-C716349960D0}" srcOrd="0" destOrd="1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FA007632-D759-478E-B31F-3B9BA41BDC77}" type="presOf" srcId="{C3D9CA0D-70ED-4683-B082-1391647DE3DD}" destId="{72CD7713-2025-449F-9F53-E1DB2AF1AF29}" srcOrd="0" destOrd="1" presId="urn:microsoft.com/office/officeart/2005/8/layout/vList5"/>
    <dgm:cxn modelId="{1FDB61DC-3B81-4254-8D98-4A64E1397DC8}" type="presOf" srcId="{AE3DC9A6-EACB-46EA-8E67-B86750DE5CD7}" destId="{8CE62558-1BC2-43EC-9D57-C716349960D0}" srcOrd="0" destOrd="0" presId="urn:microsoft.com/office/officeart/2005/8/layout/vList5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AD6309AA-0809-4E33-935C-C21A9E57F562}" type="presOf" srcId="{4004D46C-C3EE-46E6-AE41-37875FEB5112}" destId="{E0350528-6D67-4391-9A72-78FE494ED76B}" srcOrd="0" destOrd="0" presId="urn:microsoft.com/office/officeart/2005/8/layout/vList5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6931790B-A4D7-43D2-98C3-FDDADD564669}" type="presOf" srcId="{BA5A2E93-9605-4486-8760-F741AA2747A8}" destId="{0A215F19-B06A-4F7C-8A67-7534B357138D}" srcOrd="0" destOrd="0" presId="urn:microsoft.com/office/officeart/2005/8/layout/vList5"/>
    <dgm:cxn modelId="{9A55E7B8-1733-4DD6-ABAD-B37A4181E2BE}" type="presOf" srcId="{9BEEFE13-443C-48B7-9E5B-4AF9D2458681}" destId="{72CD7713-2025-449F-9F53-E1DB2AF1AF29}" srcOrd="0" destOrd="0" presId="urn:microsoft.com/office/officeart/2005/8/layout/vList5"/>
    <dgm:cxn modelId="{3C73E4FF-E55E-4B2B-87E9-DB0FC8650174}" type="presOf" srcId="{B136226F-1670-4BC3-BE3A-4434509F7B5A}" destId="{FA4A756A-16F7-4591-B7B1-AB2FE5B8F4AC}" srcOrd="0" destOrd="0" presId="urn:microsoft.com/office/officeart/2005/8/layout/vList5"/>
    <dgm:cxn modelId="{90CA7713-89EB-46BB-948D-6CA0DADF1A22}" type="presParOf" srcId="{0A215F19-B06A-4F7C-8A67-7534B357138D}" destId="{D935CE0E-035C-4DDD-8D51-9C3DE518FCB9}" srcOrd="0" destOrd="0" presId="urn:microsoft.com/office/officeart/2005/8/layout/vList5"/>
    <dgm:cxn modelId="{CD0B9387-51E8-4DD3-94EE-0713CD4106F4}" type="presParOf" srcId="{D935CE0E-035C-4DDD-8D51-9C3DE518FCB9}" destId="{E0350528-6D67-4391-9A72-78FE494ED76B}" srcOrd="0" destOrd="0" presId="urn:microsoft.com/office/officeart/2005/8/layout/vList5"/>
    <dgm:cxn modelId="{43C3154C-6AF8-4205-B48B-3E589C289591}" type="presParOf" srcId="{D935CE0E-035C-4DDD-8D51-9C3DE518FCB9}" destId="{8CE62558-1BC2-43EC-9D57-C716349960D0}" srcOrd="1" destOrd="0" presId="urn:microsoft.com/office/officeart/2005/8/layout/vList5"/>
    <dgm:cxn modelId="{C69368AB-F4B3-444F-8C3D-7E6D6899F152}" type="presParOf" srcId="{0A215F19-B06A-4F7C-8A67-7534B357138D}" destId="{4BA50ECF-9D97-454A-B669-C9DF90D26CFE}" srcOrd="1" destOrd="0" presId="urn:microsoft.com/office/officeart/2005/8/layout/vList5"/>
    <dgm:cxn modelId="{DF5E6221-79BC-4D4D-9687-8D92F4C9EB2B}" type="presParOf" srcId="{0A215F19-B06A-4F7C-8A67-7534B357138D}" destId="{CF47ACEC-7B4D-46E6-808E-5B0B41A91D9B}" srcOrd="2" destOrd="0" presId="urn:microsoft.com/office/officeart/2005/8/layout/vList5"/>
    <dgm:cxn modelId="{19BF68BE-6BCB-4582-89A0-4D4B4D0A1623}" type="presParOf" srcId="{CF47ACEC-7B4D-46E6-808E-5B0B41A91D9B}" destId="{FA4A756A-16F7-4591-B7B1-AB2FE5B8F4AC}" srcOrd="0" destOrd="0" presId="urn:microsoft.com/office/officeart/2005/8/layout/vList5"/>
    <dgm:cxn modelId="{4740549E-B8A7-4571-AFB3-0D2827B675C9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C9BC21-9686-4751-9CD8-85122FE8A8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8066C1B-3119-4DA4-846E-E09D171FC45C}">
      <dgm:prSet/>
      <dgm:spPr/>
      <dgm:t>
        <a:bodyPr/>
        <a:lstStyle/>
        <a:p>
          <a:pPr rtl="0"/>
          <a:r>
            <a:rPr lang="cs-CZ" b="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/>
        </a:p>
      </dgm:t>
    </dgm:pt>
    <dgm:pt modelId="{3D6E2E39-7E6A-47E9-A901-FA959A2C62CB}" type="parTrans" cxnId="{EF131064-AB9C-491B-B454-81DA61028FC2}">
      <dgm:prSet/>
      <dgm:spPr/>
      <dgm:t>
        <a:bodyPr/>
        <a:lstStyle/>
        <a:p>
          <a:endParaRPr lang="cs-CZ"/>
        </a:p>
      </dgm:t>
    </dgm:pt>
    <dgm:pt modelId="{F8C43AB0-DDA9-4FD0-B7C8-DE0246423EB5}" type="sibTrans" cxnId="{EF131064-AB9C-491B-B454-81DA61028FC2}">
      <dgm:prSet/>
      <dgm:spPr/>
      <dgm:t>
        <a:bodyPr/>
        <a:lstStyle/>
        <a:p>
          <a:endParaRPr lang="cs-CZ"/>
        </a:p>
      </dgm:t>
    </dgm:pt>
    <dgm:pt modelId="{093614FA-35D6-4425-9F46-56DB245870E4}">
      <dgm:prSet/>
      <dgm:spPr/>
      <dgm:t>
        <a:bodyPr/>
        <a:lstStyle/>
        <a:p>
          <a:pPr rtl="0"/>
          <a:r>
            <a:rPr lang="cs-CZ" b="0"/>
            <a:t>Povinnost zakročit na ochranu práv jiného každý kdo má kontrolu nad nebezpečnou situací.</a:t>
          </a:r>
          <a:endParaRPr lang="cs-CZ"/>
        </a:p>
      </dgm:t>
    </dgm:pt>
    <dgm:pt modelId="{26076979-EFB8-42FB-80AD-CA0CFB0C05E4}" type="parTrans" cxnId="{035626D9-0F92-494E-83F9-C818D75C1EA3}">
      <dgm:prSet/>
      <dgm:spPr/>
      <dgm:t>
        <a:bodyPr/>
        <a:lstStyle/>
        <a:p>
          <a:endParaRPr lang="cs-CZ"/>
        </a:p>
      </dgm:t>
    </dgm:pt>
    <dgm:pt modelId="{912DF3ED-2C1B-423E-A6B1-D29DB49CE3C6}" type="sibTrans" cxnId="{035626D9-0F92-494E-83F9-C818D75C1EA3}">
      <dgm:prSet/>
      <dgm:spPr/>
      <dgm:t>
        <a:bodyPr/>
        <a:lstStyle/>
        <a:p>
          <a:endParaRPr lang="cs-CZ"/>
        </a:p>
      </dgm:t>
    </dgm:pt>
    <dgm:pt modelId="{E4F2F466-F6CA-4CEB-8EBA-AE2F54F6D807}" type="pres">
      <dgm:prSet presAssocID="{5EC9BC21-9686-4751-9CD8-85122FE8A8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5DC602-AB59-45D2-8491-3F59F28569F8}" type="pres">
      <dgm:prSet presAssocID="{08066C1B-3119-4DA4-846E-E09D171FC45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FC581A-B0BA-4EE3-B025-0A56F8FC3E11}" type="pres">
      <dgm:prSet presAssocID="{F8C43AB0-DDA9-4FD0-B7C8-DE0246423EB5}" presName="spacer" presStyleCnt="0"/>
      <dgm:spPr/>
    </dgm:pt>
    <dgm:pt modelId="{89C7C6FA-BE86-4E37-8BDA-5BF4DB41EDD6}" type="pres">
      <dgm:prSet presAssocID="{093614FA-35D6-4425-9F46-56DB245870E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FAAFB19-DA08-4691-AD7C-925BEC3A3637}" type="presOf" srcId="{08066C1B-3119-4DA4-846E-E09D171FC45C}" destId="{E55DC602-AB59-45D2-8491-3F59F28569F8}" srcOrd="0" destOrd="0" presId="urn:microsoft.com/office/officeart/2005/8/layout/vList2"/>
    <dgm:cxn modelId="{EF131064-AB9C-491B-B454-81DA61028FC2}" srcId="{5EC9BC21-9686-4751-9CD8-85122FE8A897}" destId="{08066C1B-3119-4DA4-846E-E09D171FC45C}" srcOrd="0" destOrd="0" parTransId="{3D6E2E39-7E6A-47E9-A901-FA959A2C62CB}" sibTransId="{F8C43AB0-DDA9-4FD0-B7C8-DE0246423EB5}"/>
    <dgm:cxn modelId="{72184057-38AB-4915-A502-0CD23C649754}" type="presOf" srcId="{5EC9BC21-9686-4751-9CD8-85122FE8A897}" destId="{E4F2F466-F6CA-4CEB-8EBA-AE2F54F6D807}" srcOrd="0" destOrd="0" presId="urn:microsoft.com/office/officeart/2005/8/layout/vList2"/>
    <dgm:cxn modelId="{7E700D84-CB2C-4353-BC7D-89FAC0788616}" type="presOf" srcId="{093614FA-35D6-4425-9F46-56DB245870E4}" destId="{89C7C6FA-BE86-4E37-8BDA-5BF4DB41EDD6}" srcOrd="0" destOrd="0" presId="urn:microsoft.com/office/officeart/2005/8/layout/vList2"/>
    <dgm:cxn modelId="{035626D9-0F92-494E-83F9-C818D75C1EA3}" srcId="{5EC9BC21-9686-4751-9CD8-85122FE8A897}" destId="{093614FA-35D6-4425-9F46-56DB245870E4}" srcOrd="1" destOrd="0" parTransId="{26076979-EFB8-42FB-80AD-CA0CFB0C05E4}" sibTransId="{912DF3ED-2C1B-423E-A6B1-D29DB49CE3C6}"/>
    <dgm:cxn modelId="{C41C160A-E1B6-41F5-90AD-480FA7563C78}" type="presParOf" srcId="{E4F2F466-F6CA-4CEB-8EBA-AE2F54F6D807}" destId="{E55DC602-AB59-45D2-8491-3F59F28569F8}" srcOrd="0" destOrd="0" presId="urn:microsoft.com/office/officeart/2005/8/layout/vList2"/>
    <dgm:cxn modelId="{BA306310-D987-4280-9C46-92C406D78EA1}" type="presParOf" srcId="{E4F2F466-F6CA-4CEB-8EBA-AE2F54F6D807}" destId="{44FC581A-B0BA-4EE3-B025-0A56F8FC3E11}" srcOrd="1" destOrd="0" presId="urn:microsoft.com/office/officeart/2005/8/layout/vList2"/>
    <dgm:cxn modelId="{30C4647A-68FA-434C-B6A8-D962DFAD45A2}" type="presParOf" srcId="{E4F2F466-F6CA-4CEB-8EBA-AE2F54F6D807}" destId="{89C7C6FA-BE86-4E37-8BDA-5BF4DB41ED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="1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Před útokem</a:t>
          </a:r>
          <a:r>
            <a:rPr lang="cs-CZ" b="1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="1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Před hrozící újmou</a:t>
          </a:r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Omluvitelné vzrušení</a:t>
          </a:r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Při posouzení, zda někdo jednal v nutné obraně, anebo v krajní nouzi, se přihlédne i k omluvitelnému vzrušení mysli</a:t>
          </a:r>
        </a:p>
      </dgm:t>
    </dgm:pt>
    <dgm:pt modelId="{42FA9003-A1F4-4C8B-BBE3-67B573B829F2}" type="parTrans" cxnId="{61E50CB0-2E60-4329-A920-9ED58BF50EB1}">
      <dgm:prSet/>
      <dgm:spPr/>
      <dgm:t>
        <a:bodyPr/>
        <a:lstStyle/>
        <a:p>
          <a:endParaRPr lang="cs-CZ"/>
        </a:p>
      </dgm:t>
    </dgm:pt>
    <dgm:pt modelId="{2C88D08A-E323-4A1A-A29E-CA38B7FB1418}" type="sibTrans" cxnId="{61E50CB0-2E60-4329-A920-9ED58BF50EB1}">
      <dgm:prSet/>
      <dgm:spPr/>
      <dgm:t>
        <a:bodyPr/>
        <a:lstStyle/>
        <a:p>
          <a:endParaRPr lang="cs-CZ"/>
        </a:p>
      </dgm:t>
    </dgm:pt>
    <dgm:pt modelId="{23D780B1-9E2F-495C-9900-4399A897ADD0}" type="pres">
      <dgm:prSet presAssocID="{AB8950F6-84B9-448F-BB4C-B42D220EE22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BD99A1-2D0B-4427-951C-AE0E96F2971B}" type="pres">
      <dgm:prSet presAssocID="{3A878CBD-365A-49C7-957C-B429C55C5031}" presName="compNode" presStyleCnt="0"/>
      <dgm:spPr/>
    </dgm:pt>
    <dgm:pt modelId="{C0B1DED8-59F4-456F-8A56-95F8A3F36E5E}" type="pres">
      <dgm:prSet presAssocID="{3A878CBD-365A-49C7-957C-B429C55C503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Farmář"/>
        </a:ext>
      </dgm:extLst>
    </dgm:pt>
    <dgm:pt modelId="{451C0107-2EE1-4697-A697-978DF928A4A2}" type="pres">
      <dgm:prSet presAssocID="{3A878CBD-365A-49C7-957C-B429C55C5031}" presName="iconSpace" presStyleCnt="0"/>
      <dgm:spPr/>
    </dgm:pt>
    <dgm:pt modelId="{1D412E99-F65D-437D-BCC6-5BAFD83617E9}" type="pres">
      <dgm:prSet presAssocID="{3A878CBD-365A-49C7-957C-B429C55C5031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B504236-B6D6-47B8-82CD-2E91090F7E9C}" type="pres">
      <dgm:prSet presAssocID="{3A878CBD-365A-49C7-957C-B429C55C5031}" presName="txSpace" presStyleCnt="0"/>
      <dgm:spPr/>
    </dgm:pt>
    <dgm:pt modelId="{32700850-9E7D-4B75-9388-EC779B488F70}" type="pres">
      <dgm:prSet presAssocID="{3A878CBD-365A-49C7-957C-B429C55C5031}" presName="desTx" presStyleLbl="revTx" presStyleIdx="1" presStyleCnt="6">
        <dgm:presLayoutVars/>
      </dgm:prSet>
      <dgm:spPr/>
      <dgm:t>
        <a:bodyPr/>
        <a:lstStyle/>
        <a:p>
          <a:endParaRPr lang="cs-CZ"/>
        </a:p>
      </dgm:t>
    </dgm:pt>
    <dgm:pt modelId="{1B0F2385-639E-432C-A0AA-F6D7E9AB72A5}" type="pres">
      <dgm:prSet presAssocID="{29977154-568B-4515-83C8-6AA4C19F011B}" presName="sibTrans" presStyleCnt="0"/>
      <dgm:spPr/>
    </dgm:pt>
    <dgm:pt modelId="{6DA1620C-752C-4620-A327-1F01E1281B05}" type="pres">
      <dgm:prSet presAssocID="{F61EBF15-019B-438C-B68C-B4612E31CC0C}" presName="compNode" presStyleCnt="0"/>
      <dgm:spPr/>
    </dgm:pt>
    <dgm:pt modelId="{0EA8C50D-ED19-4FBA-ABFA-A46480FD5D8F}" type="pres">
      <dgm:prSet presAssocID="{F61EBF15-019B-438C-B68C-B4612E31CC0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Siréna"/>
        </a:ext>
      </dgm:extLst>
    </dgm:pt>
    <dgm:pt modelId="{FD041D37-34E5-4478-8313-5167FDE7C525}" type="pres">
      <dgm:prSet presAssocID="{F61EBF15-019B-438C-B68C-B4612E31CC0C}" presName="iconSpace" presStyleCnt="0"/>
      <dgm:spPr/>
    </dgm:pt>
    <dgm:pt modelId="{1AAAC18D-822A-4E12-8E83-E91D07221E5E}" type="pres">
      <dgm:prSet presAssocID="{F61EBF15-019B-438C-B68C-B4612E31CC0C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84FC73F-2F3B-4031-AEDC-223B6E15A08B}" type="pres">
      <dgm:prSet presAssocID="{F61EBF15-019B-438C-B68C-B4612E31CC0C}" presName="txSpace" presStyleCnt="0"/>
      <dgm:spPr/>
    </dgm:pt>
    <dgm:pt modelId="{DE471D1E-242F-4034-8954-6428BB009C4B}" type="pres">
      <dgm:prSet presAssocID="{F61EBF15-019B-438C-B68C-B4612E31CC0C}" presName="desTx" presStyleLbl="revTx" presStyleIdx="3" presStyleCnt="6">
        <dgm:presLayoutVars/>
      </dgm:prSet>
      <dgm:spPr/>
      <dgm:t>
        <a:bodyPr/>
        <a:lstStyle/>
        <a:p>
          <a:endParaRPr lang="cs-CZ"/>
        </a:p>
      </dgm:t>
    </dgm:pt>
    <dgm:pt modelId="{779F1858-318E-41C7-8AD7-A5D4355D05C1}" type="pres">
      <dgm:prSet presAssocID="{A98A92BF-DCD5-4251-B036-3FBEC6B41B69}" presName="sibTrans" presStyleCnt="0"/>
      <dgm:spPr/>
    </dgm:pt>
    <dgm:pt modelId="{76FE6FB7-3811-4B9F-9FDE-9B635A622ACE}" type="pres">
      <dgm:prSet presAssocID="{AC3DD7B2-F504-4ED0-881D-38BCED78F141}" presName="compNode" presStyleCnt="0"/>
      <dgm:spPr/>
    </dgm:pt>
    <dgm:pt modelId="{2F3E3A71-FF75-4F04-8DFE-BDFCFE8C234B}" type="pres">
      <dgm:prSet presAssocID="{AC3DD7B2-F504-4ED0-881D-38BCED78F141}" presName="iconRect" presStyleLbl="node1" presStyleIdx="2" presStyleCnt="3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Exclamation Mark"/>
        </a:ext>
      </dgm:extLst>
    </dgm:pt>
    <dgm:pt modelId="{9BF643AB-76E6-4D59-B61C-B32B8E1DC828}" type="pres">
      <dgm:prSet presAssocID="{AC3DD7B2-F504-4ED0-881D-38BCED78F141}" presName="iconSpace" presStyleCnt="0"/>
      <dgm:spPr/>
    </dgm:pt>
    <dgm:pt modelId="{DB5E7396-5291-4B51-9705-FAE5A1020A06}" type="pres">
      <dgm:prSet presAssocID="{AC3DD7B2-F504-4ED0-881D-38BCED78F141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78C60BE-FE04-4750-83C8-2234BBC79A41}" type="pres">
      <dgm:prSet presAssocID="{AC3DD7B2-F504-4ED0-881D-38BCED78F141}" presName="txSpace" presStyleCnt="0"/>
      <dgm:spPr/>
    </dgm:pt>
    <dgm:pt modelId="{26196339-BBFE-409B-ABBD-FFA099CFFDE7}" type="pres">
      <dgm:prSet presAssocID="{AC3DD7B2-F504-4ED0-881D-38BCED78F141}" presName="desTx" presStyleLbl="revTx" presStyleIdx="5" presStyleCnt="6">
        <dgm:presLayoutVars/>
      </dgm:prSet>
      <dgm:spPr/>
      <dgm:t>
        <a:bodyPr/>
        <a:lstStyle/>
        <a:p>
          <a:endParaRPr lang="cs-CZ"/>
        </a:p>
      </dgm:t>
    </dgm:pt>
  </dgm:ptLst>
  <dgm:cxnLst>
    <dgm:cxn modelId="{D9D328A4-BF09-4F31-A017-3D285D1E6D6A}" type="presOf" srcId="{F61EBF15-019B-438C-B68C-B4612E31CC0C}" destId="{1AAAC18D-822A-4E12-8E83-E91D07221E5E}" srcOrd="0" destOrd="0" presId="urn:microsoft.com/office/officeart/2018/5/layout/CenteredIconLabelDescriptionList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CCE8D522-C7CC-44AC-A2DB-378EEA12F92D}" type="presOf" srcId="{C46742E3-501A-4D05-B769-00DC1DFB0F5D}" destId="{DE471D1E-242F-4034-8954-6428BB009C4B}" srcOrd="0" destOrd="0" presId="urn:microsoft.com/office/officeart/2018/5/layout/CenteredIconLabelDescriptionLis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B2AC6D55-2122-4413-B21F-5F7DC4D9CB52}" type="presOf" srcId="{AC3DD7B2-F504-4ED0-881D-38BCED78F141}" destId="{DB5E7396-5291-4B51-9705-FAE5A1020A06}" srcOrd="0" destOrd="0" presId="urn:microsoft.com/office/officeart/2018/5/layout/CenteredIconLabelDescriptionList"/>
    <dgm:cxn modelId="{3BC9FFE2-AAEA-467F-804D-73A404230DF7}" type="presOf" srcId="{D515BA33-4C8D-4FAB-9CE6-C8578A3B94C1}" destId="{32700850-9E7D-4B75-9388-EC779B488F70}" srcOrd="0" destOrd="0" presId="urn:microsoft.com/office/officeart/2018/5/layout/CenteredIconLabelDescriptionList"/>
    <dgm:cxn modelId="{98EC1616-A036-43D3-9B94-D503900D2598}" type="presOf" srcId="{2B585FF8-71A0-4886-A2B2-06EE87202AF9}" destId="{26196339-BBFE-409B-ABBD-FFA099CFFDE7}" srcOrd="0" destOrd="0" presId="urn:microsoft.com/office/officeart/2018/5/layout/CenteredIconLabelDescriptionList"/>
    <dgm:cxn modelId="{8A6B2E7B-2504-4882-AC15-697CFED40839}" type="presOf" srcId="{3A878CBD-365A-49C7-957C-B429C55C5031}" destId="{1D412E99-F65D-437D-BCC6-5BAFD83617E9}" srcOrd="0" destOrd="0" presId="urn:microsoft.com/office/officeart/2018/5/layout/CenteredIconLabelDescriptionList"/>
    <dgm:cxn modelId="{A5401A02-EC2A-4C02-A89F-77C284703CEF}" type="presOf" srcId="{AB8950F6-84B9-448F-BB4C-B42D220EE22F}" destId="{23D780B1-9E2F-495C-9900-4399A897ADD0}" srcOrd="0" destOrd="0" presId="urn:microsoft.com/office/officeart/2018/5/layout/CenteredIconLabelDescriptionList"/>
    <dgm:cxn modelId="{C9B78620-7781-44E4-B65E-C3114A0685D7}" type="presParOf" srcId="{23D780B1-9E2F-495C-9900-4399A897ADD0}" destId="{61BD99A1-2D0B-4427-951C-AE0E96F2971B}" srcOrd="0" destOrd="0" presId="urn:microsoft.com/office/officeart/2018/5/layout/CenteredIconLabelDescriptionList"/>
    <dgm:cxn modelId="{F3992A8B-031F-4C9D-BBE3-E2E33D7EFB18}" type="presParOf" srcId="{61BD99A1-2D0B-4427-951C-AE0E96F2971B}" destId="{C0B1DED8-59F4-456F-8A56-95F8A3F36E5E}" srcOrd="0" destOrd="0" presId="urn:microsoft.com/office/officeart/2018/5/layout/CenteredIconLabelDescriptionList"/>
    <dgm:cxn modelId="{6ECD0AD3-417A-413F-A1B6-FBBA976DBD10}" type="presParOf" srcId="{61BD99A1-2D0B-4427-951C-AE0E96F2971B}" destId="{451C0107-2EE1-4697-A697-978DF928A4A2}" srcOrd="1" destOrd="0" presId="urn:microsoft.com/office/officeart/2018/5/layout/CenteredIconLabelDescriptionList"/>
    <dgm:cxn modelId="{E05DAAAE-1793-4335-85BC-8727C19A4112}" type="presParOf" srcId="{61BD99A1-2D0B-4427-951C-AE0E96F2971B}" destId="{1D412E99-F65D-437D-BCC6-5BAFD83617E9}" srcOrd="2" destOrd="0" presId="urn:microsoft.com/office/officeart/2018/5/layout/CenteredIconLabelDescriptionList"/>
    <dgm:cxn modelId="{B63C7F3C-04A4-441F-8AB2-075645E3BB03}" type="presParOf" srcId="{61BD99A1-2D0B-4427-951C-AE0E96F2971B}" destId="{AB504236-B6D6-47B8-82CD-2E91090F7E9C}" srcOrd="3" destOrd="0" presId="urn:microsoft.com/office/officeart/2018/5/layout/CenteredIconLabelDescriptionList"/>
    <dgm:cxn modelId="{AEB57007-8C76-4AC6-920B-77945A2FC5C5}" type="presParOf" srcId="{61BD99A1-2D0B-4427-951C-AE0E96F2971B}" destId="{32700850-9E7D-4B75-9388-EC779B488F70}" srcOrd="4" destOrd="0" presId="urn:microsoft.com/office/officeart/2018/5/layout/CenteredIconLabelDescriptionList"/>
    <dgm:cxn modelId="{E4561519-0F28-4DA4-8A3D-74C929181C5A}" type="presParOf" srcId="{23D780B1-9E2F-495C-9900-4399A897ADD0}" destId="{1B0F2385-639E-432C-A0AA-F6D7E9AB72A5}" srcOrd="1" destOrd="0" presId="urn:microsoft.com/office/officeart/2018/5/layout/CenteredIconLabelDescriptionList"/>
    <dgm:cxn modelId="{E80131CF-0EE0-413C-A7C0-B711A520B586}" type="presParOf" srcId="{23D780B1-9E2F-495C-9900-4399A897ADD0}" destId="{6DA1620C-752C-4620-A327-1F01E1281B05}" srcOrd="2" destOrd="0" presId="urn:microsoft.com/office/officeart/2018/5/layout/CenteredIconLabelDescriptionList"/>
    <dgm:cxn modelId="{1F375BF4-20AC-4289-864B-7DF5C70AB8F2}" type="presParOf" srcId="{6DA1620C-752C-4620-A327-1F01E1281B05}" destId="{0EA8C50D-ED19-4FBA-ABFA-A46480FD5D8F}" srcOrd="0" destOrd="0" presId="urn:microsoft.com/office/officeart/2018/5/layout/CenteredIconLabelDescriptionList"/>
    <dgm:cxn modelId="{0ADB885F-0E8A-46C7-9228-321039887C57}" type="presParOf" srcId="{6DA1620C-752C-4620-A327-1F01E1281B05}" destId="{FD041D37-34E5-4478-8313-5167FDE7C525}" srcOrd="1" destOrd="0" presId="urn:microsoft.com/office/officeart/2018/5/layout/CenteredIconLabelDescriptionList"/>
    <dgm:cxn modelId="{099D9EA2-0142-445E-896E-54EFFBA2DA50}" type="presParOf" srcId="{6DA1620C-752C-4620-A327-1F01E1281B05}" destId="{1AAAC18D-822A-4E12-8E83-E91D07221E5E}" srcOrd="2" destOrd="0" presId="urn:microsoft.com/office/officeart/2018/5/layout/CenteredIconLabelDescriptionList"/>
    <dgm:cxn modelId="{742FB416-D1CE-47DC-82A7-36C7677B1309}" type="presParOf" srcId="{6DA1620C-752C-4620-A327-1F01E1281B05}" destId="{584FC73F-2F3B-4031-AEDC-223B6E15A08B}" srcOrd="3" destOrd="0" presId="urn:microsoft.com/office/officeart/2018/5/layout/CenteredIconLabelDescriptionList"/>
    <dgm:cxn modelId="{43D94A3A-218D-434E-B7F8-A49F0ED54224}" type="presParOf" srcId="{6DA1620C-752C-4620-A327-1F01E1281B05}" destId="{DE471D1E-242F-4034-8954-6428BB009C4B}" srcOrd="4" destOrd="0" presId="urn:microsoft.com/office/officeart/2018/5/layout/CenteredIconLabelDescriptionList"/>
    <dgm:cxn modelId="{8CD85289-8227-41FD-A9A1-EC9153637884}" type="presParOf" srcId="{23D780B1-9E2F-495C-9900-4399A897ADD0}" destId="{779F1858-318E-41C7-8AD7-A5D4355D05C1}" srcOrd="3" destOrd="0" presId="urn:microsoft.com/office/officeart/2018/5/layout/CenteredIconLabelDescriptionList"/>
    <dgm:cxn modelId="{51BCC411-A315-4D4F-99D6-6A452B81578B}" type="presParOf" srcId="{23D780B1-9E2F-495C-9900-4399A897ADD0}" destId="{76FE6FB7-3811-4B9F-9FDE-9B635A622ACE}" srcOrd="4" destOrd="0" presId="urn:microsoft.com/office/officeart/2018/5/layout/CenteredIconLabelDescriptionList"/>
    <dgm:cxn modelId="{2FB6E5C5-6231-44A0-8E46-49D380FA4E06}" type="presParOf" srcId="{76FE6FB7-3811-4B9F-9FDE-9B635A622ACE}" destId="{2F3E3A71-FF75-4F04-8DFE-BDFCFE8C234B}" srcOrd="0" destOrd="0" presId="urn:microsoft.com/office/officeart/2018/5/layout/CenteredIconLabelDescriptionList"/>
    <dgm:cxn modelId="{AFCF5CF1-8D41-413D-AD94-51C0CD988EBD}" type="presParOf" srcId="{76FE6FB7-3811-4B9F-9FDE-9B635A622ACE}" destId="{9BF643AB-76E6-4D59-B61C-B32B8E1DC828}" srcOrd="1" destOrd="0" presId="urn:microsoft.com/office/officeart/2018/5/layout/CenteredIconLabelDescriptionList"/>
    <dgm:cxn modelId="{12B3F06F-BC1D-4D85-87C0-BB4064ABECFD}" type="presParOf" srcId="{76FE6FB7-3811-4B9F-9FDE-9B635A622ACE}" destId="{DB5E7396-5291-4B51-9705-FAE5A1020A06}" srcOrd="2" destOrd="0" presId="urn:microsoft.com/office/officeart/2018/5/layout/CenteredIconLabelDescriptionList"/>
    <dgm:cxn modelId="{5981086F-8420-4B46-9AB0-41A81F15FBF7}" type="presParOf" srcId="{76FE6FB7-3811-4B9F-9FDE-9B635A622ACE}" destId="{A78C60BE-FE04-4750-83C8-2234BBC79A41}" srcOrd="3" destOrd="0" presId="urn:microsoft.com/office/officeart/2018/5/layout/CenteredIconLabelDescriptionList"/>
    <dgm:cxn modelId="{0EEFBEC4-8FC9-468A-8E73-9B9A151DB27A}" type="presParOf" srcId="{76FE6FB7-3811-4B9F-9FDE-9B635A622ACE}" destId="{26196339-BBFE-409B-ABBD-FFA099CFFDE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 rtl="0"/>
          <a:r>
            <a:rPr lang="cs-CZ" dirty="0"/>
            <a:t>Občanskoprávní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 rtl="0"/>
          <a:r>
            <a:rPr lang="cs-CZ"/>
            <a:t>Pracovněprávní</a:t>
          </a:r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 rtl="0"/>
          <a:r>
            <a:rPr lang="cs-CZ"/>
            <a:t>Správní</a:t>
          </a:r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 rtl="0"/>
          <a:r>
            <a:rPr lang="cs-CZ" dirty="0"/>
            <a:t>Trestní</a:t>
          </a:r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 rtl="0"/>
          <a:r>
            <a:rPr lang="cs-CZ" dirty="0"/>
            <a:t>Disciplinární</a:t>
          </a:r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B7B2F97E-7165-4607-848D-95788042D8C9}" type="pres">
      <dgm:prSet presAssocID="{744F71FD-D01A-4483-8A8B-6F5BEC4E308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316FA72-3BDA-4E8F-A8E3-4D4BBAE278E4}" type="pres">
      <dgm:prSet presAssocID="{BF129621-AAAE-4C92-97E1-232A09314C3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E477E-04AA-4AA6-8478-274C60CB7C7D}" type="pres">
      <dgm:prSet presAssocID="{45D7173B-BC5A-4587-A492-636FFC06607F}" presName="sibTrans" presStyleCnt="0"/>
      <dgm:spPr/>
    </dgm:pt>
    <dgm:pt modelId="{55FF1A21-93DD-4F72-B6F5-9537EF191E31}" type="pres">
      <dgm:prSet presAssocID="{FE57FEC3-E767-47AB-BA34-3080C1E9CFD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AC55EA-C85E-4744-B63D-22C65DCE8821}" type="pres">
      <dgm:prSet presAssocID="{55037C6D-4C45-4CBA-B62F-366E10F93853}" presName="sibTrans" presStyleCnt="0"/>
      <dgm:spPr/>
    </dgm:pt>
    <dgm:pt modelId="{67E57CF2-BE2C-47C8-AEF5-137048514E27}" type="pres">
      <dgm:prSet presAssocID="{0681101C-443B-4B79-B8D1-6D0C9279F66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EF0CD9-BFB6-4B64-A11A-BB18E90B2464}" type="pres">
      <dgm:prSet presAssocID="{CC70DFF4-5387-4BC7-B06A-5B62B4CD028D}" presName="sibTrans" presStyleCnt="0"/>
      <dgm:spPr/>
    </dgm:pt>
    <dgm:pt modelId="{25DB820A-09E7-47C4-8265-AE05A074B592}" type="pres">
      <dgm:prSet presAssocID="{84972211-5496-49E7-BD69-684FA1A7EF6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00C643-F6EE-4340-85AC-70FF037D6FFD}" type="pres">
      <dgm:prSet presAssocID="{341E2F9B-56F7-4918-B69E-AE2D3F2F3AC3}" presName="sibTrans" presStyleCnt="0"/>
      <dgm:spPr/>
    </dgm:pt>
    <dgm:pt modelId="{38470576-7B94-46BE-B422-E43DA0AFB659}" type="pres">
      <dgm:prSet presAssocID="{2AECF811-722D-476D-B58D-92AC58D696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4506F6-0B14-4662-9026-73E43BE115DA}" type="presOf" srcId="{744F71FD-D01A-4483-8A8B-6F5BEC4E3084}" destId="{B7B2F97E-7165-4607-848D-95788042D8C9}" srcOrd="0" destOrd="0" presId="urn:microsoft.com/office/officeart/2005/8/layout/defaul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60D63AD0-3C7B-486E-A9B0-EEA2C613229B}" type="presOf" srcId="{FE57FEC3-E767-47AB-BA34-3080C1E9CFD1}" destId="{55FF1A21-93DD-4F72-B6F5-9537EF191E31}" srcOrd="0" destOrd="0" presId="urn:microsoft.com/office/officeart/2005/8/layout/default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EB5DD43B-E25D-4E09-864D-8B7FD695E717}" type="presOf" srcId="{0681101C-443B-4B79-B8D1-6D0C9279F667}" destId="{67E57CF2-BE2C-47C8-AEF5-137048514E27}" srcOrd="0" destOrd="0" presId="urn:microsoft.com/office/officeart/2005/8/layout/default"/>
    <dgm:cxn modelId="{A04C0F56-67CE-4C14-87C2-5B04E1D1AB9B}" type="presOf" srcId="{2AECF811-722D-476D-B58D-92AC58D696B2}" destId="{38470576-7B94-46BE-B422-E43DA0AFB659}" srcOrd="0" destOrd="0" presId="urn:microsoft.com/office/officeart/2005/8/layout/default"/>
    <dgm:cxn modelId="{250D9E9F-27E4-4721-BE63-8850DEC2CAD4}" type="presOf" srcId="{84972211-5496-49E7-BD69-684FA1A7EF60}" destId="{25DB820A-09E7-47C4-8265-AE05A074B592}" srcOrd="0" destOrd="0" presId="urn:microsoft.com/office/officeart/2005/8/layout/default"/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76066478-40B8-4386-BC01-9EC186418BBF}" type="presOf" srcId="{BF129621-AAAE-4C92-97E1-232A09314C36}" destId="{2316FA72-3BDA-4E8F-A8E3-4D4BBAE278E4}" srcOrd="0" destOrd="0" presId="urn:microsoft.com/office/officeart/2005/8/layout/defaul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578BEEF9-51EB-46CA-8616-FE407BB40BAD}" type="presParOf" srcId="{B7B2F97E-7165-4607-848D-95788042D8C9}" destId="{2316FA72-3BDA-4E8F-A8E3-4D4BBAE278E4}" srcOrd="0" destOrd="0" presId="urn:microsoft.com/office/officeart/2005/8/layout/default"/>
    <dgm:cxn modelId="{58F7D4FF-D17F-4270-8499-7465AC41874B}" type="presParOf" srcId="{B7B2F97E-7165-4607-848D-95788042D8C9}" destId="{96BE477E-04AA-4AA6-8478-274C60CB7C7D}" srcOrd="1" destOrd="0" presId="urn:microsoft.com/office/officeart/2005/8/layout/default"/>
    <dgm:cxn modelId="{9954281F-D15E-4C8F-A767-03DCD865EC22}" type="presParOf" srcId="{B7B2F97E-7165-4607-848D-95788042D8C9}" destId="{55FF1A21-93DD-4F72-B6F5-9537EF191E31}" srcOrd="2" destOrd="0" presId="urn:microsoft.com/office/officeart/2005/8/layout/default"/>
    <dgm:cxn modelId="{CF882364-A4B2-456A-A309-F88FC9A83876}" type="presParOf" srcId="{B7B2F97E-7165-4607-848D-95788042D8C9}" destId="{CBAC55EA-C85E-4744-B63D-22C65DCE8821}" srcOrd="3" destOrd="0" presId="urn:microsoft.com/office/officeart/2005/8/layout/default"/>
    <dgm:cxn modelId="{92BE3BED-5990-4631-A57D-93A1FF49209A}" type="presParOf" srcId="{B7B2F97E-7165-4607-848D-95788042D8C9}" destId="{67E57CF2-BE2C-47C8-AEF5-137048514E27}" srcOrd="4" destOrd="0" presId="urn:microsoft.com/office/officeart/2005/8/layout/default"/>
    <dgm:cxn modelId="{69038034-9294-427D-990A-865819162802}" type="presParOf" srcId="{B7B2F97E-7165-4607-848D-95788042D8C9}" destId="{3BEF0CD9-BFB6-4B64-A11A-BB18E90B2464}" srcOrd="5" destOrd="0" presId="urn:microsoft.com/office/officeart/2005/8/layout/default"/>
    <dgm:cxn modelId="{CD3BCB86-D216-4950-A48B-9FF8852B7127}" type="presParOf" srcId="{B7B2F97E-7165-4607-848D-95788042D8C9}" destId="{25DB820A-09E7-47C4-8265-AE05A074B592}" srcOrd="6" destOrd="0" presId="urn:microsoft.com/office/officeart/2005/8/layout/default"/>
    <dgm:cxn modelId="{24CBF6AA-ED3E-43E2-8A1C-BE51611D4DBC}" type="presParOf" srcId="{B7B2F97E-7165-4607-848D-95788042D8C9}" destId="{4800C643-F6EE-4340-85AC-70FF037D6FFD}" srcOrd="7" destOrd="0" presId="urn:microsoft.com/office/officeart/2005/8/layout/default"/>
    <dgm:cxn modelId="{4A8F9BB2-9C70-42E7-B208-AF4235931963}" type="presParOf" srcId="{B7B2F97E-7165-4607-848D-95788042D8C9}" destId="{38470576-7B94-46BE-B422-E43DA0AFB65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/>
            <a:t>Majetková Škoda</a:t>
          </a:r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Nemajetková Újma</a:t>
          </a:r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/>
            <a:t>Újma</a:t>
          </a:r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7FAE21EB-0A45-431D-ACF4-F2D7688BD5A1}" type="pres">
      <dgm:prSet presAssocID="{19DFC520-8930-4C8B-B413-0A69F86CD176}" presName="rootComposite1" presStyleCnt="0"/>
      <dgm:spPr/>
      <dgm:t>
        <a:bodyPr/>
        <a:lstStyle/>
        <a:p>
          <a:endParaRPr lang="cs-CZ"/>
        </a:p>
      </dgm:t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EC88F-0D19-4210-BB40-A4209E65218C}" type="pres">
      <dgm:prSet presAssocID="{19DFC520-8930-4C8B-B413-0A69F86CD1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414FA2-96F3-4F2E-8FD5-25F97CBA8D56}" type="pres">
      <dgm:prSet presAssocID="{19DFC520-8930-4C8B-B413-0A69F86CD176}" presName="hierChild2" presStyleCnt="0"/>
      <dgm:spPr/>
      <dgm:t>
        <a:bodyPr/>
        <a:lstStyle/>
        <a:p>
          <a:endParaRPr lang="cs-CZ"/>
        </a:p>
      </dgm:t>
    </dgm:pt>
    <dgm:pt modelId="{B4381B64-D9EB-4308-A53D-256A7702C7C1}" type="pres">
      <dgm:prSet presAssocID="{06039687-B51D-486F-9D7D-5E753EFA3071}" presName="Name37" presStyleLbl="parChTrans1D2" presStyleIdx="0" presStyleCnt="2"/>
      <dgm:spPr/>
      <dgm:t>
        <a:bodyPr/>
        <a:lstStyle/>
        <a:p>
          <a:endParaRPr lang="cs-CZ"/>
        </a:p>
      </dgm:t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497552C4-8E98-4C0F-AC97-027786DC6224}" type="pres">
      <dgm:prSet presAssocID="{BF8BF4AE-3FC7-4500-8F5B-536F867A9DC0}" presName="rootComposite" presStyleCnt="0"/>
      <dgm:spPr/>
      <dgm:t>
        <a:bodyPr/>
        <a:lstStyle/>
        <a:p>
          <a:endParaRPr lang="cs-CZ"/>
        </a:p>
      </dgm:t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8AF080-932E-4C48-91FD-DAF6206CC7F6}" type="pres">
      <dgm:prSet presAssocID="{BF8BF4AE-3FC7-4500-8F5B-536F867A9DC0}" presName="rootConnector" presStyleLbl="node2" presStyleIdx="0" presStyleCnt="2"/>
      <dgm:spPr/>
      <dgm:t>
        <a:bodyPr/>
        <a:lstStyle/>
        <a:p>
          <a:endParaRPr lang="cs-CZ"/>
        </a:p>
      </dgm:t>
    </dgm:pt>
    <dgm:pt modelId="{7AF554FE-83F2-434A-991E-4419316E8014}" type="pres">
      <dgm:prSet presAssocID="{BF8BF4AE-3FC7-4500-8F5B-536F867A9DC0}" presName="hierChild4" presStyleCnt="0"/>
      <dgm:spPr/>
      <dgm:t>
        <a:bodyPr/>
        <a:lstStyle/>
        <a:p>
          <a:endParaRPr lang="cs-CZ"/>
        </a:p>
      </dgm:t>
    </dgm:pt>
    <dgm:pt modelId="{81986A7E-8CA7-4736-BBF2-34910884036F}" type="pres">
      <dgm:prSet presAssocID="{BF8BF4AE-3FC7-4500-8F5B-536F867A9DC0}" presName="hierChild5" presStyleCnt="0"/>
      <dgm:spPr/>
      <dgm:t>
        <a:bodyPr/>
        <a:lstStyle/>
        <a:p>
          <a:endParaRPr lang="cs-CZ"/>
        </a:p>
      </dgm:t>
    </dgm:pt>
    <dgm:pt modelId="{74430724-C447-4545-9BA5-11B1F884A852}" type="pres">
      <dgm:prSet presAssocID="{7FECB33E-0FBC-4C05-91AC-2A4C796F67D1}" presName="Name37" presStyleLbl="parChTrans1D2" presStyleIdx="1" presStyleCnt="2"/>
      <dgm:spPr/>
      <dgm:t>
        <a:bodyPr/>
        <a:lstStyle/>
        <a:p>
          <a:endParaRPr lang="cs-CZ"/>
        </a:p>
      </dgm:t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A5B661CA-828C-4FD7-8F73-CADA02A51529}" type="pres">
      <dgm:prSet presAssocID="{9527DCED-91D6-4779-9EAC-ECDE13182F20}" presName="rootComposite" presStyleCnt="0"/>
      <dgm:spPr/>
      <dgm:t>
        <a:bodyPr/>
        <a:lstStyle/>
        <a:p>
          <a:endParaRPr lang="cs-CZ"/>
        </a:p>
      </dgm:t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512A89-100F-4515-A87E-E146FF9532DC}" type="pres">
      <dgm:prSet presAssocID="{9527DCED-91D6-4779-9EAC-ECDE13182F20}" presName="rootConnector" presStyleLbl="node2" presStyleIdx="1" presStyleCnt="2"/>
      <dgm:spPr/>
      <dgm:t>
        <a:bodyPr/>
        <a:lstStyle/>
        <a:p>
          <a:endParaRPr lang="cs-CZ"/>
        </a:p>
      </dgm:t>
    </dgm:pt>
    <dgm:pt modelId="{0C7C4E0C-1A19-44B5-8004-E7D079F741C8}" type="pres">
      <dgm:prSet presAssocID="{9527DCED-91D6-4779-9EAC-ECDE13182F20}" presName="hierChild4" presStyleCnt="0"/>
      <dgm:spPr/>
      <dgm:t>
        <a:bodyPr/>
        <a:lstStyle/>
        <a:p>
          <a:endParaRPr lang="cs-CZ"/>
        </a:p>
      </dgm:t>
    </dgm:pt>
    <dgm:pt modelId="{F3C0DFE9-4A84-4211-AD4E-1073593AFC03}" type="pres">
      <dgm:prSet presAssocID="{9527DCED-91D6-4779-9EAC-ECDE13182F20}" presName="hierChild5" presStyleCnt="0"/>
      <dgm:spPr/>
      <dgm:t>
        <a:bodyPr/>
        <a:lstStyle/>
        <a:p>
          <a:endParaRPr lang="cs-CZ"/>
        </a:p>
      </dgm:t>
    </dgm:pt>
    <dgm:pt modelId="{FE169062-41F7-424F-B3CF-8808B0E80F64}" type="pres">
      <dgm:prSet presAssocID="{19DFC520-8930-4C8B-B413-0A69F86CD176}" presName="hierChild3" presStyleCnt="0"/>
      <dgm:spPr/>
      <dgm:t>
        <a:bodyPr/>
        <a:lstStyle/>
        <a:p>
          <a:endParaRPr lang="cs-CZ"/>
        </a:p>
      </dgm:t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DC579-B059-4A5A-8E50-D42923F1DF01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DA359-F4FE-46FB-91FF-D04A05F248B3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A528F-08F3-4265-8B0C-C82E3564F166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Zdravotnická záchranná služba</a:t>
          </a:r>
          <a:endParaRPr lang="cs-CZ" sz="4100" kern="1200" dirty="0"/>
        </a:p>
      </dsp:txBody>
      <dsp:txXfrm>
        <a:off x="3460700" y="1178"/>
        <a:ext cx="3594199" cy="1797099"/>
      </dsp:txXfrm>
    </dsp:sp>
    <dsp:sp modelId="{F8DE860F-C426-4D1F-B2FF-0B9BD191505A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Hasičský záchranný sbor České republiky</a:t>
          </a:r>
          <a:endParaRPr lang="cs-CZ" sz="4100" kern="1200" dirty="0"/>
        </a:p>
      </dsp:txBody>
      <dsp:txXfrm>
        <a:off x="1286209" y="2553059"/>
        <a:ext cx="3594199" cy="1797099"/>
      </dsp:txXfrm>
    </dsp:sp>
    <dsp:sp modelId="{157D18EA-95A9-428B-9037-3B61D4EB25D9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Policie České republiky</a:t>
          </a:r>
          <a:endParaRPr lang="cs-CZ" sz="4100" kern="1200" dirty="0"/>
        </a:p>
      </dsp:txBody>
      <dsp:txXfrm>
        <a:off x="5635190" y="2553059"/>
        <a:ext cx="3594199" cy="17970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954A-CCC8-435E-B47E-4BFF7477AFE9}">
      <dsp:nvSpPr>
        <dsp:cNvPr id="0" name=""/>
        <dsp:cNvSpPr/>
      </dsp:nvSpPr>
      <dsp:spPr>
        <a:xfrm>
          <a:off x="0" y="50151"/>
          <a:ext cx="7290055" cy="863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/>
            <a:t>Nepřihlíží se k ujednání</a:t>
          </a:r>
          <a:r>
            <a:rPr lang="cs-CZ" sz="3600" kern="1200" dirty="0"/>
            <a:t>, § </a:t>
          </a:r>
          <a:r>
            <a:rPr lang="cs-CZ" sz="3600" kern="1200" dirty="0">
              <a:effectLst/>
            </a:rPr>
            <a:t>2898 </a:t>
          </a:r>
          <a:endParaRPr lang="cs-CZ" sz="3600" kern="1200" dirty="0"/>
        </a:p>
      </dsp:txBody>
      <dsp:txXfrm>
        <a:off x="42151" y="92302"/>
        <a:ext cx="7205753" cy="779158"/>
      </dsp:txXfrm>
    </dsp:sp>
    <dsp:sp modelId="{E7EE7BC3-2D5F-4F59-AE42-211D1D5A7C44}">
      <dsp:nvSpPr>
        <dsp:cNvPr id="0" name=""/>
        <dsp:cNvSpPr/>
      </dsp:nvSpPr>
      <dsp:spPr>
        <a:xfrm>
          <a:off x="0" y="915750"/>
          <a:ext cx="7290055" cy="3055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800" kern="1200"/>
            <a:t>které předem vylučuje nebo omezuje povinnost k náhradě újmy způsobené člověku na jeho přirozených právech, 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800" kern="1200"/>
            <a:t>způsobené úmyslně nebo z hrubé nedbalosti; 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800" kern="1200"/>
            <a:t>předem vylučuje nebo omezuje právo slabší strany na náhradu jakékoli újmy. </a:t>
          </a:r>
        </a:p>
      </dsp:txBody>
      <dsp:txXfrm>
        <a:off x="0" y="915750"/>
        <a:ext cx="7290055" cy="30553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6407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/>
            <a:t>Skutečná škoda</a:t>
          </a:r>
        </a:p>
      </dsp:txBody>
      <dsp:txXfrm>
        <a:off x="772406" y="1245363"/>
        <a:ext cx="2297995" cy="1531997"/>
      </dsp:txXfrm>
    </dsp:sp>
    <dsp:sp modelId="{6AAA8311-0911-4B79-8ACB-55D78CD81229}">
      <dsp:nvSpPr>
        <dsp:cNvPr id="0" name=""/>
        <dsp:cNvSpPr/>
      </dsp:nvSpPr>
      <dsp:spPr>
        <a:xfrm>
          <a:off x="3453400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/>
            <a:t>Ušlý zisk</a:t>
          </a:r>
        </a:p>
      </dsp:txBody>
      <dsp:txXfrm>
        <a:off x="4219399" y="1245363"/>
        <a:ext cx="2297995" cy="153199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4852276" y="2991528"/>
          <a:ext cx="370738" cy="1136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932"/>
              </a:lnTo>
              <a:lnTo>
                <a:pt x="370738" y="113693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4345600" y="1236697"/>
          <a:ext cx="1495313" cy="519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517"/>
              </a:lnTo>
              <a:lnTo>
                <a:pt x="1495313" y="259517"/>
              </a:lnTo>
              <a:lnTo>
                <a:pt x="1495313" y="5190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850286" y="1236697"/>
          <a:ext cx="1495313" cy="519034"/>
        </a:xfrm>
        <a:custGeom>
          <a:avLst/>
          <a:gdLst/>
          <a:ahLst/>
          <a:cxnLst/>
          <a:rect l="0" t="0" r="0" b="0"/>
          <a:pathLst>
            <a:path>
              <a:moveTo>
                <a:pt x="1495313" y="0"/>
              </a:moveTo>
              <a:lnTo>
                <a:pt x="1495313" y="259517"/>
              </a:lnTo>
              <a:lnTo>
                <a:pt x="0" y="259517"/>
              </a:lnTo>
              <a:lnTo>
                <a:pt x="0" y="5190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3109803" y="900"/>
          <a:ext cx="2471593" cy="1235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Při ublížení na zdraví odčiní škůdce újmu poškozeného peněžitou náhradou, vyvažující:</a:t>
          </a:r>
        </a:p>
      </dsp:txBody>
      <dsp:txXfrm>
        <a:off x="3109803" y="900"/>
        <a:ext cx="2471593" cy="1235796"/>
      </dsp:txXfrm>
    </dsp:sp>
    <dsp:sp modelId="{D0730BA7-718D-487D-BDA3-2EA33701825F}">
      <dsp:nvSpPr>
        <dsp:cNvPr id="0" name=""/>
        <dsp:cNvSpPr/>
      </dsp:nvSpPr>
      <dsp:spPr>
        <a:xfrm>
          <a:off x="1614490" y="1755731"/>
          <a:ext cx="2471593" cy="12357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plně vytrpěné bolesti a další nemajetkové újmy; </a:t>
          </a:r>
        </a:p>
      </dsp:txBody>
      <dsp:txXfrm>
        <a:off x="1614490" y="1755731"/>
        <a:ext cx="2471593" cy="1235796"/>
      </dsp:txXfrm>
    </dsp:sp>
    <dsp:sp modelId="{0D9EABF3-6A05-4FD4-9643-1AB9BE483394}">
      <dsp:nvSpPr>
        <dsp:cNvPr id="0" name=""/>
        <dsp:cNvSpPr/>
      </dsp:nvSpPr>
      <dsp:spPr>
        <a:xfrm>
          <a:off x="4605117" y="1755731"/>
          <a:ext cx="2471593" cy="12357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ztížení společenského uplatnění</a:t>
          </a:r>
        </a:p>
      </dsp:txBody>
      <dsp:txXfrm>
        <a:off x="4605117" y="1755731"/>
        <a:ext cx="2471593" cy="1235796"/>
      </dsp:txXfrm>
    </dsp:sp>
    <dsp:sp modelId="{C1C6BF5D-CC41-41A9-B00E-4A669AC2817F}">
      <dsp:nvSpPr>
        <dsp:cNvPr id="0" name=""/>
        <dsp:cNvSpPr/>
      </dsp:nvSpPr>
      <dsp:spPr>
        <a:xfrm>
          <a:off x="5223015" y="3510562"/>
          <a:ext cx="2471593" cy="1235796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vznikla-li poškozením zdraví překážka lepší budoucnosti poškozeného. Nelze-li výši náhrady takto určit, stanoví se podle zásad slušnosti. </a:t>
          </a:r>
        </a:p>
      </dsp:txBody>
      <dsp:txXfrm>
        <a:off x="5223015" y="3510562"/>
        <a:ext cx="2471593" cy="123579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09D94-9E96-4CAF-8DDD-CDA996E93F83}">
      <dsp:nvSpPr>
        <dsp:cNvPr id="0" name=""/>
        <dsp:cNvSpPr/>
      </dsp:nvSpPr>
      <dsp:spPr>
        <a:xfrm>
          <a:off x="0" y="584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kern="1200"/>
            <a:t>Uložení nápravných opatření s uvedením lhůty pro jejich splnění</a:t>
          </a:r>
          <a:endParaRPr lang="cs-CZ" sz="3300" kern="1200"/>
        </a:p>
      </dsp:txBody>
      <dsp:txXfrm>
        <a:off x="64083" y="69931"/>
        <a:ext cx="10625034" cy="1184574"/>
      </dsp:txXfrm>
    </dsp:sp>
    <dsp:sp modelId="{B9116A97-69AD-4553-A1C6-DDB5A0BA9BE3}">
      <dsp:nvSpPr>
        <dsp:cNvPr id="0" name=""/>
        <dsp:cNvSpPr/>
      </dsp:nvSpPr>
      <dsp:spPr>
        <a:xfrm>
          <a:off x="0" y="141362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kern="1200"/>
            <a:t>Podání podnětu orgánu příslušnému podle jiných právních předpisů, příslušné komoře, </a:t>
          </a:r>
          <a:endParaRPr lang="cs-CZ" sz="3300" kern="1200"/>
        </a:p>
      </dsp:txBody>
      <dsp:txXfrm>
        <a:off x="64083" y="1477711"/>
        <a:ext cx="10625034" cy="1184574"/>
      </dsp:txXfrm>
    </dsp:sp>
    <dsp:sp modelId="{BD9C8EB4-A3D4-4802-ABE5-6143F0945253}">
      <dsp:nvSpPr>
        <dsp:cNvPr id="0" name=""/>
        <dsp:cNvSpPr/>
      </dsp:nvSpPr>
      <dsp:spPr>
        <a:xfrm>
          <a:off x="0" y="2821409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kern="1200"/>
            <a:t>Informace zdravotní pojišťovně pacienta o uložených nápravných opatřeních nebo o podání podnětu </a:t>
          </a:r>
          <a:endParaRPr lang="cs-CZ" sz="3300" kern="1200"/>
        </a:p>
      </dsp:txBody>
      <dsp:txXfrm>
        <a:off x="64083" y="2885492"/>
        <a:ext cx="10625034" cy="1184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F6248-41F7-430C-A621-98959D7CE0EF}">
      <dsp:nvSpPr>
        <dsp:cNvPr id="0" name=""/>
        <dsp:cNvSpPr/>
      </dsp:nvSpPr>
      <dsp:spPr>
        <a:xfrm>
          <a:off x="5019908" y="1133479"/>
          <a:ext cx="237891" cy="1042189"/>
        </a:xfrm>
        <a:custGeom>
          <a:avLst/>
          <a:gdLst/>
          <a:ahLst/>
          <a:cxnLst/>
          <a:rect l="0" t="0" r="0" b="0"/>
          <a:pathLst>
            <a:path>
              <a:moveTo>
                <a:pt x="237891" y="0"/>
              </a:moveTo>
              <a:lnTo>
                <a:pt x="237891" y="1042189"/>
              </a:lnTo>
              <a:lnTo>
                <a:pt x="0" y="1042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8166A-448D-4684-AD65-789739B69CB1}">
      <dsp:nvSpPr>
        <dsp:cNvPr id="0" name=""/>
        <dsp:cNvSpPr/>
      </dsp:nvSpPr>
      <dsp:spPr>
        <a:xfrm>
          <a:off x="5257800" y="1133479"/>
          <a:ext cx="3037982" cy="2085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152"/>
              </a:lnTo>
              <a:lnTo>
                <a:pt x="3037982" y="1847152"/>
              </a:lnTo>
              <a:lnTo>
                <a:pt x="3037982" y="20850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86563C-AF1C-4B96-A309-B230B46CE087}">
      <dsp:nvSpPr>
        <dsp:cNvPr id="0" name=""/>
        <dsp:cNvSpPr/>
      </dsp:nvSpPr>
      <dsp:spPr>
        <a:xfrm>
          <a:off x="5212080" y="1133479"/>
          <a:ext cx="91440" cy="2084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851F9-658D-48B3-9483-0B591E5F3D2A}">
      <dsp:nvSpPr>
        <dsp:cNvPr id="0" name=""/>
        <dsp:cNvSpPr/>
      </dsp:nvSpPr>
      <dsp:spPr>
        <a:xfrm>
          <a:off x="2516388" y="1133479"/>
          <a:ext cx="2741411" cy="2084378"/>
        </a:xfrm>
        <a:custGeom>
          <a:avLst/>
          <a:gdLst/>
          <a:ahLst/>
          <a:cxnLst/>
          <a:rect l="0" t="0" r="0" b="0"/>
          <a:pathLst>
            <a:path>
              <a:moveTo>
                <a:pt x="2741411" y="0"/>
              </a:moveTo>
              <a:lnTo>
                <a:pt x="2741411" y="1846487"/>
              </a:lnTo>
              <a:lnTo>
                <a:pt x="0" y="1846487"/>
              </a:lnTo>
              <a:lnTo>
                <a:pt x="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731D1-D0F2-4E66-9764-1FF85B3F36DB}">
      <dsp:nvSpPr>
        <dsp:cNvPr id="0" name=""/>
        <dsp:cNvSpPr/>
      </dsp:nvSpPr>
      <dsp:spPr>
        <a:xfrm>
          <a:off x="4124985" y="665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Příjem hovoru na linku 122</a:t>
          </a:r>
          <a:endParaRPr lang="cs-CZ" sz="2200" kern="1200" dirty="0"/>
        </a:p>
      </dsp:txBody>
      <dsp:txXfrm>
        <a:off x="4124985" y="665"/>
        <a:ext cx="2265629" cy="1132814"/>
      </dsp:txXfrm>
    </dsp:sp>
    <dsp:sp modelId="{C3716B1C-E9BB-4F88-AA9C-19C2898BE74B}">
      <dsp:nvSpPr>
        <dsp:cNvPr id="0" name=""/>
        <dsp:cNvSpPr/>
      </dsp:nvSpPr>
      <dsp:spPr>
        <a:xfrm>
          <a:off x="1383574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Předání hovoru PČR</a:t>
          </a:r>
          <a:endParaRPr lang="cs-CZ" sz="2200" kern="1200" dirty="0"/>
        </a:p>
      </dsp:txBody>
      <dsp:txXfrm>
        <a:off x="1383574" y="3217858"/>
        <a:ext cx="2265629" cy="1132814"/>
      </dsp:txXfrm>
    </dsp:sp>
    <dsp:sp modelId="{CC416A12-7E50-4044-8F77-E0075D9F5C41}">
      <dsp:nvSpPr>
        <dsp:cNvPr id="0" name=""/>
        <dsp:cNvSpPr/>
      </dsp:nvSpPr>
      <dsp:spPr>
        <a:xfrm>
          <a:off x="4124985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Předání hovoru ZZS</a:t>
          </a:r>
          <a:endParaRPr lang="cs-CZ" sz="2200" kern="1200" dirty="0"/>
        </a:p>
      </dsp:txBody>
      <dsp:txXfrm>
        <a:off x="4124985" y="3217858"/>
        <a:ext cx="2265629" cy="1132814"/>
      </dsp:txXfrm>
    </dsp:sp>
    <dsp:sp modelId="{A9C3DA18-DBB6-4194-A1FB-10F36616B941}">
      <dsp:nvSpPr>
        <dsp:cNvPr id="0" name=""/>
        <dsp:cNvSpPr/>
      </dsp:nvSpPr>
      <dsp:spPr>
        <a:xfrm>
          <a:off x="7162967" y="3218523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Předání v rámci působnosti HZS</a:t>
          </a:r>
          <a:endParaRPr lang="cs-CZ" sz="2200" kern="1200" dirty="0"/>
        </a:p>
      </dsp:txBody>
      <dsp:txXfrm>
        <a:off x="7162967" y="3218523"/>
        <a:ext cx="2265629" cy="1132814"/>
      </dsp:txXfrm>
    </dsp:sp>
    <dsp:sp modelId="{067722AC-1AE4-4B78-B612-31BDA081B600}">
      <dsp:nvSpPr>
        <dsp:cNvPr id="0" name=""/>
        <dsp:cNvSpPr/>
      </dsp:nvSpPr>
      <dsp:spPr>
        <a:xfrm>
          <a:off x="2754279" y="1609261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Přivolání součinnosti ostatních složek IZS</a:t>
          </a:r>
          <a:endParaRPr lang="cs-CZ" sz="2200" kern="1200" dirty="0"/>
        </a:p>
      </dsp:txBody>
      <dsp:txXfrm>
        <a:off x="2754279" y="1609261"/>
        <a:ext cx="2265629" cy="11328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2346C-69A2-4A9E-ABCD-CDB5939F5285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Mimořádná událost</a:t>
          </a:r>
          <a:endParaRPr lang="cs-CZ" sz="2400" kern="1200" dirty="0"/>
        </a:p>
      </dsp:txBody>
      <dsp:txXfrm>
        <a:off x="57787" y="1395494"/>
        <a:ext cx="2665308" cy="1560349"/>
      </dsp:txXfrm>
    </dsp:sp>
    <dsp:sp modelId="{AA5D802D-A9E9-4251-9050-FC9864E3FBAB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>
        <a:off x="3047880" y="1970146"/>
        <a:ext cx="409940" cy="411044"/>
      </dsp:txXfrm>
    </dsp:sp>
    <dsp:sp modelId="{D11AA0FC-2600-49F9-A3C0-554E5BA0AC5D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Aktivace </a:t>
          </a:r>
          <a:r>
            <a:rPr lang="cs-CZ" sz="2400" kern="1200" dirty="0" err="1" smtClean="0"/>
            <a:t>traumaplánu</a:t>
          </a:r>
          <a:endParaRPr lang="cs-CZ" sz="2400" kern="1200" dirty="0"/>
        </a:p>
      </dsp:txBody>
      <dsp:txXfrm>
        <a:off x="3925145" y="1395494"/>
        <a:ext cx="2665308" cy="1560349"/>
      </dsp:txXfrm>
    </dsp:sp>
    <dsp:sp modelId="{55DE960A-3D3F-473B-AFA5-2F5754A19D92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>
        <a:off x="6915239" y="1970146"/>
        <a:ext cx="409940" cy="411044"/>
      </dsp:txXfrm>
    </dsp:sp>
    <dsp:sp modelId="{45DA019E-8CDE-4182-B305-96DB2A4B2517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Speciální postupy u ZZS a poskytovatelů lůžkové péče -„urgentních příjmů“ </a:t>
          </a:r>
          <a:endParaRPr lang="cs-CZ" sz="2400" kern="1200" dirty="0"/>
        </a:p>
      </dsp:txBody>
      <dsp:txXfrm>
        <a:off x="7792503" y="1395494"/>
        <a:ext cx="2665308" cy="15603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4CFFF-5560-4C99-B2DE-2BF82B4A48F8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F2D1B-605B-4017-B23F-B4C04BD07358}">
      <dsp:nvSpPr>
        <dsp:cNvPr id="0" name=""/>
        <dsp:cNvSpPr/>
      </dsp:nvSpPr>
      <dsp:spPr>
        <a:xfrm>
          <a:off x="11550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Porušení právní povinnosti</a:t>
          </a:r>
        </a:p>
      </dsp:txBody>
      <dsp:txXfrm>
        <a:off x="92393" y="1322903"/>
        <a:ext cx="3299158" cy="1494394"/>
      </dsp:txXfrm>
    </dsp:sp>
    <dsp:sp modelId="{0B6DEE88-26D3-4E3C-87B5-AACEE19339F2}">
      <dsp:nvSpPr>
        <dsp:cNvPr id="0" name=""/>
        <dsp:cNvSpPr/>
      </dsp:nvSpPr>
      <dsp:spPr>
        <a:xfrm>
          <a:off x="3645646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Příčinná souvislost</a:t>
          </a:r>
        </a:p>
      </dsp:txBody>
      <dsp:txXfrm>
        <a:off x="3726489" y="1322903"/>
        <a:ext cx="3299158" cy="1494394"/>
      </dsp:txXfrm>
    </dsp:sp>
    <dsp:sp modelId="{8BC8222D-62E4-4BB0-897C-BE098E1E161B}">
      <dsp:nvSpPr>
        <dsp:cNvPr id="0" name=""/>
        <dsp:cNvSpPr/>
      </dsp:nvSpPr>
      <dsp:spPr>
        <a:xfrm>
          <a:off x="7279743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Škoda/porušení právem chráněného zájmu </a:t>
          </a:r>
        </a:p>
      </dsp:txBody>
      <dsp:txXfrm>
        <a:off x="7360586" y="1322903"/>
        <a:ext cx="3299158" cy="14943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6503629" y="-2430853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/>
            <a:t>Ze Smlouvy 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/>
            <a:t>Ze Zákona</a:t>
          </a:r>
        </a:p>
      </dsp:txBody>
      <dsp:txXfrm rot="-5400000">
        <a:off x="3870770" y="280875"/>
        <a:ext cx="6802499" cy="1457910"/>
      </dsp:txXfrm>
    </dsp:sp>
    <dsp:sp modelId="{E0350528-6D67-4391-9A72-78FE494ED76B}">
      <dsp:nvSpPr>
        <dsp:cNvPr id="0" name=""/>
        <dsp:cNvSpPr/>
      </dsp:nvSpPr>
      <dsp:spPr>
        <a:xfrm>
          <a:off x="0" y="50"/>
          <a:ext cx="3870769" cy="201956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>
              <a:solidFill>
                <a:schemeClr val="bg1"/>
              </a:solidFill>
            </a:rPr>
            <a:t>Povinnost daná</a:t>
          </a:r>
        </a:p>
      </dsp:txBody>
      <dsp:txXfrm>
        <a:off x="98587" y="98637"/>
        <a:ext cx="3673595" cy="1822386"/>
      </dsp:txXfrm>
    </dsp:sp>
    <dsp:sp modelId="{72CD7713-2025-449F-9F53-E1DB2AF1AF29}">
      <dsp:nvSpPr>
        <dsp:cNvPr id="0" name=""/>
        <dsp:cNvSpPr/>
      </dsp:nvSpPr>
      <dsp:spPr>
        <a:xfrm rot="5400000">
          <a:off x="6503629" y="-310314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/>
            <a:t>Úmysl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/>
            <a:t>Nedbalost</a:t>
          </a:r>
        </a:p>
      </dsp:txBody>
      <dsp:txXfrm rot="-5400000">
        <a:off x="3870770" y="2401414"/>
        <a:ext cx="6802499" cy="1457910"/>
      </dsp:txXfrm>
    </dsp:sp>
    <dsp:sp modelId="{FA4A756A-16F7-4591-B7B1-AB2FE5B8F4AC}">
      <dsp:nvSpPr>
        <dsp:cNvPr id="0" name=""/>
        <dsp:cNvSpPr/>
      </dsp:nvSpPr>
      <dsp:spPr>
        <a:xfrm>
          <a:off x="0" y="2120164"/>
          <a:ext cx="3870769" cy="201956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>
              <a:solidFill>
                <a:schemeClr val="bg1"/>
              </a:solidFill>
            </a:rPr>
            <a:t>Typy zavinění</a:t>
          </a:r>
        </a:p>
      </dsp:txBody>
      <dsp:txXfrm>
        <a:off x="98587" y="2218751"/>
        <a:ext cx="3673595" cy="18223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DC602-AB59-45D2-8491-3F59F28569F8}">
      <dsp:nvSpPr>
        <dsp:cNvPr id="0" name=""/>
        <dsp:cNvSpPr/>
      </dsp:nvSpPr>
      <dsp:spPr>
        <a:xfrm>
          <a:off x="0" y="489958"/>
          <a:ext cx="10753200" cy="1539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0" kern="120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 sz="2800" kern="1200"/>
        </a:p>
      </dsp:txBody>
      <dsp:txXfrm>
        <a:off x="75163" y="565121"/>
        <a:ext cx="10602874" cy="1389393"/>
      </dsp:txXfrm>
    </dsp:sp>
    <dsp:sp modelId="{89C7C6FA-BE86-4E37-8BDA-5BF4DB41EDD6}">
      <dsp:nvSpPr>
        <dsp:cNvPr id="0" name=""/>
        <dsp:cNvSpPr/>
      </dsp:nvSpPr>
      <dsp:spPr>
        <a:xfrm>
          <a:off x="0" y="2110318"/>
          <a:ext cx="10753200" cy="1539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0" kern="1200"/>
            <a:t>Povinnost zakročit na ochranu práv jiného každý kdo má kontrolu nad nebezpečnou situací.</a:t>
          </a:r>
          <a:endParaRPr lang="cs-CZ" sz="2800" kern="1200"/>
        </a:p>
      </dsp:txBody>
      <dsp:txXfrm>
        <a:off x="75163" y="2185481"/>
        <a:ext cx="10602874" cy="13893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1DED8-59F4-456F-8A56-95F8A3F36E5E}">
      <dsp:nvSpPr>
        <dsp:cNvPr id="0" name=""/>
        <dsp:cNvSpPr/>
      </dsp:nvSpPr>
      <dsp:spPr>
        <a:xfrm>
          <a:off x="634110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12E99-F65D-437D-BCC6-5BAFD83617E9}">
      <dsp:nvSpPr>
        <dsp:cNvPr id="0" name=""/>
        <dsp:cNvSpPr/>
      </dsp:nvSpPr>
      <dsp:spPr>
        <a:xfrm>
          <a:off x="2721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1700" b="1" kern="1200"/>
            <a:t>Nutná obrana</a:t>
          </a:r>
          <a:endParaRPr lang="cs-CZ" sz="1700" kern="1200"/>
        </a:p>
      </dsp:txBody>
      <dsp:txXfrm>
        <a:off x="2721" y="2412332"/>
        <a:ext cx="1942734" cy="291410"/>
      </dsp:txXfrm>
    </dsp:sp>
    <dsp:sp modelId="{32700850-9E7D-4B75-9388-EC779B488F70}">
      <dsp:nvSpPr>
        <dsp:cNvPr id="0" name=""/>
        <dsp:cNvSpPr/>
      </dsp:nvSpPr>
      <dsp:spPr>
        <a:xfrm>
          <a:off x="2721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Před útokem</a:t>
          </a:r>
          <a:r>
            <a:rPr lang="cs-CZ" sz="1300" b="1" kern="1200"/>
            <a:t> </a:t>
          </a:r>
          <a:endParaRPr lang="cs-CZ" sz="1300" kern="1200"/>
        </a:p>
      </dsp:txBody>
      <dsp:txXfrm>
        <a:off x="2721" y="2756711"/>
        <a:ext cx="1942734" cy="1510222"/>
      </dsp:txXfrm>
    </dsp:sp>
    <dsp:sp modelId="{0EA8C50D-ED19-4FBA-ABFA-A46480FD5D8F}">
      <dsp:nvSpPr>
        <dsp:cNvPr id="0" name=""/>
        <dsp:cNvSpPr/>
      </dsp:nvSpPr>
      <dsp:spPr>
        <a:xfrm>
          <a:off x="2916823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AC18D-822A-4E12-8E83-E91D07221E5E}">
      <dsp:nvSpPr>
        <dsp:cNvPr id="0" name=""/>
        <dsp:cNvSpPr/>
      </dsp:nvSpPr>
      <dsp:spPr>
        <a:xfrm>
          <a:off x="2285434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1700" b="1" kern="1200"/>
            <a:t>Krajní nouze</a:t>
          </a:r>
          <a:endParaRPr lang="cs-CZ" sz="1700" kern="1200"/>
        </a:p>
      </dsp:txBody>
      <dsp:txXfrm>
        <a:off x="2285434" y="2412332"/>
        <a:ext cx="1942734" cy="291410"/>
      </dsp:txXfrm>
    </dsp:sp>
    <dsp:sp modelId="{DE471D1E-242F-4034-8954-6428BB009C4B}">
      <dsp:nvSpPr>
        <dsp:cNvPr id="0" name=""/>
        <dsp:cNvSpPr/>
      </dsp:nvSpPr>
      <dsp:spPr>
        <a:xfrm>
          <a:off x="2285434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Před hrozící újmou</a:t>
          </a:r>
        </a:p>
      </dsp:txBody>
      <dsp:txXfrm>
        <a:off x="2285434" y="2756711"/>
        <a:ext cx="1942734" cy="1510222"/>
      </dsp:txXfrm>
    </dsp:sp>
    <dsp:sp modelId="{2F3E3A71-FF75-4F04-8DFE-BDFCFE8C234B}">
      <dsp:nvSpPr>
        <dsp:cNvPr id="0" name=""/>
        <dsp:cNvSpPr/>
      </dsp:nvSpPr>
      <dsp:spPr>
        <a:xfrm>
          <a:off x="5199536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E7396-5291-4B51-9705-FAE5A1020A06}">
      <dsp:nvSpPr>
        <dsp:cNvPr id="0" name=""/>
        <dsp:cNvSpPr/>
      </dsp:nvSpPr>
      <dsp:spPr>
        <a:xfrm>
          <a:off x="4568147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cs-CZ" sz="1700" kern="1200"/>
            <a:t>Omluvitelné vzrušení</a:t>
          </a:r>
        </a:p>
      </dsp:txBody>
      <dsp:txXfrm>
        <a:off x="4568147" y="2412332"/>
        <a:ext cx="1942734" cy="291410"/>
      </dsp:txXfrm>
    </dsp:sp>
    <dsp:sp modelId="{26196339-BBFE-409B-ABBD-FFA099CFFDE7}">
      <dsp:nvSpPr>
        <dsp:cNvPr id="0" name=""/>
        <dsp:cNvSpPr/>
      </dsp:nvSpPr>
      <dsp:spPr>
        <a:xfrm>
          <a:off x="4568147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/>
            <a:t>Při posouzení, zda někdo jednal v nutné obraně, anebo v krajní nouzi, se přihlédne i k omluvitelnému vzrušení mysli</a:t>
          </a:r>
        </a:p>
      </dsp:txBody>
      <dsp:txXfrm>
        <a:off x="4568147" y="2756711"/>
        <a:ext cx="1942734" cy="15102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6FA72-3BDA-4E8F-A8E3-4D4BBAE278E4}">
      <dsp:nvSpPr>
        <dsp:cNvPr id="0" name=""/>
        <dsp:cNvSpPr/>
      </dsp:nvSpPr>
      <dsp:spPr>
        <a:xfrm>
          <a:off x="28560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Občanskoprávní</a:t>
          </a:r>
        </a:p>
      </dsp:txBody>
      <dsp:txXfrm>
        <a:off x="285603" y="2098"/>
        <a:ext cx="3181540" cy="1908924"/>
      </dsp:txXfrm>
    </dsp:sp>
    <dsp:sp modelId="{55FF1A21-93DD-4F72-B6F5-9537EF191E31}">
      <dsp:nvSpPr>
        <dsp:cNvPr id="0" name=""/>
        <dsp:cNvSpPr/>
      </dsp:nvSpPr>
      <dsp:spPr>
        <a:xfrm>
          <a:off x="3785298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/>
            <a:t>Pracovněprávní</a:t>
          </a:r>
        </a:p>
      </dsp:txBody>
      <dsp:txXfrm>
        <a:off x="3785298" y="2098"/>
        <a:ext cx="3181540" cy="1908924"/>
      </dsp:txXfrm>
    </dsp:sp>
    <dsp:sp modelId="{67E57CF2-BE2C-47C8-AEF5-137048514E27}">
      <dsp:nvSpPr>
        <dsp:cNvPr id="0" name=""/>
        <dsp:cNvSpPr/>
      </dsp:nvSpPr>
      <dsp:spPr>
        <a:xfrm>
          <a:off x="728499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/>
            <a:t>Správní</a:t>
          </a:r>
        </a:p>
      </dsp:txBody>
      <dsp:txXfrm>
        <a:off x="7284993" y="2098"/>
        <a:ext cx="3181540" cy="1908924"/>
      </dsp:txXfrm>
    </dsp:sp>
    <dsp:sp modelId="{25DB820A-09E7-47C4-8265-AE05A074B592}">
      <dsp:nvSpPr>
        <dsp:cNvPr id="0" name=""/>
        <dsp:cNvSpPr/>
      </dsp:nvSpPr>
      <dsp:spPr>
        <a:xfrm>
          <a:off x="2035451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Trestní</a:t>
          </a:r>
        </a:p>
      </dsp:txBody>
      <dsp:txXfrm>
        <a:off x="2035451" y="2229177"/>
        <a:ext cx="3181540" cy="1908924"/>
      </dsp:txXfrm>
    </dsp:sp>
    <dsp:sp modelId="{38470576-7B94-46BE-B422-E43DA0AFB659}">
      <dsp:nvSpPr>
        <dsp:cNvPr id="0" name=""/>
        <dsp:cNvSpPr/>
      </dsp:nvSpPr>
      <dsp:spPr>
        <a:xfrm>
          <a:off x="5535146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/>
            <a:t>Disciplinární</a:t>
          </a:r>
        </a:p>
      </dsp:txBody>
      <dsp:txXfrm>
        <a:off x="5535146" y="2229177"/>
        <a:ext cx="3181540" cy="19089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/>
            <a:t>Újma</a:t>
          </a:r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/>
            <a:t>Majetková Škoda</a:t>
          </a:r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700" kern="1200" dirty="0"/>
            <a:t>Nemajetková Újma</a:t>
          </a:r>
        </a:p>
      </dsp:txBody>
      <dsp:txXfrm>
        <a:off x="3991220" y="2357873"/>
        <a:ext cx="3297076" cy="1648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93E33-A769-4428-8A0A-C057C888F661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94CB9-B316-4BA0-9223-8209DE26C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78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9A5FF-F5D3-48F7-986E-5EB0E9F3F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70873-E71A-4914-9EE9-F402FB9BF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E8F2E-524D-4958-B305-B28C93D0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5D49F0-100A-4380-9892-7433587B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6157D-8ACD-4C4D-A61A-5CAD3B00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61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436D5-F49D-4830-A348-33AD48C6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3F4E20-1719-45CE-8A18-50D9EF388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1370C0-123A-4F71-801C-3C0E3060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082C4E-43A4-472F-B23A-02DB3487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4C201F-64E5-4067-A304-253AFC83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4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590954-2746-4D4C-A682-60A1505D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2B6B44-E64D-4BBE-ABC8-A71568EAB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D792F9-52AA-4261-9467-055A6D68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990D6-9397-4C89-8C25-C2BB16F5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0212C-3721-4DEA-9D21-2A0EB663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716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9474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211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845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459DC-7C92-4A47-9D62-72E65D8E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928D9-15E7-4479-8DBF-A66AD46EC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6421C-9187-4AEB-8B23-C75C24DC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50F5-979A-4917-B543-9769F467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4E740-9B23-4489-9A79-CD865E23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4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719C3-88BC-45A7-BEB9-20B80CBE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0B5102-7E7E-4888-A767-F99F9DE8D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B4542-6ACB-4B7B-A85A-B4A9198F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D5E97-0B7A-4F71-8CB7-59AB241A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ECFBA-B750-4E84-BC36-8F03E9C6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7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309F9-24B9-4450-9331-0845F59C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724D6-AA36-4DA0-948F-DABFF4DB8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9E9E4F-FD22-49EC-94C8-31034625A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929A30-6C02-495B-9549-322BD301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39F7DD-F291-4536-B742-BB0A6008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F61773-4F85-4C97-B930-B21533F4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3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FA0AC-AB0C-4325-AB6D-BDBECC63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26A955-669D-4929-9AE3-42DD54282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7EBA1E-28A9-4DA6-AF9B-96E6FB91F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9A9593-0EFB-4458-BB09-7A9AC1BFF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2BA9FE-58B9-40D9-A772-3BB4D4E5D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AF47C7-DB87-4771-9A32-90F89996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649A04-0D3E-40AF-936A-FC27402F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F8999E-3A4A-4886-BE7D-BA059C6B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9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D8AF1-E3F4-46DC-A305-693955B1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10F362-B952-4F24-A019-5373F6EC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D62213-B4D0-4187-AD3F-4B87883F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7082E-2092-4430-85DE-B91A7FC0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1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2D728D-A1CD-4B7E-BDF3-9E9EE329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3369C7-F533-4E76-845A-B830A19D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BF0169-8D4F-4D48-B91C-CCFEDA9A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0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5AC37-46E8-480D-89D0-9E4FB7D2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4962F-4789-4C15-9D03-65BFC3FD8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40B107-7F53-43C2-9B85-451E37E90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E37047-9A38-47B6-A745-79718E0A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B4CB7F-6B2A-4B97-ABE8-3224B67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CD195F-D1E8-449E-9549-465A14CB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00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CFD60-1CC1-4AEE-A374-77B46E562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444686-9A01-4F98-BBC0-5D4D5BD9E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ED5358-5A6E-47D8-9667-C975D0545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2CFF00-49DF-44F2-99BF-8F7AE6DB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BC1E7F-536F-425C-AC48-2A3E11F9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1022C7-181D-4665-930F-138BCABA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73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6F628F-B47E-4914-ABF1-1530C2A6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70DEB1-96A2-4B0D-BA91-C0B76C3CE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00FB9-A3E3-450F-AC57-80BF05E07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BFE2-5AE8-4FA4-AF9D-8F7F0E5E71A5}" type="datetimeFigureOut">
              <a:rPr lang="cs-CZ" smtClean="0"/>
              <a:t>17.12.2019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435F9-5753-436E-9577-665EB3658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088F3B-6199-4484-9D65-72D5C108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84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Zdravotnická záchranná služba zákon č. </a:t>
            </a:r>
            <a:r>
              <a:rPr lang="cs-CZ" dirty="0"/>
              <a:t>374/2011 Sb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KZOS – </a:t>
            </a:r>
            <a:r>
              <a:rPr lang="cs-CZ" b="1" dirty="0" smtClean="0"/>
              <a:t>krajské zdravotnické </a:t>
            </a:r>
            <a:r>
              <a:rPr lang="cs-CZ" b="1" dirty="0"/>
              <a:t>operační středisko</a:t>
            </a:r>
          </a:p>
          <a:p>
            <a:r>
              <a:rPr lang="cs-CZ" u="sng" dirty="0" smtClean="0"/>
              <a:t>Poskytovatel </a:t>
            </a:r>
            <a:r>
              <a:rPr lang="cs-CZ" u="sng" dirty="0"/>
              <a:t>zdravotnické záchranné služby si může v rámci operačního řízení vyžádat pomoc na vyžádání od ostatních složek integrovaného záchranného systému, a to na základě předem písemně dohodnutého způsobu poskytnutí pomoci.</a:t>
            </a:r>
            <a:endParaRPr lang="cs-CZ" b="1" u="sng" dirty="0" smtClean="0"/>
          </a:p>
          <a:p>
            <a:r>
              <a:rPr lang="cs-CZ" b="1" dirty="0" smtClean="0"/>
              <a:t>Pracoviště </a:t>
            </a:r>
            <a:r>
              <a:rPr lang="cs-CZ" b="1" dirty="0"/>
              <a:t>krizové připravenosti</a:t>
            </a:r>
          </a:p>
          <a:p>
            <a:r>
              <a:rPr lang="cs-CZ" sz="2400" dirty="0" smtClean="0"/>
              <a:t>Pracoviště </a:t>
            </a:r>
            <a:r>
              <a:rPr lang="cs-CZ" sz="2400" dirty="0"/>
              <a:t>krizové připravenosti je určeno pro koordinaci</a:t>
            </a:r>
          </a:p>
          <a:p>
            <a:pPr lvl="1"/>
            <a:r>
              <a:rPr lang="cs-CZ" sz="2100" dirty="0" smtClean="0"/>
              <a:t>úkolů </a:t>
            </a:r>
            <a:r>
              <a:rPr lang="cs-CZ" sz="2100" dirty="0"/>
              <a:t>vyplývajících pro poskytovatele zdravotnické záchranné služby z krizového plánu kraje, havarijního plánování a dokumentace integrovaného záchranného systému,</a:t>
            </a:r>
          </a:p>
          <a:p>
            <a:pPr lvl="1"/>
            <a:r>
              <a:rPr lang="cs-CZ" sz="2100" dirty="0" smtClean="0"/>
              <a:t>psychosociálních </a:t>
            </a:r>
            <a:r>
              <a:rPr lang="cs-CZ" sz="2100" dirty="0"/>
              <a:t>intervenčních služeb pro zaměstnance poskytovatele zdravotnické záchranné služby a další zdravotnické pracovníky v případě mimořádné události nebo krizové situace při provádění záchranných a likvidačních prací,</a:t>
            </a:r>
          </a:p>
          <a:p>
            <a:pPr lvl="1"/>
            <a:r>
              <a:rPr lang="cs-CZ" sz="2100" dirty="0" smtClean="0"/>
              <a:t>vzdělávání </a:t>
            </a:r>
            <a:r>
              <a:rPr lang="cs-CZ" sz="2100" dirty="0"/>
              <a:t>a výcviku pro plnění úkolů poskytovatele zdravotnické záchranné služby v oblasti krizového řízení, urgentní medicíny a medicíny katastrof,</a:t>
            </a:r>
          </a:p>
          <a:p>
            <a:pPr lvl="1"/>
            <a:r>
              <a:rPr lang="cs-CZ" sz="2100" u="sng" dirty="0" smtClean="0"/>
              <a:t>vzdělávání </a:t>
            </a:r>
            <a:r>
              <a:rPr lang="cs-CZ" sz="2100" u="sng" dirty="0"/>
              <a:t>a výcviku složek integrovaného záchranného systému k poskytování neodkladné resuscitace,</a:t>
            </a:r>
          </a:p>
          <a:p>
            <a:pPr lvl="1"/>
            <a:r>
              <a:rPr lang="cs-CZ" sz="2100" dirty="0" smtClean="0"/>
              <a:t>komunikačních </a:t>
            </a:r>
            <a:r>
              <a:rPr lang="cs-CZ" sz="2100" dirty="0"/>
              <a:t>prostředků pro plnění úkolů poskytovatele zdravotnické záchranné služby v integrovaném záchranném systému a v krizovém řízení.</a:t>
            </a:r>
          </a:p>
          <a:p>
            <a:r>
              <a:rPr lang="cs-CZ" sz="2400" dirty="0" smtClean="0"/>
              <a:t>Pracoviště </a:t>
            </a:r>
            <a:r>
              <a:rPr lang="cs-CZ" sz="2400" dirty="0"/>
              <a:t>krizové připravenosti zpracovává návrh </a:t>
            </a:r>
            <a:r>
              <a:rPr lang="cs-CZ" sz="2400" u="sng" dirty="0"/>
              <a:t>traumatologického plánu</a:t>
            </a:r>
            <a:r>
              <a:rPr lang="cs-CZ" sz="2400" dirty="0"/>
              <a:t> a návrh jeho změny.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289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Traumatologický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S</a:t>
            </a:r>
            <a:r>
              <a:rPr lang="cs-CZ" dirty="0" smtClean="0"/>
              <a:t>tanoví </a:t>
            </a:r>
            <a:r>
              <a:rPr lang="cs-CZ" dirty="0"/>
              <a:t>opatření a postupy uplatňované poskytovatelem zdravotnické záchranné služby při zajišťování a poskytování přednemocniční neodkladné péče v případě hromadných neštěstí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Obsahuje </a:t>
            </a:r>
            <a:r>
              <a:rPr lang="cs-CZ" dirty="0"/>
              <a:t>p</a:t>
            </a:r>
            <a:r>
              <a:rPr lang="cs-CZ" dirty="0" smtClean="0"/>
              <a:t>řehled a </a:t>
            </a:r>
            <a:r>
              <a:rPr lang="cs-CZ" dirty="0"/>
              <a:t>hodnocení možných zdrojů rizik a ohrožení na území kraje, která mohou vést k hromadnému neštěstí a analýzu jejich možného dopadu na poskytování zdravotnické záchranné služby;  přehled a hodnocení možných vnitřních a vnějších zdrojů rizik a ohrožení zdravotnického zařízení poskytovatele zdravotnické záchranné služby a analýzu jejich možného dopadu na poskytování zdravotnické záchranné služby, charakteristiku typů postižení zdraví, pro která se traumatologický plán zpracovává atd</a:t>
            </a:r>
            <a:r>
              <a:rPr lang="cs-CZ" dirty="0" smtClean="0"/>
              <a:t>.</a:t>
            </a:r>
          </a:p>
          <a:p>
            <a:pPr algn="just"/>
            <a:r>
              <a:rPr lang="cs-CZ" u="sng" dirty="0"/>
              <a:t>O</a:t>
            </a:r>
            <a:r>
              <a:rPr lang="cs-CZ" u="sng" dirty="0" smtClean="0"/>
              <a:t>perativní část </a:t>
            </a:r>
            <a:r>
              <a:rPr lang="cs-CZ" dirty="0" smtClean="0"/>
              <a:t>uvádí </a:t>
            </a:r>
            <a:r>
              <a:rPr lang="cs-CZ" dirty="0"/>
              <a:t>opatření a postupy pro případ hromadného neštěstí, postupy pro třídění postižených osob, způsob zajištění přednemocniční neodkladné péče podle typu postižení na zdraví, postupy pro koordinovaný odsun postižených osob, postupy pro zajištění spolupráce s poskytovateli zdravotních služeb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86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1477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11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Odpovědnost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5800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Náležitou odbornou úrovní se rozumí poskytování zdravotních služeb podle pravidel vědy a uznávaných medicínských postupů, při respektování individuality pacienta, s ohledem na konkrétní podmínky a objektivní možnosti.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Náležitá odborná úroveň (postup lege </a:t>
            </a:r>
            <a:r>
              <a:rPr lang="cs-CZ" dirty="0" err="1"/>
              <a:t>artis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64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Předpoklady vzniku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766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Porušení právní povinnosti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951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Povinnost prevence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9422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Vyloučení protiprávnosti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0857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860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8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Spolupráce s dalšími složkami integrovaného systému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769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Odpovědnost dle práva občanského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376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újmy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430037"/>
              </p:ext>
            </p:extLst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810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07569" y="1124744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56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Újmu způsobenou náhodou nahradí ten, kdo dal ze své viny k náhodě podnět, zejména tím, že poruší příkaz nebo poškodí zařízení, které má nahodilé újmě zabránit.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451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věcí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povinen někomu něco plnit a použije při tom </a:t>
            </a:r>
            <a:r>
              <a:rPr lang="cs-CZ" b="1" dirty="0"/>
              <a:t>vadnou</a:t>
            </a:r>
            <a:r>
              <a:rPr lang="cs-CZ" dirty="0"/>
              <a:t> věc, nahradí škodu způsobenou vadou věci. To platí i v případě poskytnutí zdravotnických, sociálních, veterinárních a jiných biologických služeb.</a:t>
            </a:r>
          </a:p>
          <a:p>
            <a:r>
              <a:rPr lang="cs-CZ" dirty="0"/>
              <a:t>Nevztahuje se na nesprávně zvolenou věc.</a:t>
            </a:r>
          </a:p>
          <a:p>
            <a:r>
              <a:rPr lang="cs-CZ" dirty="0"/>
              <a:t>Způsobí-li škodu věc sama od sebe, nahradí škodu ten, kdo nad věcí měl mít dohled. (lze se </a:t>
            </a:r>
            <a:r>
              <a:rPr lang="cs-CZ" dirty="0" err="1"/>
              <a:t>sprostit</a:t>
            </a:r>
            <a:r>
              <a:rPr lang="cs-CZ" dirty="0"/>
              <a:t>)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4064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informací nebo radou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j</a:t>
            </a:r>
            <a:r>
              <a:rPr lang="cs-CZ" dirty="0"/>
              <a:t>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</a:p>
          <a:p>
            <a:r>
              <a:rPr lang="cs-CZ" dirty="0"/>
              <a:t>nahradí 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r>
              <a:rPr lang="cs-CZ" b="1" u="sng" dirty="0"/>
              <a:t>danou za odměnu </a:t>
            </a:r>
            <a:r>
              <a:rPr lang="cs-CZ" dirty="0"/>
              <a:t>v záležitosti svého vědění nebo dovednosti.</a:t>
            </a:r>
          </a:p>
        </p:txBody>
      </p:sp>
    </p:spTree>
    <p:extLst>
      <p:ext uri="{BB962C8B-B14F-4D97-AF65-F5344CB8AC3E}">
        <p14:creationId xmlns:p14="http://schemas.microsoft.com/office/powerpoint/2010/main" val="88127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náhrady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282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ustanovení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Škoda se nahrazuje uvedením do předešlého stavu. Není-li to dobře možné, anebo žádá-li to poškozený, hradí se škoda v penězích. </a:t>
            </a:r>
          </a:p>
          <a:p>
            <a:r>
              <a:rPr lang="cs-CZ" dirty="0"/>
              <a:t>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087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5174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při ublížení na zdraví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270000" y="1562100"/>
          <a:ext cx="9309099" cy="4747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419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právní 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239/2000 Sb</a:t>
            </a:r>
            <a:r>
              <a:rPr lang="cs-CZ" dirty="0" smtClean="0"/>
              <a:t>., </a:t>
            </a:r>
            <a:r>
              <a:rPr lang="cs-CZ" dirty="0"/>
              <a:t>o integrovaném záchranném systému a o změně některých </a:t>
            </a:r>
            <a:r>
              <a:rPr lang="cs-CZ" dirty="0" smtClean="0"/>
              <a:t>zákon</a:t>
            </a:r>
          </a:p>
          <a:p>
            <a:r>
              <a:rPr lang="cs-CZ" dirty="0"/>
              <a:t>Vyhláška </a:t>
            </a:r>
            <a:r>
              <a:rPr lang="cs-CZ" dirty="0"/>
              <a:t>Ministerstva vnitra </a:t>
            </a:r>
            <a:r>
              <a:rPr lang="cs-CZ" dirty="0" smtClean="0"/>
              <a:t>č</a:t>
            </a:r>
            <a:r>
              <a:rPr lang="cs-CZ" dirty="0"/>
              <a:t>. 380/2002 Sb</a:t>
            </a:r>
            <a:r>
              <a:rPr lang="cs-CZ" dirty="0" smtClean="0"/>
              <a:t>., k </a:t>
            </a:r>
            <a:r>
              <a:rPr lang="cs-CZ" dirty="0"/>
              <a:t>přípravě a provádění úkolů ochrany obyvatelstva</a:t>
            </a:r>
          </a:p>
          <a:p>
            <a:r>
              <a:rPr lang="cs-CZ" dirty="0" smtClean="0"/>
              <a:t>Vyhláška Ministerstva </a:t>
            </a:r>
            <a:r>
              <a:rPr lang="cs-CZ" dirty="0"/>
              <a:t>vnitra </a:t>
            </a:r>
            <a:r>
              <a:rPr lang="cs-CZ" dirty="0" smtClean="0"/>
              <a:t> </a:t>
            </a:r>
            <a:r>
              <a:rPr lang="cs-CZ" dirty="0"/>
              <a:t>č. 328/2001 Sb</a:t>
            </a:r>
            <a:r>
              <a:rPr lang="cs-CZ" dirty="0" smtClean="0"/>
              <a:t>., o </a:t>
            </a:r>
            <a:r>
              <a:rPr lang="cs-CZ" dirty="0"/>
              <a:t>některých podrobnostech zabezpečení integrovaného záchranného systému</a:t>
            </a:r>
          </a:p>
          <a:p>
            <a:r>
              <a:rPr lang="cs-CZ" dirty="0" smtClean="0"/>
              <a:t>Vyhláška Ministerstva </a:t>
            </a:r>
            <a:r>
              <a:rPr lang="cs-CZ" dirty="0"/>
              <a:t>vnitra </a:t>
            </a:r>
            <a:r>
              <a:rPr lang="cs-CZ" dirty="0" smtClean="0"/>
              <a:t> </a:t>
            </a:r>
            <a:r>
              <a:rPr lang="cs-CZ" dirty="0"/>
              <a:t>č. 328/2001 Sb</a:t>
            </a:r>
            <a:r>
              <a:rPr lang="cs-CZ" dirty="0" smtClean="0"/>
              <a:t>., o </a:t>
            </a:r>
            <a:r>
              <a:rPr lang="cs-CZ" dirty="0"/>
              <a:t>některých podrobnostech zabezpečení integrovaného záchranného systému</a:t>
            </a:r>
          </a:p>
          <a:p>
            <a:r>
              <a:rPr lang="cs-CZ" dirty="0"/>
              <a:t>Zákon č. </a:t>
            </a:r>
            <a:r>
              <a:rPr lang="cs-CZ" dirty="0" smtClean="0"/>
              <a:t>127/2005 Sb., zákon </a:t>
            </a:r>
            <a:r>
              <a:rPr lang="cs-CZ" dirty="0"/>
              <a:t>o elektronických </a:t>
            </a:r>
            <a:r>
              <a:rPr lang="cs-CZ" dirty="0" smtClean="0"/>
              <a:t>komunikacích (§ 33 linka 112)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880479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Usmrcení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 usmrcení nebo zvlášť závažném ublížení na zdraví odčiní škůdce </a:t>
            </a:r>
            <a:r>
              <a:rPr lang="cs-CZ" b="1" dirty="0"/>
              <a:t>duševní útrapy manželu, rodiči, dítěti nebo jiné osobě blízké peněžitou náhradou vyvažující plně jejich utrpení. Nelze-li </a:t>
            </a:r>
            <a:r>
              <a:rPr lang="cs-CZ" dirty="0"/>
              <a:t>výši náhrady takto určit, stanoví se podle zásad slušnosti.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410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Náklady spojené s péčí o zdraví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 </a:t>
            </a:r>
            <a:r>
              <a:rPr lang="cs-CZ" dirty="0"/>
              <a:t>Škůdce hradí též účelně vynaložené náklady spojené s péčí o zdraví poškozeného, s péčí o jeho osobu nebo jeho domácnost tomu, kdo je vynaložil; požádá-li o to, složí mu škůdce na tyto náklady přiměřenou zálohu.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95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Náklady pohřbu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Škůdce nahradí tomu, kdo je vynaložil, přiměřené náklady spojené s pohřbem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 rozsahu, v jakém nebyly uhrazeny veřejnou dávkou podle jiného právního předpisu. Přitom se přihlédne k zvyklostem i k okolnostem jednotlivého případu. </a:t>
            </a:r>
          </a:p>
        </p:txBody>
      </p:sp>
    </p:spTree>
    <p:extLst>
      <p:ext uri="{BB962C8B-B14F-4D97-AF65-F5344CB8AC3E}">
        <p14:creationId xmlns:p14="http://schemas.microsoft.com/office/powerpoint/2010/main" val="759635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výdělku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066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důchodu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</p:txBody>
      </p:sp>
    </p:spTree>
    <p:extLst>
      <p:ext uri="{BB962C8B-B14F-4D97-AF65-F5344CB8AC3E}">
        <p14:creationId xmlns:p14="http://schemas.microsoft.com/office/powerpoint/2010/main" val="10787679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Náklady na výživu pozůstalým	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Při usmrcení hradí škůdce peněžitým důchodem náklady na výživu pozůstalým, kterým zemřelý ke dni své smrti poskytoval nebo byl povinen poskytovat výživu. </a:t>
            </a:r>
          </a:p>
          <a:p>
            <a:r>
              <a:rPr lang="cs-CZ" sz="2400" dirty="0"/>
              <a:t>Náhrada náleží pozůstalým ve výši rozdílu mezi dávkami důchodového zabezpečení poskytovanými z téhož důvodu a tím, co by poškozený podle rozumného očekávání mohl pozůstalým na těchto nákladech poskytovat, pokud by k jeho zranění nedošlo. </a:t>
            </a:r>
          </a:p>
        </p:txBody>
      </p:sp>
    </p:spTree>
    <p:extLst>
      <p:ext uri="{BB962C8B-B14F-4D97-AF65-F5344CB8AC3E}">
        <p14:creationId xmlns:p14="http://schemas.microsoft.com/office/powerpoint/2010/main" val="38052825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Stížnosti ve zdravotnictví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158233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Pacient</a:t>
            </a:r>
          </a:p>
          <a:p>
            <a:pPr lvl="0"/>
            <a:r>
              <a:rPr lang="cs-CZ" dirty="0"/>
              <a:t>Zákonný zástupce nebo opatrovník pacienta</a:t>
            </a:r>
          </a:p>
          <a:p>
            <a:pPr lvl="0"/>
            <a:r>
              <a:rPr lang="cs-CZ" dirty="0"/>
              <a:t>Osoba blízká v případě, že pacient tak nemůže učinit s ohledem na svůj zdravotní stav nebo pokud zemřel</a:t>
            </a:r>
          </a:p>
          <a:p>
            <a:pPr lvl="0"/>
            <a:r>
              <a:rPr lang="cs-CZ" dirty="0"/>
              <a:t>Osoba zmocněná pacientem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Osoby oprávněné k podání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01580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Poskytovatel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Příslušný správní orgán </a:t>
            </a:r>
          </a:p>
          <a:p>
            <a:pPr lvl="1"/>
            <a:r>
              <a:rPr lang="cs-CZ" dirty="0"/>
              <a:t>Krajský úřad,</a:t>
            </a:r>
          </a:p>
          <a:p>
            <a:pPr lvl="1"/>
            <a:r>
              <a:rPr lang="cs-CZ" dirty="0"/>
              <a:t>Magistrát hlavního města Prahy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Příjemce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25911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ts val="3500"/>
              </a:lnSpc>
            </a:pPr>
            <a:r>
              <a:rPr lang="cs-CZ" sz="2400" dirty="0"/>
              <a:t>Ústní projednání stížnosti, pokud je to s ohledem na charakter stížnosti vhodné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Vyřídit stížnost do 30/60 dnů ode dne jejího obdržení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Vést evidenci o podání stížností a o způsobu jejich vyřízení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Umožnit stěžovateli nahlížet do konkrétního stížnostního spisu a pořizovat z něj kopie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Poskytnout mu včasnou a nutnou součinnost správnímu orgánu 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Lůžková péče – vypracovat postup pro vyřizování stížností, informaci o možnosti a postupu uveřejnit v ZZ na veřejně přístupném místě a na svých internetových stránkách</a:t>
            </a:r>
          </a:p>
          <a:p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Povinnosti poskytovatele při vyřizování stížnosti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107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složky IZS</a:t>
            </a:r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4772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744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Způsoby vyřízení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82336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490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poskytovatelé akutní lůžkové péče, kteří mají zřízen </a:t>
            </a:r>
            <a:r>
              <a:rPr lang="cs-CZ" b="1" dirty="0"/>
              <a:t>urgentní </a:t>
            </a:r>
            <a:r>
              <a:rPr lang="cs-CZ" b="1" dirty="0" smtClean="0"/>
              <a:t>příjem</a:t>
            </a:r>
          </a:p>
          <a:p>
            <a:pPr lvl="1"/>
            <a:r>
              <a:rPr lang="cs-CZ" dirty="0" smtClean="0"/>
              <a:t>Návaznost na traumatologický plán a součinnost se ZZS</a:t>
            </a:r>
          </a:p>
          <a:p>
            <a:pPr lvl="1" algn="just"/>
            <a:r>
              <a:rPr lang="cs-CZ" dirty="0"/>
              <a:t>urgentní </a:t>
            </a:r>
            <a:r>
              <a:rPr lang="cs-CZ" dirty="0" smtClean="0"/>
              <a:t>příjem - </a:t>
            </a:r>
            <a:r>
              <a:rPr lang="cs-CZ" dirty="0"/>
              <a:t>je specializované pracoviště poskytovatele akutní lůžkové péče s nepřetržitým provozem, které zajišťuje příjem a poskytování intenzivní akutní lůžkové péče a specializované ambulantní péče pacientům s náhle vzniklým závažným postižením zdraví a pacientům v přímém ohrožení života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„dobrovolní hasiči“</a:t>
            </a:r>
          </a:p>
          <a:p>
            <a:pPr algn="just"/>
            <a:r>
              <a:rPr lang="cs-CZ" dirty="0" smtClean="0"/>
              <a:t>Armáda ČR</a:t>
            </a:r>
          </a:p>
          <a:p>
            <a:pPr algn="just"/>
            <a:r>
              <a:rPr lang="cs-CZ" dirty="0" smtClean="0"/>
              <a:t>Ostatní složky dle § 4 zákona č. 239/2000 Sb.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75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Integrovaný záchranný systém se použije v přípravě na vznik mimořádné události a při potřebě provádět současně záchranné a likvidační práce dvěma anebo více složkami integrovaného záchranného systému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Primární organizační složka Hasičský záchranný sbor</a:t>
            </a:r>
          </a:p>
          <a:p>
            <a:pPr lvl="1"/>
            <a:r>
              <a:rPr lang="cs-CZ" dirty="0" smtClean="0"/>
              <a:t>Operační středisko zajišťuje koordinaci</a:t>
            </a:r>
          </a:p>
          <a:p>
            <a:pPr lvl="1"/>
            <a:r>
              <a:rPr lang="cs-CZ" dirty="0" smtClean="0"/>
              <a:t>Velitel hasičů je také velitelem zásahu při mimořádné události.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98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Linka 112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Operační a informační </a:t>
            </a:r>
            <a:r>
              <a:rPr lang="cs-CZ" dirty="0" smtClean="0"/>
              <a:t>středisko HZS </a:t>
            </a:r>
            <a:r>
              <a:rPr lang="cs-CZ" dirty="0"/>
              <a:t>je pracovištěm pro příjem volání na jednotné evropské číslo tísňového volání (112) a národní číslo tísňového volání stanovené v číslovacím plánu podle zákona o elektronických komunikacích</a:t>
            </a:r>
            <a:r>
              <a:rPr lang="cs-CZ" dirty="0" smtClean="0"/>
              <a:t>.</a:t>
            </a:r>
          </a:p>
          <a:p>
            <a:pPr algn="just"/>
            <a:r>
              <a:rPr lang="cs-CZ" b="1" u="sng" dirty="0" smtClean="0"/>
              <a:t>Linku obsluhují zaměstnanci HZS!!!</a:t>
            </a:r>
          </a:p>
          <a:p>
            <a:pPr algn="just"/>
            <a:r>
              <a:rPr lang="cs-CZ" dirty="0" smtClean="0"/>
              <a:t>Dochází k částečnému vytěžení hovoru (získání informací od volajícího)</a:t>
            </a:r>
          </a:p>
          <a:p>
            <a:pPr lvl="1" algn="just"/>
            <a:r>
              <a:rPr lang="cs-CZ" dirty="0" smtClean="0"/>
              <a:t>V případě zdravotních obtíží by mělo být přepojováno ihned</a:t>
            </a:r>
          </a:p>
          <a:p>
            <a:pPr algn="just"/>
            <a:r>
              <a:rPr lang="cs-CZ" dirty="0" smtClean="0"/>
              <a:t>Dle indikace přepojují na ostatní složky nebo vyžádají součinnost dalších složek pro řešení mimořádné situace</a:t>
            </a:r>
          </a:p>
          <a:p>
            <a:pPr algn="just"/>
            <a:r>
              <a:rPr lang="cs-CZ" dirty="0" smtClean="0"/>
              <a:t>V případě zdravotních potíží je lepší přímo volat 155 – zdravotnický personál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3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předání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2857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96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 – zákon č. 273/2008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Působení </a:t>
            </a:r>
            <a:r>
              <a:rPr lang="cs-CZ" b="1" dirty="0"/>
              <a:t>policie v rámci integrovaného záchranného systému, při řešení krizových situací a mimořádných událostí a při přípravě na ně</a:t>
            </a:r>
          </a:p>
          <a:p>
            <a:r>
              <a:rPr lang="cs-CZ" dirty="0" smtClean="0"/>
              <a:t>Plněním </a:t>
            </a:r>
            <a:r>
              <a:rPr lang="cs-CZ" dirty="0"/>
              <a:t>úkolů k řešení mimořádných událostí a krizových situací se rozumí i příprava policie na ně.</a:t>
            </a:r>
          </a:p>
          <a:p>
            <a:r>
              <a:rPr lang="cs-CZ" dirty="0" smtClean="0"/>
              <a:t>Policie </a:t>
            </a:r>
            <a:r>
              <a:rPr lang="cs-CZ" dirty="0"/>
              <a:t>jako základní složka integrovaného záchranného systému vykonává v místě provádění záchranných a likvidačních prací úkoly podle tohoto zákona.</a:t>
            </a:r>
          </a:p>
          <a:p>
            <a:r>
              <a:rPr lang="cs-CZ" dirty="0" smtClean="0"/>
              <a:t>Policista </a:t>
            </a:r>
            <a:r>
              <a:rPr lang="cs-CZ" dirty="0"/>
              <a:t>nebo útvar policie se podílejí na provádění záchranných a likvidačních prací včetně letecké podpory integrovaného záchranného systému a letecké podpory v krizových situacích,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sou-li </a:t>
            </a:r>
            <a:r>
              <a:rPr lang="cs-CZ" dirty="0"/>
              <a:t>k tomu vycvičeni a vybaveni,</a:t>
            </a:r>
          </a:p>
          <a:p>
            <a:pPr lvl="1"/>
            <a:r>
              <a:rPr lang="cs-CZ" dirty="0" smtClean="0"/>
              <a:t>je-li </a:t>
            </a:r>
            <a:r>
              <a:rPr lang="cs-CZ" dirty="0"/>
              <a:t>to nezbytné pro záchranu života, zdraví nebo majetku a</a:t>
            </a:r>
          </a:p>
          <a:p>
            <a:pPr lvl="1"/>
            <a:r>
              <a:rPr lang="cs-CZ" dirty="0" smtClean="0"/>
              <a:t>jsou-li </a:t>
            </a:r>
            <a:r>
              <a:rPr lang="cs-CZ" dirty="0"/>
              <a:t>k tomu určeni policejním prezidentem.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89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1587</Words>
  <Application>Microsoft Office PowerPoint</Application>
  <PresentationFormat>Širokoúhlá obrazovka</PresentationFormat>
  <Paragraphs>172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Motiv Office</vt:lpstr>
      <vt:lpstr>Prezentace aplikace PowerPoint</vt:lpstr>
      <vt:lpstr>Spolupráce s dalšími složkami integrovaného systému </vt:lpstr>
      <vt:lpstr>Základní právní vymezení</vt:lpstr>
      <vt:lpstr>Základní složky IZS</vt:lpstr>
      <vt:lpstr>Další složky</vt:lpstr>
      <vt:lpstr>Působnost</vt:lpstr>
      <vt:lpstr>Linka 112</vt:lpstr>
      <vt:lpstr>Schéma předání</vt:lpstr>
      <vt:lpstr>Policie ČR – zákon č. 273/2008 Sb.</vt:lpstr>
      <vt:lpstr>Zdravotnická záchranná služba zákon č. 374/2011 Sb.</vt:lpstr>
      <vt:lpstr>Traumatologický plán</vt:lpstr>
      <vt:lpstr>Prezentace aplikace PowerPoint</vt:lpstr>
      <vt:lpstr>Odpovědnost ve zdravotnictví</vt:lpstr>
      <vt:lpstr>Náležitá odborná úroveň (postup lege artis) </vt:lpstr>
      <vt:lpstr>Předpoklady vzniku odpovědnosti</vt:lpstr>
      <vt:lpstr>Porušení právní povinnosti</vt:lpstr>
      <vt:lpstr>Povinnost prevence</vt:lpstr>
      <vt:lpstr>Vyloučení protiprávnosti</vt:lpstr>
      <vt:lpstr>Typy odpovědnosti</vt:lpstr>
      <vt:lpstr>Odpovědnost dle práva občanského</vt:lpstr>
      <vt:lpstr>Náhrada újmy</vt:lpstr>
      <vt:lpstr>Prezentace aplikace PowerPoint</vt:lpstr>
      <vt:lpstr>Náhoda</vt:lpstr>
      <vt:lpstr>Škoda způsobená věcí 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Náklady spojené s péčí o zdraví </vt:lpstr>
      <vt:lpstr>Náklady pohřbu </vt:lpstr>
      <vt:lpstr>Náhrada za ztrátu na výdělku </vt:lpstr>
      <vt:lpstr>Náhrada za ztrátu na důchodu </vt:lpstr>
      <vt:lpstr>Náklady na výživu pozůstalým </vt:lpstr>
      <vt:lpstr>Stížnosti ve zdravotnictví </vt:lpstr>
      <vt:lpstr>Osoby oprávněné k podání stížnosti </vt:lpstr>
      <vt:lpstr>Příjemce stížnosti </vt:lpstr>
      <vt:lpstr>Povinnosti poskytovatele při vyřizování stížnosti</vt:lpstr>
      <vt:lpstr>Způsoby vyřízení stížnosti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VE ZDRAVOTNICTVÍ</dc:title>
  <dc:creator>Michal Koščík</dc:creator>
  <cp:lastModifiedBy>ZAJÍČEK Filip, Mgr.</cp:lastModifiedBy>
  <cp:revision>18</cp:revision>
  <dcterms:created xsi:type="dcterms:W3CDTF">2019-10-24T21:41:22Z</dcterms:created>
  <dcterms:modified xsi:type="dcterms:W3CDTF">2019-12-17T09:49:01Z</dcterms:modified>
</cp:coreProperties>
</file>