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3" r:id="rId5"/>
    <p:sldId id="261" r:id="rId6"/>
    <p:sldId id="268" r:id="rId7"/>
    <p:sldId id="262" r:id="rId8"/>
    <p:sldId id="264" r:id="rId9"/>
    <p:sldId id="265" r:id="rId10"/>
    <p:sldId id="273" r:id="rId11"/>
    <p:sldId id="274" r:id="rId12"/>
    <p:sldId id="275" r:id="rId13"/>
    <p:sldId id="276" r:id="rId14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1C0905-D513-4BD9-9DDA-2B2093D8BE94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Klima školní </a:t>
            </a:r>
            <a:r>
              <a:rPr lang="cs-CZ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malých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Malá sociální skupina</a:t>
            </a:r>
          </a:p>
          <a:p>
            <a:r>
              <a:rPr lang="cs-CZ" dirty="0" smtClean="0"/>
              <a:t>Tým jako malá sociální skupin</a:t>
            </a:r>
          </a:p>
          <a:p>
            <a:r>
              <a:rPr lang="cs-CZ" dirty="0" smtClean="0"/>
              <a:t>Tým versus malá sociální skupina</a:t>
            </a:r>
          </a:p>
          <a:p>
            <a:pPr lvl="1"/>
            <a:r>
              <a:rPr lang="cs-CZ" dirty="0" smtClean="0"/>
              <a:t>zájmy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priorita</a:t>
            </a:r>
          </a:p>
          <a:p>
            <a:pPr lvl="1"/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konkurence</a:t>
            </a:r>
          </a:p>
          <a:p>
            <a:pPr lvl="1"/>
            <a:r>
              <a:rPr lang="cs-CZ" dirty="0" smtClean="0"/>
              <a:t>Důvěra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Synergický efekt týmu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„nerovnice“ týmové práce</a:t>
            </a:r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Formování</a:t>
            </a:r>
          </a:p>
          <a:p>
            <a:r>
              <a:rPr lang="cs-CZ" dirty="0" smtClean="0"/>
              <a:t>Bouření</a:t>
            </a:r>
          </a:p>
          <a:p>
            <a:r>
              <a:rPr lang="cs-CZ" dirty="0" smtClean="0"/>
              <a:t>Stabilizace</a:t>
            </a:r>
          </a:p>
          <a:p>
            <a:r>
              <a:rPr lang="cs-CZ" dirty="0" smtClean="0"/>
              <a:t>Výkon</a:t>
            </a:r>
          </a:p>
          <a:p>
            <a:r>
              <a:rPr lang="cs-CZ" dirty="0" smtClean="0"/>
              <a:t>Uzavírání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rozhodování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Autoritativní</a:t>
            </a:r>
          </a:p>
          <a:p>
            <a:r>
              <a:rPr lang="cs-CZ" dirty="0" smtClean="0"/>
              <a:t>Konzultativní</a:t>
            </a:r>
          </a:p>
          <a:p>
            <a:r>
              <a:rPr lang="cs-CZ" dirty="0" smtClean="0"/>
              <a:t>Participativní</a:t>
            </a:r>
          </a:p>
          <a:p>
            <a:r>
              <a:rPr lang="cs-CZ" dirty="0" smtClean="0"/>
              <a:t>Konsensuální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Belbinův</a:t>
            </a:r>
            <a:r>
              <a:rPr lang="cs-CZ" dirty="0" smtClean="0"/>
              <a:t> test týmových </a:t>
            </a:r>
            <a:r>
              <a:rPr lang="cs-CZ" dirty="0" smtClean="0"/>
              <a:t>rolí</a:t>
            </a:r>
          </a:p>
          <a:p>
            <a:endParaRPr lang="cs-CZ" dirty="0" smtClean="0"/>
          </a:p>
          <a:p>
            <a:r>
              <a:rPr lang="cs-CZ" dirty="0" smtClean="0"/>
              <a:t>https://www.dataplan.info/img_upload/2fee7fa2e72b4bdcd8f9ba761433e67a/belbinuv_test.doc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99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klima z hlediska emocionálního: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pohoda,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>
                <a:solidFill>
                  <a:srgbClr val="C00000"/>
                </a:solidFill>
              </a:rPr>
              <a:t>přemíra 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řád,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  <a:r>
              <a:rPr lang="cs-CZ" sz="3100" b="1" dirty="0" smtClean="0"/>
              <a:t>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klima?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195</TotalTime>
  <Words>252</Words>
  <Application>Microsoft Office PowerPoint</Application>
  <PresentationFormat>Předvádění na obrazovce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 Klima školní třídy </vt:lpstr>
      <vt:lpstr>Někdy „to“ funguje a někdy ne…, proč?</vt:lpstr>
      <vt:lpstr>Klima školní třídy</vt:lpstr>
      <vt:lpstr>Snímek 4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Klima malých sociálních skupin</vt:lpstr>
      <vt:lpstr>Vývoj týmu</vt:lpstr>
      <vt:lpstr>Způsoby rozhodování v týmu</vt:lpstr>
      <vt:lpstr>Týmové role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Pospisil</cp:lastModifiedBy>
  <cp:revision>17</cp:revision>
  <cp:lastPrinted>2012-11-02T06:46:50Z</cp:lastPrinted>
  <dcterms:created xsi:type="dcterms:W3CDTF">2012-11-01T20:44:10Z</dcterms:created>
  <dcterms:modified xsi:type="dcterms:W3CDTF">2019-09-24T07:24:04Z</dcterms:modified>
</cp:coreProperties>
</file>