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1"/>
  </p:notesMasterIdLst>
  <p:handoutMasterIdLst>
    <p:handoutMasterId r:id="rId162"/>
  </p:handoutMasterIdLst>
  <p:sldIdLst>
    <p:sldId id="264" r:id="rId2"/>
    <p:sldId id="257" r:id="rId3"/>
    <p:sldId id="261" r:id="rId4"/>
    <p:sldId id="262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427" r:id="rId15"/>
    <p:sldId id="421" r:id="rId16"/>
    <p:sldId id="422" r:id="rId17"/>
    <p:sldId id="423" r:id="rId18"/>
    <p:sldId id="424" r:id="rId19"/>
    <p:sldId id="425" r:id="rId20"/>
    <p:sldId id="426" r:id="rId21"/>
    <p:sldId id="277" r:id="rId22"/>
    <p:sldId id="278" r:id="rId23"/>
    <p:sldId id="420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10" r:id="rId55"/>
    <p:sldId id="311" r:id="rId56"/>
    <p:sldId id="309" r:id="rId57"/>
    <p:sldId id="313" r:id="rId58"/>
    <p:sldId id="312" r:id="rId59"/>
    <p:sldId id="314" r:id="rId60"/>
    <p:sldId id="315" r:id="rId61"/>
    <p:sldId id="316" r:id="rId62"/>
    <p:sldId id="318" r:id="rId63"/>
    <p:sldId id="317" r:id="rId64"/>
    <p:sldId id="319" r:id="rId65"/>
    <p:sldId id="322" r:id="rId66"/>
    <p:sldId id="320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8" r:id="rId81"/>
    <p:sldId id="336" r:id="rId82"/>
    <p:sldId id="342" r:id="rId83"/>
    <p:sldId id="340" r:id="rId84"/>
    <p:sldId id="339" r:id="rId85"/>
    <p:sldId id="343" r:id="rId86"/>
    <p:sldId id="344" r:id="rId87"/>
    <p:sldId id="346" r:id="rId88"/>
    <p:sldId id="345" r:id="rId89"/>
    <p:sldId id="347" r:id="rId90"/>
    <p:sldId id="348" r:id="rId91"/>
    <p:sldId id="349" r:id="rId92"/>
    <p:sldId id="351" r:id="rId93"/>
    <p:sldId id="352" r:id="rId94"/>
    <p:sldId id="353" r:id="rId95"/>
    <p:sldId id="354" r:id="rId96"/>
    <p:sldId id="355" r:id="rId97"/>
    <p:sldId id="356" r:id="rId98"/>
    <p:sldId id="357" r:id="rId99"/>
    <p:sldId id="358" r:id="rId100"/>
    <p:sldId id="359" r:id="rId101"/>
    <p:sldId id="360" r:id="rId102"/>
    <p:sldId id="361" r:id="rId103"/>
    <p:sldId id="362" r:id="rId104"/>
    <p:sldId id="363" r:id="rId105"/>
    <p:sldId id="364" r:id="rId106"/>
    <p:sldId id="365" r:id="rId107"/>
    <p:sldId id="366" r:id="rId108"/>
    <p:sldId id="367" r:id="rId109"/>
    <p:sldId id="368" r:id="rId110"/>
    <p:sldId id="370" r:id="rId111"/>
    <p:sldId id="371" r:id="rId112"/>
    <p:sldId id="372" r:id="rId113"/>
    <p:sldId id="373" r:id="rId114"/>
    <p:sldId id="374" r:id="rId115"/>
    <p:sldId id="375" r:id="rId116"/>
    <p:sldId id="376" r:id="rId117"/>
    <p:sldId id="377" r:id="rId118"/>
    <p:sldId id="378" r:id="rId119"/>
    <p:sldId id="379" r:id="rId120"/>
    <p:sldId id="380" r:id="rId121"/>
    <p:sldId id="369" r:id="rId122"/>
    <p:sldId id="382" r:id="rId123"/>
    <p:sldId id="350" r:id="rId124"/>
    <p:sldId id="383" r:id="rId125"/>
    <p:sldId id="384" r:id="rId126"/>
    <p:sldId id="385" r:id="rId127"/>
    <p:sldId id="386" r:id="rId128"/>
    <p:sldId id="387" r:id="rId129"/>
    <p:sldId id="388" r:id="rId130"/>
    <p:sldId id="389" r:id="rId131"/>
    <p:sldId id="391" r:id="rId132"/>
    <p:sldId id="390" r:id="rId133"/>
    <p:sldId id="392" r:id="rId134"/>
    <p:sldId id="394" r:id="rId135"/>
    <p:sldId id="393" r:id="rId136"/>
    <p:sldId id="395" r:id="rId137"/>
    <p:sldId id="396" r:id="rId138"/>
    <p:sldId id="397" r:id="rId139"/>
    <p:sldId id="398" r:id="rId140"/>
    <p:sldId id="399" r:id="rId141"/>
    <p:sldId id="401" r:id="rId142"/>
    <p:sldId id="400" r:id="rId143"/>
    <p:sldId id="402" r:id="rId144"/>
    <p:sldId id="403" r:id="rId145"/>
    <p:sldId id="404" r:id="rId146"/>
    <p:sldId id="407" r:id="rId147"/>
    <p:sldId id="408" r:id="rId148"/>
    <p:sldId id="405" r:id="rId149"/>
    <p:sldId id="409" r:id="rId150"/>
    <p:sldId id="410" r:id="rId151"/>
    <p:sldId id="412" r:id="rId152"/>
    <p:sldId id="411" r:id="rId153"/>
    <p:sldId id="413" r:id="rId154"/>
    <p:sldId id="414" r:id="rId155"/>
    <p:sldId id="415" r:id="rId156"/>
    <p:sldId id="417" r:id="rId157"/>
    <p:sldId id="416" r:id="rId158"/>
    <p:sldId id="418" r:id="rId159"/>
    <p:sldId id="419" r:id="rId160"/>
  </p:sldIdLst>
  <p:sldSz cx="12192000" cy="6858000"/>
  <p:notesSz cx="6858000" cy="9144000"/>
  <p:custDataLst>
    <p:tags r:id="rId16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98" d="100"/>
          <a:sy n="98" d="100"/>
        </p:scale>
        <p:origin x="102" y="7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notesMaster" Target="notesMasters/notesMaster1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gs" Target="tags/tag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975DDB-4227-411A-89E3-4F02C70A26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448FDAD-9DC6-4B2D-8AE1-6BAA6A3BD64A}">
      <dgm:prSet/>
      <dgm:spPr/>
      <dgm:t>
        <a:bodyPr/>
        <a:lstStyle/>
        <a:p>
          <a:pPr rtl="0"/>
          <a:r>
            <a:rPr lang="cs-CZ" b="0"/>
            <a:t>Zlepšení zdravotního stavu obyvatel – dosažení optimálního stavu zdraví</a:t>
          </a:r>
          <a:endParaRPr lang="cs-CZ"/>
        </a:p>
      </dgm:t>
    </dgm:pt>
    <dgm:pt modelId="{658F4BB1-8FAA-4728-8374-4A64979962CB}" type="parTrans" cxnId="{DB620854-389C-4109-89A8-D0A034ADDD11}">
      <dgm:prSet/>
      <dgm:spPr/>
      <dgm:t>
        <a:bodyPr/>
        <a:lstStyle/>
        <a:p>
          <a:endParaRPr lang="cs-CZ"/>
        </a:p>
      </dgm:t>
    </dgm:pt>
    <dgm:pt modelId="{3A06A1A3-1021-43A6-BFB1-71B7F4F5505A}" type="sibTrans" cxnId="{DB620854-389C-4109-89A8-D0A034ADDD11}">
      <dgm:prSet/>
      <dgm:spPr/>
      <dgm:t>
        <a:bodyPr/>
        <a:lstStyle/>
        <a:p>
          <a:endParaRPr lang="cs-CZ"/>
        </a:p>
      </dgm:t>
    </dgm:pt>
    <dgm:pt modelId="{8FBD953B-8068-4C32-8EB3-A6850516ECF2}" type="pres">
      <dgm:prSet presAssocID="{F3975DDB-4227-411A-89E3-4F02C70A264D}" presName="linear" presStyleCnt="0">
        <dgm:presLayoutVars>
          <dgm:animLvl val="lvl"/>
          <dgm:resizeHandles val="exact"/>
        </dgm:presLayoutVars>
      </dgm:prSet>
      <dgm:spPr/>
    </dgm:pt>
    <dgm:pt modelId="{17115172-DA51-4CB1-8E5B-FD971F9033FE}" type="pres">
      <dgm:prSet presAssocID="{0448FDAD-9DC6-4B2D-8AE1-6BAA6A3BD64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620854-389C-4109-89A8-D0A034ADDD11}" srcId="{F3975DDB-4227-411A-89E3-4F02C70A264D}" destId="{0448FDAD-9DC6-4B2D-8AE1-6BAA6A3BD64A}" srcOrd="0" destOrd="0" parTransId="{658F4BB1-8FAA-4728-8374-4A64979962CB}" sibTransId="{3A06A1A3-1021-43A6-BFB1-71B7F4F5505A}"/>
    <dgm:cxn modelId="{902FAC8C-B006-4C11-879E-540C3288FA68}" type="presOf" srcId="{F3975DDB-4227-411A-89E3-4F02C70A264D}" destId="{8FBD953B-8068-4C32-8EB3-A6850516ECF2}" srcOrd="0" destOrd="0" presId="urn:microsoft.com/office/officeart/2005/8/layout/vList2"/>
    <dgm:cxn modelId="{13B351B2-61D3-406A-8CCD-4EF902912E69}" type="presOf" srcId="{0448FDAD-9DC6-4B2D-8AE1-6BAA6A3BD64A}" destId="{17115172-DA51-4CB1-8E5B-FD971F9033FE}" srcOrd="0" destOrd="0" presId="urn:microsoft.com/office/officeart/2005/8/layout/vList2"/>
    <dgm:cxn modelId="{708286D1-82D3-4401-9A3A-5E63A26A3E6E}" type="presParOf" srcId="{8FBD953B-8068-4C32-8EB3-A6850516ECF2}" destId="{17115172-DA51-4CB1-8E5B-FD971F9033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891D1D9-6D6E-42F5-BA4E-237C53A57B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7321D02-E5BF-4E30-8798-B6E160AE8820}">
      <dgm:prSet/>
      <dgm:spPr/>
      <dgm:t>
        <a:bodyPr/>
        <a:lstStyle/>
        <a:p>
          <a:pPr rtl="0"/>
          <a:r>
            <a:rPr lang="cs-CZ" b="0" dirty="0"/>
            <a:t>Zákonný zástupce nebo opatrovník pacienta</a:t>
          </a:r>
          <a:endParaRPr lang="cs-CZ" dirty="0"/>
        </a:p>
      </dgm:t>
    </dgm:pt>
    <dgm:pt modelId="{E931FD0B-8CD7-4B8B-9D7F-C0A1672370A2}" type="parTrans" cxnId="{FA39EEA0-D378-41AB-A984-34EAAB877E56}">
      <dgm:prSet/>
      <dgm:spPr/>
      <dgm:t>
        <a:bodyPr/>
        <a:lstStyle/>
        <a:p>
          <a:endParaRPr lang="cs-CZ"/>
        </a:p>
      </dgm:t>
    </dgm:pt>
    <dgm:pt modelId="{74AAF478-493D-4BBD-89BB-8D895D71DA78}" type="sibTrans" cxnId="{FA39EEA0-D378-41AB-A984-34EAAB877E56}">
      <dgm:prSet/>
      <dgm:spPr/>
      <dgm:t>
        <a:bodyPr/>
        <a:lstStyle/>
        <a:p>
          <a:endParaRPr lang="cs-CZ"/>
        </a:p>
      </dgm:t>
    </dgm:pt>
    <dgm:pt modelId="{E37DC400-78B5-48C9-B722-88C52E6E0973}">
      <dgm:prSet/>
      <dgm:spPr/>
      <dgm:t>
        <a:bodyPr/>
        <a:lstStyle/>
        <a:p>
          <a:pPr rtl="0"/>
          <a:r>
            <a:rPr lang="cs-CZ" b="0" dirty="0"/>
            <a:t>Osoby určené pacientem, zákonným zástupcem nebo opatrovník pacienta</a:t>
          </a:r>
          <a:endParaRPr lang="cs-CZ" dirty="0"/>
        </a:p>
      </dgm:t>
    </dgm:pt>
    <dgm:pt modelId="{121144DA-88F2-4204-90DC-1E3116C98D3B}" type="parTrans" cxnId="{745D2FC1-655E-49B3-B9F7-BBCF40357308}">
      <dgm:prSet/>
      <dgm:spPr/>
      <dgm:t>
        <a:bodyPr/>
        <a:lstStyle/>
        <a:p>
          <a:endParaRPr lang="cs-CZ"/>
        </a:p>
      </dgm:t>
    </dgm:pt>
    <dgm:pt modelId="{161AE758-A8B3-4389-9120-73B603F349B4}" type="sibTrans" cxnId="{745D2FC1-655E-49B3-B9F7-BBCF40357308}">
      <dgm:prSet/>
      <dgm:spPr/>
      <dgm:t>
        <a:bodyPr/>
        <a:lstStyle/>
        <a:p>
          <a:endParaRPr lang="cs-CZ"/>
        </a:p>
      </dgm:t>
    </dgm:pt>
    <dgm:pt modelId="{428ADFE4-469D-4A04-9FB3-F626F37C859B}">
      <dgm:prSet/>
      <dgm:spPr/>
      <dgm:t>
        <a:bodyPr/>
        <a:lstStyle/>
        <a:p>
          <a:pPr rtl="0"/>
          <a:r>
            <a:rPr lang="cs-CZ" b="0" dirty="0"/>
            <a:t>Osoby blízké zemřelému pacientovi:</a:t>
          </a:r>
          <a:endParaRPr lang="cs-CZ" dirty="0"/>
        </a:p>
      </dgm:t>
    </dgm:pt>
    <dgm:pt modelId="{9B0AC304-AE32-4275-A46A-AE79A5B9D54A}" type="parTrans" cxnId="{B4BDA5FA-6141-477C-8C0E-1310BB245113}">
      <dgm:prSet/>
      <dgm:spPr/>
      <dgm:t>
        <a:bodyPr/>
        <a:lstStyle/>
        <a:p>
          <a:endParaRPr lang="cs-CZ"/>
        </a:p>
      </dgm:t>
    </dgm:pt>
    <dgm:pt modelId="{4E815370-1412-40EF-93BB-6E2F143EDD66}" type="sibTrans" cxnId="{B4BDA5FA-6141-477C-8C0E-1310BB245113}">
      <dgm:prSet/>
      <dgm:spPr/>
      <dgm:t>
        <a:bodyPr/>
        <a:lstStyle/>
        <a:p>
          <a:endParaRPr lang="cs-CZ"/>
        </a:p>
      </dgm:t>
    </dgm:pt>
    <dgm:pt modelId="{798FB5F8-D4F5-4A17-B28B-6BF99497ED66}">
      <dgm:prSet/>
      <dgm:spPr/>
      <dgm:t>
        <a:bodyPr/>
        <a:lstStyle/>
        <a:p>
          <a:pPr rtl="0"/>
          <a:r>
            <a:rPr lang="cs-CZ" b="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</a:t>
          </a:r>
          <a:endParaRPr lang="cs-CZ"/>
        </a:p>
      </dgm:t>
    </dgm:pt>
    <dgm:pt modelId="{ECFF39EB-7BC2-4C57-BA55-3BA1713999AC}" type="parTrans" cxnId="{92D1E4E0-23D9-418C-AD44-98421569CB36}">
      <dgm:prSet/>
      <dgm:spPr/>
      <dgm:t>
        <a:bodyPr/>
        <a:lstStyle/>
        <a:p>
          <a:endParaRPr lang="cs-CZ"/>
        </a:p>
      </dgm:t>
    </dgm:pt>
    <dgm:pt modelId="{C4A30D6B-5BB6-418B-805D-CF82F251CA87}" type="sibTrans" cxnId="{92D1E4E0-23D9-418C-AD44-98421569CB36}">
      <dgm:prSet/>
      <dgm:spPr/>
      <dgm:t>
        <a:bodyPr/>
        <a:lstStyle/>
        <a:p>
          <a:endParaRPr lang="cs-CZ"/>
        </a:p>
      </dgm:t>
    </dgm:pt>
    <dgm:pt modelId="{CC1C2AC4-236E-4BFD-A3B0-ABDD63E6270A}">
      <dgm:prSet/>
      <dgm:spPr/>
      <dgm:t>
        <a:bodyPr/>
        <a:lstStyle/>
        <a:p>
          <a:pPr rtl="0"/>
          <a:r>
            <a:rPr lang="cs-CZ" b="0" dirty="0"/>
            <a:t>zemřelý mohl tento přístup předem zakázat</a:t>
          </a:r>
          <a:endParaRPr lang="cs-CZ" dirty="0"/>
        </a:p>
      </dgm:t>
    </dgm:pt>
    <dgm:pt modelId="{ED25824B-68BD-4717-B360-ACE8EAB76AD4}" type="parTrans" cxnId="{1963F9E8-0E35-48F4-BCB6-B6B0B8C511C1}">
      <dgm:prSet/>
      <dgm:spPr/>
      <dgm:t>
        <a:bodyPr/>
        <a:lstStyle/>
        <a:p>
          <a:endParaRPr lang="cs-CZ"/>
        </a:p>
      </dgm:t>
    </dgm:pt>
    <dgm:pt modelId="{2C794C3D-FF9F-4BD6-AECA-9353BD188112}" type="sibTrans" cxnId="{1963F9E8-0E35-48F4-BCB6-B6B0B8C511C1}">
      <dgm:prSet/>
      <dgm:spPr/>
      <dgm:t>
        <a:bodyPr/>
        <a:lstStyle/>
        <a:p>
          <a:endParaRPr lang="cs-CZ"/>
        </a:p>
      </dgm:t>
    </dgm:pt>
    <dgm:pt modelId="{097AE53F-D388-4615-97B9-C2BE86486517}" type="pres">
      <dgm:prSet presAssocID="{8891D1D9-6D6E-42F5-BA4E-237C53A57B6F}" presName="linear" presStyleCnt="0">
        <dgm:presLayoutVars>
          <dgm:animLvl val="lvl"/>
          <dgm:resizeHandles val="exact"/>
        </dgm:presLayoutVars>
      </dgm:prSet>
      <dgm:spPr/>
    </dgm:pt>
    <dgm:pt modelId="{587E2A20-EC12-4FB7-8258-09213AE01B70}" type="pres">
      <dgm:prSet presAssocID="{B7321D02-E5BF-4E30-8798-B6E160AE882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D0550F-3F7B-48D8-8F6E-64D19F440201}" type="pres">
      <dgm:prSet presAssocID="{74AAF478-493D-4BBD-89BB-8D895D71DA78}" presName="spacer" presStyleCnt="0"/>
      <dgm:spPr/>
    </dgm:pt>
    <dgm:pt modelId="{D62362CC-0773-4247-AD05-E38B50E66F2C}" type="pres">
      <dgm:prSet presAssocID="{E37DC400-78B5-48C9-B722-88C52E6E097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406AD52-1D4E-4669-8404-160B933D54AB}" type="pres">
      <dgm:prSet presAssocID="{161AE758-A8B3-4389-9120-73B603F349B4}" presName="spacer" presStyleCnt="0"/>
      <dgm:spPr/>
    </dgm:pt>
    <dgm:pt modelId="{9CD01770-E3E1-4E79-9413-2595D5EF8EA9}" type="pres">
      <dgm:prSet presAssocID="{428ADFE4-469D-4A04-9FB3-F626F37C859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D958679-FFB2-4674-91A2-0BB9B8E261C3}" type="pres">
      <dgm:prSet presAssocID="{428ADFE4-469D-4A04-9FB3-F626F37C859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F3061B-9F0C-44B0-8A83-C0C1DC906837}" type="presOf" srcId="{798FB5F8-D4F5-4A17-B28B-6BF99497ED66}" destId="{FD958679-FFB2-4674-91A2-0BB9B8E261C3}" srcOrd="0" destOrd="0" presId="urn:microsoft.com/office/officeart/2005/8/layout/vList2"/>
    <dgm:cxn modelId="{D6A2DA3F-68D5-4E4F-BB22-FE22A34CEEB1}" type="presOf" srcId="{8891D1D9-6D6E-42F5-BA4E-237C53A57B6F}" destId="{097AE53F-D388-4615-97B9-C2BE86486517}" srcOrd="0" destOrd="0" presId="urn:microsoft.com/office/officeart/2005/8/layout/vList2"/>
    <dgm:cxn modelId="{7F1E8048-E441-410B-A0E6-A4935E73B95A}" type="presOf" srcId="{B7321D02-E5BF-4E30-8798-B6E160AE8820}" destId="{587E2A20-EC12-4FB7-8258-09213AE01B70}" srcOrd="0" destOrd="0" presId="urn:microsoft.com/office/officeart/2005/8/layout/vList2"/>
    <dgm:cxn modelId="{5745617D-39D7-4BD7-A99F-75FE78811D06}" type="presOf" srcId="{E37DC400-78B5-48C9-B722-88C52E6E0973}" destId="{D62362CC-0773-4247-AD05-E38B50E66F2C}" srcOrd="0" destOrd="0" presId="urn:microsoft.com/office/officeart/2005/8/layout/vList2"/>
    <dgm:cxn modelId="{75536D93-6E9F-4DE9-9BA8-4067E30ECBBC}" type="presOf" srcId="{428ADFE4-469D-4A04-9FB3-F626F37C859B}" destId="{9CD01770-E3E1-4E79-9413-2595D5EF8EA9}" srcOrd="0" destOrd="0" presId="urn:microsoft.com/office/officeart/2005/8/layout/vList2"/>
    <dgm:cxn modelId="{FA39EEA0-D378-41AB-A984-34EAAB877E56}" srcId="{8891D1D9-6D6E-42F5-BA4E-237C53A57B6F}" destId="{B7321D02-E5BF-4E30-8798-B6E160AE8820}" srcOrd="0" destOrd="0" parTransId="{E931FD0B-8CD7-4B8B-9D7F-C0A1672370A2}" sibTransId="{74AAF478-493D-4BBD-89BB-8D895D71DA78}"/>
    <dgm:cxn modelId="{745D2FC1-655E-49B3-B9F7-BBCF40357308}" srcId="{8891D1D9-6D6E-42F5-BA4E-237C53A57B6F}" destId="{E37DC400-78B5-48C9-B722-88C52E6E0973}" srcOrd="1" destOrd="0" parTransId="{121144DA-88F2-4204-90DC-1E3116C98D3B}" sibTransId="{161AE758-A8B3-4389-9120-73B603F349B4}"/>
    <dgm:cxn modelId="{A0897CDD-4DAF-479C-9CE6-719E07651D90}" type="presOf" srcId="{CC1C2AC4-236E-4BFD-A3B0-ABDD63E6270A}" destId="{FD958679-FFB2-4674-91A2-0BB9B8E261C3}" srcOrd="0" destOrd="1" presId="urn:microsoft.com/office/officeart/2005/8/layout/vList2"/>
    <dgm:cxn modelId="{92D1E4E0-23D9-418C-AD44-98421569CB36}" srcId="{428ADFE4-469D-4A04-9FB3-F626F37C859B}" destId="{798FB5F8-D4F5-4A17-B28B-6BF99497ED66}" srcOrd="0" destOrd="0" parTransId="{ECFF39EB-7BC2-4C57-BA55-3BA1713999AC}" sibTransId="{C4A30D6B-5BB6-418B-805D-CF82F251CA87}"/>
    <dgm:cxn modelId="{1963F9E8-0E35-48F4-BCB6-B6B0B8C511C1}" srcId="{428ADFE4-469D-4A04-9FB3-F626F37C859B}" destId="{CC1C2AC4-236E-4BFD-A3B0-ABDD63E6270A}" srcOrd="1" destOrd="0" parTransId="{ED25824B-68BD-4717-B360-ACE8EAB76AD4}" sibTransId="{2C794C3D-FF9F-4BD6-AECA-9353BD188112}"/>
    <dgm:cxn modelId="{B4BDA5FA-6141-477C-8C0E-1310BB245113}" srcId="{8891D1D9-6D6E-42F5-BA4E-237C53A57B6F}" destId="{428ADFE4-469D-4A04-9FB3-F626F37C859B}" srcOrd="2" destOrd="0" parTransId="{9B0AC304-AE32-4275-A46A-AE79A5B9D54A}" sibTransId="{4E815370-1412-40EF-93BB-6E2F143EDD66}"/>
    <dgm:cxn modelId="{D5EF8D2A-C5A2-46F2-9DB8-FD0D44A2FCDD}" type="presParOf" srcId="{097AE53F-D388-4615-97B9-C2BE86486517}" destId="{587E2A20-EC12-4FB7-8258-09213AE01B70}" srcOrd="0" destOrd="0" presId="urn:microsoft.com/office/officeart/2005/8/layout/vList2"/>
    <dgm:cxn modelId="{9D166D39-ABE4-419E-8594-21C0BF87B273}" type="presParOf" srcId="{097AE53F-D388-4615-97B9-C2BE86486517}" destId="{DFD0550F-3F7B-48D8-8F6E-64D19F440201}" srcOrd="1" destOrd="0" presId="urn:microsoft.com/office/officeart/2005/8/layout/vList2"/>
    <dgm:cxn modelId="{B09C5F26-C5CB-436C-AEE0-6FC122EC185F}" type="presParOf" srcId="{097AE53F-D388-4615-97B9-C2BE86486517}" destId="{D62362CC-0773-4247-AD05-E38B50E66F2C}" srcOrd="2" destOrd="0" presId="urn:microsoft.com/office/officeart/2005/8/layout/vList2"/>
    <dgm:cxn modelId="{D06940F7-BEC6-4B49-8D22-D37AE1544FD8}" type="presParOf" srcId="{097AE53F-D388-4615-97B9-C2BE86486517}" destId="{6406AD52-1D4E-4669-8404-160B933D54AB}" srcOrd="3" destOrd="0" presId="urn:microsoft.com/office/officeart/2005/8/layout/vList2"/>
    <dgm:cxn modelId="{79CB67E4-FE5B-4895-A23A-7A7D7A10D4F7}" type="presParOf" srcId="{097AE53F-D388-4615-97B9-C2BE86486517}" destId="{9CD01770-E3E1-4E79-9413-2595D5EF8EA9}" srcOrd="4" destOrd="0" presId="urn:microsoft.com/office/officeart/2005/8/layout/vList2"/>
    <dgm:cxn modelId="{66F5D70F-372D-49AC-A69C-C09773CB8191}" type="presParOf" srcId="{097AE53F-D388-4615-97B9-C2BE86486517}" destId="{FD958679-FFB2-4674-91A2-0BB9B8E261C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6157B0A-2B0B-48A1-B8E9-2F754D72FE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874435-A458-4DF2-AD55-A01F45A4AE42}">
      <dgm:prSet/>
      <dgm:spPr/>
      <dgm:t>
        <a:bodyPr/>
        <a:lstStyle/>
        <a:p>
          <a:pPr rtl="0"/>
          <a:r>
            <a:rPr lang="cs-CZ" b="0"/>
            <a:t>Zpravidla poskytovatel</a:t>
          </a:r>
          <a:endParaRPr lang="cs-CZ"/>
        </a:p>
      </dgm:t>
    </dgm:pt>
    <dgm:pt modelId="{DE525448-DB32-4467-8ABE-ECF93EA92944}" type="parTrans" cxnId="{5DF9660D-F31C-4D6A-A06D-4D2DE7B1CFCE}">
      <dgm:prSet/>
      <dgm:spPr/>
      <dgm:t>
        <a:bodyPr/>
        <a:lstStyle/>
        <a:p>
          <a:endParaRPr lang="cs-CZ"/>
        </a:p>
      </dgm:t>
    </dgm:pt>
    <dgm:pt modelId="{5BAED464-446A-4E9C-BC27-95CF153CF817}" type="sibTrans" cxnId="{5DF9660D-F31C-4D6A-A06D-4D2DE7B1CFCE}">
      <dgm:prSet/>
      <dgm:spPr/>
      <dgm:t>
        <a:bodyPr/>
        <a:lstStyle/>
        <a:p>
          <a:endParaRPr lang="cs-CZ"/>
        </a:p>
      </dgm:t>
    </dgm:pt>
    <dgm:pt modelId="{EDA0B262-A56D-40F7-9DA3-03202621AD29}">
      <dgm:prSet/>
      <dgm:spPr/>
      <dgm:t>
        <a:bodyPr/>
        <a:lstStyle/>
        <a:p>
          <a:pPr rtl="0"/>
          <a:r>
            <a:rPr lang="cs-CZ" b="0"/>
            <a:t>Oprávněn požadovat úhradu ve výši, která nesmí přesáhnout náklady spojené s pořízením výpisu</a:t>
          </a:r>
          <a:endParaRPr lang="cs-CZ"/>
        </a:p>
      </dgm:t>
    </dgm:pt>
    <dgm:pt modelId="{DBEFE042-8D0A-46F4-95F7-E9A28216EAB9}" type="parTrans" cxnId="{03BE6A3B-F84B-4D2B-82B9-F66202BB0D21}">
      <dgm:prSet/>
      <dgm:spPr/>
      <dgm:t>
        <a:bodyPr/>
        <a:lstStyle/>
        <a:p>
          <a:endParaRPr lang="cs-CZ"/>
        </a:p>
      </dgm:t>
    </dgm:pt>
    <dgm:pt modelId="{5994D140-E725-4771-8825-8EB54EA5AD4E}" type="sibTrans" cxnId="{03BE6A3B-F84B-4D2B-82B9-F66202BB0D21}">
      <dgm:prSet/>
      <dgm:spPr/>
      <dgm:t>
        <a:bodyPr/>
        <a:lstStyle/>
        <a:p>
          <a:endParaRPr lang="cs-CZ"/>
        </a:p>
      </dgm:t>
    </dgm:pt>
    <dgm:pt modelId="{9FA9D9DB-B99E-4F7A-9E3B-4C01C04E18ED}">
      <dgm:prSet/>
      <dgm:spPr/>
      <dgm:t>
        <a:bodyPr/>
        <a:lstStyle/>
        <a:p>
          <a:pPr rtl="0"/>
          <a:r>
            <a:rPr lang="cs-CZ" b="0" dirty="0"/>
            <a:t>V případě, že je zdravotnická dokumentace vedena pouze v elektronické podobě, má pacient nebo jiná osoba oprávněná podle § 65 </a:t>
          </a:r>
          <a:r>
            <a:rPr lang="cs-CZ" b="0" dirty="0" err="1"/>
            <a:t>Zozs</a:t>
          </a:r>
          <a:r>
            <a:rPr lang="cs-CZ" b="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dirty="0"/>
        </a:p>
      </dgm:t>
    </dgm:pt>
    <dgm:pt modelId="{01066AE0-DE71-4CF5-9FFD-A07F327DF5DC}" type="parTrans" cxnId="{F59B2977-8BE0-4AD6-8B0B-81117E1168B7}">
      <dgm:prSet/>
      <dgm:spPr/>
      <dgm:t>
        <a:bodyPr/>
        <a:lstStyle/>
        <a:p>
          <a:endParaRPr lang="cs-CZ"/>
        </a:p>
      </dgm:t>
    </dgm:pt>
    <dgm:pt modelId="{5F89AF86-CE29-4126-A15F-D3FFBF73462F}" type="sibTrans" cxnId="{F59B2977-8BE0-4AD6-8B0B-81117E1168B7}">
      <dgm:prSet/>
      <dgm:spPr/>
      <dgm:t>
        <a:bodyPr/>
        <a:lstStyle/>
        <a:p>
          <a:endParaRPr lang="cs-CZ"/>
        </a:p>
      </dgm:t>
    </dgm:pt>
    <dgm:pt modelId="{FC4566D6-E86C-4DAF-BDD6-5A22D923C0BB}">
      <dgm:prSet/>
      <dgm:spPr/>
      <dgm:t>
        <a:bodyPr/>
        <a:lstStyle/>
        <a:p>
          <a:pPr rtl="0"/>
          <a:r>
            <a:rPr lang="cs-CZ" b="0"/>
            <a:t>O každém pořízení učinit záznam (s výjimkou zdrav. pracovníka) </a:t>
          </a:r>
          <a:endParaRPr lang="cs-CZ"/>
        </a:p>
      </dgm:t>
    </dgm:pt>
    <dgm:pt modelId="{8BFC5D6C-036B-4A48-9732-22DDEC7E9CDB}" type="parTrans" cxnId="{BB11C06A-9B93-4F54-A804-5331D2246878}">
      <dgm:prSet/>
      <dgm:spPr/>
      <dgm:t>
        <a:bodyPr/>
        <a:lstStyle/>
        <a:p>
          <a:endParaRPr lang="cs-CZ"/>
        </a:p>
      </dgm:t>
    </dgm:pt>
    <dgm:pt modelId="{C4648D90-66A2-4A9F-9E1D-492F7572380E}" type="sibTrans" cxnId="{BB11C06A-9B93-4F54-A804-5331D2246878}">
      <dgm:prSet/>
      <dgm:spPr/>
      <dgm:t>
        <a:bodyPr/>
        <a:lstStyle/>
        <a:p>
          <a:endParaRPr lang="cs-CZ"/>
        </a:p>
      </dgm:t>
    </dgm:pt>
    <dgm:pt modelId="{D11D5EBE-9364-4DA9-9733-118DBE1B86B0}" type="pres">
      <dgm:prSet presAssocID="{96157B0A-2B0B-48A1-B8E9-2F754D72FED0}" presName="linear" presStyleCnt="0">
        <dgm:presLayoutVars>
          <dgm:animLvl val="lvl"/>
          <dgm:resizeHandles val="exact"/>
        </dgm:presLayoutVars>
      </dgm:prSet>
      <dgm:spPr/>
    </dgm:pt>
    <dgm:pt modelId="{9068D597-6B5C-412D-AD47-3AFBE960A427}" type="pres">
      <dgm:prSet presAssocID="{5D874435-A458-4DF2-AD55-A01F45A4AE4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390136-9387-452E-93D8-6EEEC3797462}" type="pres">
      <dgm:prSet presAssocID="{5D874435-A458-4DF2-AD55-A01F45A4AE42}" presName="childText" presStyleLbl="revTx" presStyleIdx="0" presStyleCnt="1">
        <dgm:presLayoutVars>
          <dgm:bulletEnabled val="1"/>
        </dgm:presLayoutVars>
      </dgm:prSet>
      <dgm:spPr/>
    </dgm:pt>
    <dgm:pt modelId="{670CF24E-8944-4BE4-AD8C-02C90F5E622C}" type="pres">
      <dgm:prSet presAssocID="{FC4566D6-E86C-4DAF-BDD6-5A22D923C0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F9660D-F31C-4D6A-A06D-4D2DE7B1CFCE}" srcId="{96157B0A-2B0B-48A1-B8E9-2F754D72FED0}" destId="{5D874435-A458-4DF2-AD55-A01F45A4AE42}" srcOrd="0" destOrd="0" parTransId="{DE525448-DB32-4467-8ABE-ECF93EA92944}" sibTransId="{5BAED464-446A-4E9C-BC27-95CF153CF817}"/>
    <dgm:cxn modelId="{F6CE5B11-83AD-4D2D-BDB2-A95FD791FB62}" type="presOf" srcId="{EDA0B262-A56D-40F7-9DA3-03202621AD29}" destId="{B2390136-9387-452E-93D8-6EEEC3797462}" srcOrd="0" destOrd="0" presId="urn:microsoft.com/office/officeart/2005/8/layout/vList2"/>
    <dgm:cxn modelId="{03BE6A3B-F84B-4D2B-82B9-F66202BB0D21}" srcId="{5D874435-A458-4DF2-AD55-A01F45A4AE42}" destId="{EDA0B262-A56D-40F7-9DA3-03202621AD29}" srcOrd="0" destOrd="0" parTransId="{DBEFE042-8D0A-46F4-95F7-E9A28216EAB9}" sibTransId="{5994D140-E725-4771-8825-8EB54EA5AD4E}"/>
    <dgm:cxn modelId="{BB11C06A-9B93-4F54-A804-5331D2246878}" srcId="{96157B0A-2B0B-48A1-B8E9-2F754D72FED0}" destId="{FC4566D6-E86C-4DAF-BDD6-5A22D923C0BB}" srcOrd="1" destOrd="0" parTransId="{8BFC5D6C-036B-4A48-9732-22DDEC7E9CDB}" sibTransId="{C4648D90-66A2-4A9F-9E1D-492F7572380E}"/>
    <dgm:cxn modelId="{D559AF74-C61A-472D-8D10-9072921E254D}" type="presOf" srcId="{96157B0A-2B0B-48A1-B8E9-2F754D72FED0}" destId="{D11D5EBE-9364-4DA9-9733-118DBE1B86B0}" srcOrd="0" destOrd="0" presId="urn:microsoft.com/office/officeart/2005/8/layout/vList2"/>
    <dgm:cxn modelId="{F59B2977-8BE0-4AD6-8B0B-81117E1168B7}" srcId="{5D874435-A458-4DF2-AD55-A01F45A4AE42}" destId="{9FA9D9DB-B99E-4F7A-9E3B-4C01C04E18ED}" srcOrd="1" destOrd="0" parTransId="{01066AE0-DE71-4CF5-9FFD-A07F327DF5DC}" sibTransId="{5F89AF86-CE29-4126-A15F-D3FFBF73462F}"/>
    <dgm:cxn modelId="{E7AA5FC9-8164-4FE2-AAB3-FF7E78F8ADE4}" type="presOf" srcId="{9FA9D9DB-B99E-4F7A-9E3B-4C01C04E18ED}" destId="{B2390136-9387-452E-93D8-6EEEC3797462}" srcOrd="0" destOrd="1" presId="urn:microsoft.com/office/officeart/2005/8/layout/vList2"/>
    <dgm:cxn modelId="{EB5141E0-ADDD-49CC-82C7-059DF97750CB}" type="presOf" srcId="{FC4566D6-E86C-4DAF-BDD6-5A22D923C0BB}" destId="{670CF24E-8944-4BE4-AD8C-02C90F5E622C}" srcOrd="0" destOrd="0" presId="urn:microsoft.com/office/officeart/2005/8/layout/vList2"/>
    <dgm:cxn modelId="{746BE7EC-FBC8-4D46-BAF1-3BF56E6B8C22}" type="presOf" srcId="{5D874435-A458-4DF2-AD55-A01F45A4AE42}" destId="{9068D597-6B5C-412D-AD47-3AFBE960A427}" srcOrd="0" destOrd="0" presId="urn:microsoft.com/office/officeart/2005/8/layout/vList2"/>
    <dgm:cxn modelId="{89BD737A-1806-4605-81B6-3610C16EE071}" type="presParOf" srcId="{D11D5EBE-9364-4DA9-9733-118DBE1B86B0}" destId="{9068D597-6B5C-412D-AD47-3AFBE960A427}" srcOrd="0" destOrd="0" presId="urn:microsoft.com/office/officeart/2005/8/layout/vList2"/>
    <dgm:cxn modelId="{16FC2379-9045-4C9D-922D-D9BD43BEEA2B}" type="presParOf" srcId="{D11D5EBE-9364-4DA9-9733-118DBE1B86B0}" destId="{B2390136-9387-452E-93D8-6EEEC3797462}" srcOrd="1" destOrd="0" presId="urn:microsoft.com/office/officeart/2005/8/layout/vList2"/>
    <dgm:cxn modelId="{E334F9BA-8F54-438C-86BD-3B4630CA8B6B}" type="presParOf" srcId="{D11D5EBE-9364-4DA9-9733-118DBE1B86B0}" destId="{670CF24E-8944-4BE4-AD8C-02C90F5E622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B1509F1-4BE3-4E2F-B921-8A513070C3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E59585-C740-4C77-B489-CC4C07094FE3}">
      <dgm:prSet/>
      <dgm:spPr/>
      <dgm:t>
        <a:bodyPr/>
        <a:lstStyle/>
        <a:p>
          <a:pPr rtl="0"/>
          <a:r>
            <a:rPr lang="cs-CZ" b="0"/>
            <a:t>Uchovávání</a:t>
          </a:r>
          <a:endParaRPr lang="cs-CZ"/>
        </a:p>
      </dgm:t>
    </dgm:pt>
    <dgm:pt modelId="{151BA561-5D2E-4461-AF9D-EA1BBC22BA62}" type="parTrans" cxnId="{03AF2E39-75A9-4096-9413-30A1AC0C2D63}">
      <dgm:prSet/>
      <dgm:spPr/>
      <dgm:t>
        <a:bodyPr/>
        <a:lstStyle/>
        <a:p>
          <a:endParaRPr lang="cs-CZ"/>
        </a:p>
      </dgm:t>
    </dgm:pt>
    <dgm:pt modelId="{528FC1B9-405D-4C93-9CD9-5F5735641035}" type="sibTrans" cxnId="{03AF2E39-75A9-4096-9413-30A1AC0C2D63}">
      <dgm:prSet/>
      <dgm:spPr/>
      <dgm:t>
        <a:bodyPr/>
        <a:lstStyle/>
        <a:p>
          <a:endParaRPr lang="cs-CZ"/>
        </a:p>
      </dgm:t>
    </dgm:pt>
    <dgm:pt modelId="{C8344D8C-041C-4699-92FD-D037511214AD}">
      <dgm:prSet/>
      <dgm:spPr/>
      <dgm:t>
        <a:bodyPr/>
        <a:lstStyle/>
        <a:p>
          <a:pPr rtl="0"/>
          <a:r>
            <a:rPr lang="cs-CZ" b="0"/>
            <a:t>Vyřazování </a:t>
          </a:r>
          <a:endParaRPr lang="cs-CZ"/>
        </a:p>
      </dgm:t>
    </dgm:pt>
    <dgm:pt modelId="{4FE7D65C-A35E-4F3E-A5DF-01F8EA2C9BDA}" type="parTrans" cxnId="{12EE50A0-ED87-4B18-8D60-C0C777AA07B5}">
      <dgm:prSet/>
      <dgm:spPr/>
      <dgm:t>
        <a:bodyPr/>
        <a:lstStyle/>
        <a:p>
          <a:endParaRPr lang="cs-CZ"/>
        </a:p>
      </dgm:t>
    </dgm:pt>
    <dgm:pt modelId="{1815BFE9-E336-41CA-BFED-B6CAC19A2E5A}" type="sibTrans" cxnId="{12EE50A0-ED87-4B18-8D60-C0C777AA07B5}">
      <dgm:prSet/>
      <dgm:spPr/>
      <dgm:t>
        <a:bodyPr/>
        <a:lstStyle/>
        <a:p>
          <a:endParaRPr lang="cs-CZ"/>
        </a:p>
      </dgm:t>
    </dgm:pt>
    <dgm:pt modelId="{0FF2E8BF-EE07-4CD9-A3FA-854A675A7495}">
      <dgm:prSet/>
      <dgm:spPr/>
      <dgm:t>
        <a:bodyPr/>
        <a:lstStyle/>
        <a:p>
          <a:pPr rtl="0"/>
          <a:r>
            <a:rPr lang="cs-CZ" b="0"/>
            <a:t>Zničení</a:t>
          </a:r>
          <a:endParaRPr lang="cs-CZ"/>
        </a:p>
      </dgm:t>
    </dgm:pt>
    <dgm:pt modelId="{B160DCE0-1E21-409A-B75D-287C015D3F0F}" type="parTrans" cxnId="{A3FA42A1-CE12-46B5-A8BE-38646A165072}">
      <dgm:prSet/>
      <dgm:spPr/>
      <dgm:t>
        <a:bodyPr/>
        <a:lstStyle/>
        <a:p>
          <a:endParaRPr lang="cs-CZ"/>
        </a:p>
      </dgm:t>
    </dgm:pt>
    <dgm:pt modelId="{11EF2EDD-6ADA-4BEC-898F-D6184E3A6507}" type="sibTrans" cxnId="{A3FA42A1-CE12-46B5-A8BE-38646A165072}">
      <dgm:prSet/>
      <dgm:spPr/>
      <dgm:t>
        <a:bodyPr/>
        <a:lstStyle/>
        <a:p>
          <a:endParaRPr lang="cs-CZ"/>
        </a:p>
      </dgm:t>
    </dgm:pt>
    <dgm:pt modelId="{0AF05116-3B29-4043-A820-3746536F929A}" type="pres">
      <dgm:prSet presAssocID="{8B1509F1-4BE3-4E2F-B921-8A513070C313}" presName="linear" presStyleCnt="0">
        <dgm:presLayoutVars>
          <dgm:animLvl val="lvl"/>
          <dgm:resizeHandles val="exact"/>
        </dgm:presLayoutVars>
      </dgm:prSet>
      <dgm:spPr/>
    </dgm:pt>
    <dgm:pt modelId="{6B5621C6-8C4A-460E-ADE8-07ED4DFDCFF7}" type="pres">
      <dgm:prSet presAssocID="{DEE59585-C740-4C77-B489-CC4C07094F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F66BAA-8CFC-4955-8613-A62C991F3C86}" type="pres">
      <dgm:prSet presAssocID="{528FC1B9-405D-4C93-9CD9-5F5735641035}" presName="spacer" presStyleCnt="0"/>
      <dgm:spPr/>
    </dgm:pt>
    <dgm:pt modelId="{CEF4226B-88DA-45D5-9A7F-242BB84E9944}" type="pres">
      <dgm:prSet presAssocID="{C8344D8C-041C-4699-92FD-D037511214A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09B0AE5-E9C7-4C50-B6C7-B19F7D6A2A68}" type="pres">
      <dgm:prSet presAssocID="{1815BFE9-E336-41CA-BFED-B6CAC19A2E5A}" presName="spacer" presStyleCnt="0"/>
      <dgm:spPr/>
    </dgm:pt>
    <dgm:pt modelId="{ED871DA9-8107-4494-931D-883CA711C698}" type="pres">
      <dgm:prSet presAssocID="{0FF2E8BF-EE07-4CD9-A3FA-854A675A749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AF2E39-75A9-4096-9413-30A1AC0C2D63}" srcId="{8B1509F1-4BE3-4E2F-B921-8A513070C313}" destId="{DEE59585-C740-4C77-B489-CC4C07094FE3}" srcOrd="0" destOrd="0" parTransId="{151BA561-5D2E-4461-AF9D-EA1BBC22BA62}" sibTransId="{528FC1B9-405D-4C93-9CD9-5F5735641035}"/>
    <dgm:cxn modelId="{56EF507D-4801-44E1-A29B-FB7B3A331437}" type="presOf" srcId="{DEE59585-C740-4C77-B489-CC4C07094FE3}" destId="{6B5621C6-8C4A-460E-ADE8-07ED4DFDCFF7}" srcOrd="0" destOrd="0" presId="urn:microsoft.com/office/officeart/2005/8/layout/vList2"/>
    <dgm:cxn modelId="{1092F897-854C-4030-8979-5E44F54E2003}" type="presOf" srcId="{8B1509F1-4BE3-4E2F-B921-8A513070C313}" destId="{0AF05116-3B29-4043-A820-3746536F929A}" srcOrd="0" destOrd="0" presId="urn:microsoft.com/office/officeart/2005/8/layout/vList2"/>
    <dgm:cxn modelId="{12EE50A0-ED87-4B18-8D60-C0C777AA07B5}" srcId="{8B1509F1-4BE3-4E2F-B921-8A513070C313}" destId="{C8344D8C-041C-4699-92FD-D037511214AD}" srcOrd="1" destOrd="0" parTransId="{4FE7D65C-A35E-4F3E-A5DF-01F8EA2C9BDA}" sibTransId="{1815BFE9-E336-41CA-BFED-B6CAC19A2E5A}"/>
    <dgm:cxn modelId="{A3FA42A1-CE12-46B5-A8BE-38646A165072}" srcId="{8B1509F1-4BE3-4E2F-B921-8A513070C313}" destId="{0FF2E8BF-EE07-4CD9-A3FA-854A675A7495}" srcOrd="2" destOrd="0" parTransId="{B160DCE0-1E21-409A-B75D-287C015D3F0F}" sibTransId="{11EF2EDD-6ADA-4BEC-898F-D6184E3A6507}"/>
    <dgm:cxn modelId="{5A616AB7-0DEF-4CE7-9F3F-5556983DF4EC}" type="presOf" srcId="{C8344D8C-041C-4699-92FD-D037511214AD}" destId="{CEF4226B-88DA-45D5-9A7F-242BB84E9944}" srcOrd="0" destOrd="0" presId="urn:microsoft.com/office/officeart/2005/8/layout/vList2"/>
    <dgm:cxn modelId="{2D50CEE2-7D8B-42CE-8DF6-9E04FF115478}" type="presOf" srcId="{0FF2E8BF-EE07-4CD9-A3FA-854A675A7495}" destId="{ED871DA9-8107-4494-931D-883CA711C698}" srcOrd="0" destOrd="0" presId="urn:microsoft.com/office/officeart/2005/8/layout/vList2"/>
    <dgm:cxn modelId="{31DC7EB3-D3DE-4FE0-8EA1-F3559BB19345}" type="presParOf" srcId="{0AF05116-3B29-4043-A820-3746536F929A}" destId="{6B5621C6-8C4A-460E-ADE8-07ED4DFDCFF7}" srcOrd="0" destOrd="0" presId="urn:microsoft.com/office/officeart/2005/8/layout/vList2"/>
    <dgm:cxn modelId="{FC4FC10E-7DEC-49A6-A3AA-044FF5CCF988}" type="presParOf" srcId="{0AF05116-3B29-4043-A820-3746536F929A}" destId="{3EF66BAA-8CFC-4955-8613-A62C991F3C86}" srcOrd="1" destOrd="0" presId="urn:microsoft.com/office/officeart/2005/8/layout/vList2"/>
    <dgm:cxn modelId="{1497E794-B33F-4B5E-B5DA-0A862D52E096}" type="presParOf" srcId="{0AF05116-3B29-4043-A820-3746536F929A}" destId="{CEF4226B-88DA-45D5-9A7F-242BB84E9944}" srcOrd="2" destOrd="0" presId="urn:microsoft.com/office/officeart/2005/8/layout/vList2"/>
    <dgm:cxn modelId="{80647BFC-9BDD-404C-972B-9AD044A3D51D}" type="presParOf" srcId="{0AF05116-3B29-4043-A820-3746536F929A}" destId="{A09B0AE5-E9C7-4C50-B6C7-B19F7D6A2A68}" srcOrd="3" destOrd="0" presId="urn:microsoft.com/office/officeart/2005/8/layout/vList2"/>
    <dgm:cxn modelId="{0752F35A-38B1-41F9-8640-DD13D9F863A4}" type="presParOf" srcId="{0AF05116-3B29-4043-A820-3746536F929A}" destId="{ED871DA9-8107-4494-931D-883CA711C6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7273D9F-C448-456F-9439-5868C641A2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983EA9C-A3BA-4A6F-927F-3EB727E3EACA}">
      <dgm:prSet/>
      <dgm:spPr/>
      <dgm:t>
        <a:bodyPr/>
        <a:lstStyle/>
        <a:p>
          <a:pPr rtl="0"/>
          <a:r>
            <a:rPr lang="cs-CZ" b="0"/>
            <a:t>Uložení nápravných opatření s uvedením lhůty pro jejich splnění</a:t>
          </a:r>
          <a:endParaRPr lang="cs-CZ"/>
        </a:p>
      </dgm:t>
    </dgm:pt>
    <dgm:pt modelId="{8CB776A0-8C5D-4924-A4F0-0F5BF7FBF311}" type="parTrans" cxnId="{36FE6B17-660B-4444-8CC4-FE2C6FC3B074}">
      <dgm:prSet/>
      <dgm:spPr/>
      <dgm:t>
        <a:bodyPr/>
        <a:lstStyle/>
        <a:p>
          <a:endParaRPr lang="cs-CZ"/>
        </a:p>
      </dgm:t>
    </dgm:pt>
    <dgm:pt modelId="{0BD9EA66-3627-42E8-8F04-A0DB7A4125A2}" type="sibTrans" cxnId="{36FE6B17-660B-4444-8CC4-FE2C6FC3B074}">
      <dgm:prSet/>
      <dgm:spPr/>
      <dgm:t>
        <a:bodyPr/>
        <a:lstStyle/>
        <a:p>
          <a:endParaRPr lang="cs-CZ"/>
        </a:p>
      </dgm:t>
    </dgm:pt>
    <dgm:pt modelId="{81E5DDD2-FED8-4E2B-8C9E-42CBFB44AA14}">
      <dgm:prSet/>
      <dgm:spPr/>
      <dgm:t>
        <a:bodyPr/>
        <a:lstStyle/>
        <a:p>
          <a:pPr rtl="0"/>
          <a:r>
            <a:rPr lang="cs-CZ" b="0"/>
            <a:t>Podání podnětu orgánu příslušnému podle jiných právních předpisů, příslušné komoře, </a:t>
          </a:r>
          <a:endParaRPr lang="cs-CZ"/>
        </a:p>
      </dgm:t>
    </dgm:pt>
    <dgm:pt modelId="{72455EF0-9919-4E5D-BA30-4266BBB8BDE7}" type="parTrans" cxnId="{C6602F13-4560-4E50-812D-E9FC4B55B9A2}">
      <dgm:prSet/>
      <dgm:spPr/>
      <dgm:t>
        <a:bodyPr/>
        <a:lstStyle/>
        <a:p>
          <a:endParaRPr lang="cs-CZ"/>
        </a:p>
      </dgm:t>
    </dgm:pt>
    <dgm:pt modelId="{923E698D-C25C-49FB-870A-01DC2E7649EB}" type="sibTrans" cxnId="{C6602F13-4560-4E50-812D-E9FC4B55B9A2}">
      <dgm:prSet/>
      <dgm:spPr/>
      <dgm:t>
        <a:bodyPr/>
        <a:lstStyle/>
        <a:p>
          <a:endParaRPr lang="cs-CZ"/>
        </a:p>
      </dgm:t>
    </dgm:pt>
    <dgm:pt modelId="{37605FC0-8810-48FB-B235-6C4E8A728787}">
      <dgm:prSet/>
      <dgm:spPr/>
      <dgm:t>
        <a:bodyPr/>
        <a:lstStyle/>
        <a:p>
          <a:pPr rtl="0"/>
          <a:r>
            <a:rPr lang="cs-CZ" b="0"/>
            <a:t>Informace zdravotní pojišťovně pacienta o uložených nápravných opatřeních nebo o podání podnětu </a:t>
          </a:r>
          <a:endParaRPr lang="cs-CZ"/>
        </a:p>
      </dgm:t>
    </dgm:pt>
    <dgm:pt modelId="{E691A44D-9F0F-4BCE-B018-C1575A50F707}" type="parTrans" cxnId="{93B8D4F6-07CE-46DF-B73B-083F17821985}">
      <dgm:prSet/>
      <dgm:spPr/>
      <dgm:t>
        <a:bodyPr/>
        <a:lstStyle/>
        <a:p>
          <a:endParaRPr lang="cs-CZ"/>
        </a:p>
      </dgm:t>
    </dgm:pt>
    <dgm:pt modelId="{70CF401D-A3C8-48C2-BCD8-EF476262D887}" type="sibTrans" cxnId="{93B8D4F6-07CE-46DF-B73B-083F17821985}">
      <dgm:prSet/>
      <dgm:spPr/>
      <dgm:t>
        <a:bodyPr/>
        <a:lstStyle/>
        <a:p>
          <a:endParaRPr lang="cs-CZ"/>
        </a:p>
      </dgm:t>
    </dgm:pt>
    <dgm:pt modelId="{F3313DC0-0E10-4DC2-83F0-95CFC88C9F0D}" type="pres">
      <dgm:prSet presAssocID="{37273D9F-C448-456F-9439-5868C641A2CD}" presName="linear" presStyleCnt="0">
        <dgm:presLayoutVars>
          <dgm:animLvl val="lvl"/>
          <dgm:resizeHandles val="exact"/>
        </dgm:presLayoutVars>
      </dgm:prSet>
      <dgm:spPr/>
    </dgm:pt>
    <dgm:pt modelId="{64A09D94-9E96-4CAF-8DDD-CDA996E93F83}" type="pres">
      <dgm:prSet presAssocID="{D983EA9C-A3BA-4A6F-927F-3EB727E3EA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C08676-148C-4CBF-87DC-504586C123D2}" type="pres">
      <dgm:prSet presAssocID="{0BD9EA66-3627-42E8-8F04-A0DB7A4125A2}" presName="spacer" presStyleCnt="0"/>
      <dgm:spPr/>
    </dgm:pt>
    <dgm:pt modelId="{B9116A97-69AD-4553-A1C6-DDB5A0BA9BE3}" type="pres">
      <dgm:prSet presAssocID="{81E5DDD2-FED8-4E2B-8C9E-42CBFB44AA1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9D2A359-F681-46A8-8DA9-385D6E4FFEF7}" type="pres">
      <dgm:prSet presAssocID="{923E698D-C25C-49FB-870A-01DC2E7649EB}" presName="spacer" presStyleCnt="0"/>
      <dgm:spPr/>
    </dgm:pt>
    <dgm:pt modelId="{BD9C8EB4-A3D4-4802-ABE5-6143F0945253}" type="pres">
      <dgm:prSet presAssocID="{37605FC0-8810-48FB-B235-6C4E8A7287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71A50E-D5F7-496F-A66B-0CB5B855E677}" type="presOf" srcId="{37605FC0-8810-48FB-B235-6C4E8A728787}" destId="{BD9C8EB4-A3D4-4802-ABE5-6143F0945253}" srcOrd="0" destOrd="0" presId="urn:microsoft.com/office/officeart/2005/8/layout/vList2"/>
    <dgm:cxn modelId="{C6602F13-4560-4E50-812D-E9FC4B55B9A2}" srcId="{37273D9F-C448-456F-9439-5868C641A2CD}" destId="{81E5DDD2-FED8-4E2B-8C9E-42CBFB44AA14}" srcOrd="1" destOrd="0" parTransId="{72455EF0-9919-4E5D-BA30-4266BBB8BDE7}" sibTransId="{923E698D-C25C-49FB-870A-01DC2E7649EB}"/>
    <dgm:cxn modelId="{36FE6B17-660B-4444-8CC4-FE2C6FC3B074}" srcId="{37273D9F-C448-456F-9439-5868C641A2CD}" destId="{D983EA9C-A3BA-4A6F-927F-3EB727E3EACA}" srcOrd="0" destOrd="0" parTransId="{8CB776A0-8C5D-4924-A4F0-0F5BF7FBF311}" sibTransId="{0BD9EA66-3627-42E8-8F04-A0DB7A4125A2}"/>
    <dgm:cxn modelId="{0F415121-D5BA-4318-BC52-1FEB86385050}" type="presOf" srcId="{D983EA9C-A3BA-4A6F-927F-3EB727E3EACA}" destId="{64A09D94-9E96-4CAF-8DDD-CDA996E93F83}" srcOrd="0" destOrd="0" presId="urn:microsoft.com/office/officeart/2005/8/layout/vList2"/>
    <dgm:cxn modelId="{1D7CA637-120E-4893-B97B-14F45D01A91F}" type="presOf" srcId="{81E5DDD2-FED8-4E2B-8C9E-42CBFB44AA14}" destId="{B9116A97-69AD-4553-A1C6-DDB5A0BA9BE3}" srcOrd="0" destOrd="0" presId="urn:microsoft.com/office/officeart/2005/8/layout/vList2"/>
    <dgm:cxn modelId="{D2A9EBEC-381C-46EE-8607-CF78C8142507}" type="presOf" srcId="{37273D9F-C448-456F-9439-5868C641A2CD}" destId="{F3313DC0-0E10-4DC2-83F0-95CFC88C9F0D}" srcOrd="0" destOrd="0" presId="urn:microsoft.com/office/officeart/2005/8/layout/vList2"/>
    <dgm:cxn modelId="{93B8D4F6-07CE-46DF-B73B-083F17821985}" srcId="{37273D9F-C448-456F-9439-5868C641A2CD}" destId="{37605FC0-8810-48FB-B235-6C4E8A728787}" srcOrd="2" destOrd="0" parTransId="{E691A44D-9F0F-4BCE-B018-C1575A50F707}" sibTransId="{70CF401D-A3C8-48C2-BCD8-EF476262D887}"/>
    <dgm:cxn modelId="{A1E4CE11-2357-44A0-A794-E85C2D3C85B0}" type="presParOf" srcId="{F3313DC0-0E10-4DC2-83F0-95CFC88C9F0D}" destId="{64A09D94-9E96-4CAF-8DDD-CDA996E93F83}" srcOrd="0" destOrd="0" presId="urn:microsoft.com/office/officeart/2005/8/layout/vList2"/>
    <dgm:cxn modelId="{2542DEB3-2219-45A5-B69A-1EF6F930FD4B}" type="presParOf" srcId="{F3313DC0-0E10-4DC2-83F0-95CFC88C9F0D}" destId="{F5C08676-148C-4CBF-87DC-504586C123D2}" srcOrd="1" destOrd="0" presId="urn:microsoft.com/office/officeart/2005/8/layout/vList2"/>
    <dgm:cxn modelId="{B6FBDC7A-289D-440D-A91D-39545D910DDF}" type="presParOf" srcId="{F3313DC0-0E10-4DC2-83F0-95CFC88C9F0D}" destId="{B9116A97-69AD-4553-A1C6-DDB5A0BA9BE3}" srcOrd="2" destOrd="0" presId="urn:microsoft.com/office/officeart/2005/8/layout/vList2"/>
    <dgm:cxn modelId="{A6CBE95B-AF88-426D-8703-E9E3F280EF20}" type="presParOf" srcId="{F3313DC0-0E10-4DC2-83F0-95CFC88C9F0D}" destId="{D9D2A359-F681-46A8-8DA9-385D6E4FFEF7}" srcOrd="3" destOrd="0" presId="urn:microsoft.com/office/officeart/2005/8/layout/vList2"/>
    <dgm:cxn modelId="{9ADA841F-B550-4624-B4C0-2E414B535AD9}" type="presParOf" srcId="{F3313DC0-0E10-4DC2-83F0-95CFC88C9F0D}" destId="{BD9C8EB4-A3D4-4802-ABE5-6143F09452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4A90BBE-6B0A-4266-9D41-2DC78A31CE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52914C-F5B7-4950-A0E8-DC654D6E8695}">
      <dgm:prSet phldrT="[Text]"/>
      <dgm:spPr/>
      <dgm:t>
        <a:bodyPr/>
        <a:lstStyle/>
        <a:p>
          <a:r>
            <a:rPr lang="cs-CZ" dirty="0"/>
            <a:t>Porušení právní povinnosti</a:t>
          </a:r>
        </a:p>
      </dgm:t>
    </dgm:pt>
    <dgm:pt modelId="{808EB0A6-35F2-4783-B849-1DB80341C372}" type="parTrans" cxnId="{79781423-FBB2-422B-938B-0CF8F3E06D8C}">
      <dgm:prSet/>
      <dgm:spPr/>
      <dgm:t>
        <a:bodyPr/>
        <a:lstStyle/>
        <a:p>
          <a:endParaRPr lang="cs-CZ"/>
        </a:p>
      </dgm:t>
    </dgm:pt>
    <dgm:pt modelId="{FA3BB066-69D3-4F6D-A382-E6F71B5BDE47}" type="sibTrans" cxnId="{79781423-FBB2-422B-938B-0CF8F3E06D8C}">
      <dgm:prSet/>
      <dgm:spPr/>
      <dgm:t>
        <a:bodyPr/>
        <a:lstStyle/>
        <a:p>
          <a:endParaRPr lang="cs-CZ"/>
        </a:p>
      </dgm:t>
    </dgm:pt>
    <dgm:pt modelId="{1E060B74-FB64-46EB-A398-97EF8CA3095E}">
      <dgm:prSet phldrT="[Text]"/>
      <dgm:spPr/>
      <dgm:t>
        <a:bodyPr/>
        <a:lstStyle/>
        <a:p>
          <a:r>
            <a:rPr lang="cs-CZ" dirty="0"/>
            <a:t>Příčinná souvislost</a:t>
          </a:r>
        </a:p>
      </dgm:t>
    </dgm:pt>
    <dgm:pt modelId="{E0109667-A599-411B-9467-ED503F57D5FE}" type="parTrans" cxnId="{C55D0099-B8B6-45AC-AE3C-C9A4D6EBF539}">
      <dgm:prSet/>
      <dgm:spPr/>
      <dgm:t>
        <a:bodyPr/>
        <a:lstStyle/>
        <a:p>
          <a:endParaRPr lang="cs-CZ"/>
        </a:p>
      </dgm:t>
    </dgm:pt>
    <dgm:pt modelId="{A0C8037F-067E-473D-93D9-F32439FFACE4}" type="sibTrans" cxnId="{C55D0099-B8B6-45AC-AE3C-C9A4D6EBF539}">
      <dgm:prSet/>
      <dgm:spPr/>
      <dgm:t>
        <a:bodyPr/>
        <a:lstStyle/>
        <a:p>
          <a:endParaRPr lang="cs-CZ"/>
        </a:p>
      </dgm:t>
    </dgm:pt>
    <dgm:pt modelId="{A858845D-40A6-409A-89BC-C063217903BF}">
      <dgm:prSet phldrT="[Text]"/>
      <dgm:spPr/>
      <dgm:t>
        <a:bodyPr/>
        <a:lstStyle/>
        <a:p>
          <a:r>
            <a:rPr lang="cs-CZ" dirty="0"/>
            <a:t>Škoda/porušení právem chráněného zájmu </a:t>
          </a:r>
        </a:p>
      </dgm:t>
    </dgm:pt>
    <dgm:pt modelId="{62885FD0-0501-48E1-8C59-64EE2E25F723}" type="parTrans" cxnId="{A60BB0EC-9F18-4BEB-AF18-DDB989192D06}">
      <dgm:prSet/>
      <dgm:spPr/>
      <dgm:t>
        <a:bodyPr/>
        <a:lstStyle/>
        <a:p>
          <a:endParaRPr lang="cs-CZ"/>
        </a:p>
      </dgm:t>
    </dgm:pt>
    <dgm:pt modelId="{6AEF39AD-C98D-492A-AB60-384BFC71706B}" type="sibTrans" cxnId="{A60BB0EC-9F18-4BEB-AF18-DDB989192D06}">
      <dgm:prSet/>
      <dgm:spPr/>
      <dgm:t>
        <a:bodyPr/>
        <a:lstStyle/>
        <a:p>
          <a:endParaRPr lang="cs-CZ"/>
        </a:p>
      </dgm:t>
    </dgm:pt>
    <dgm:pt modelId="{795866D1-F8EB-4B85-A1B4-4A576D365D29}" type="pres">
      <dgm:prSet presAssocID="{74A90BBE-6B0A-4266-9D41-2DC78A31CEB7}" presName="CompostProcess" presStyleCnt="0">
        <dgm:presLayoutVars>
          <dgm:dir/>
          <dgm:resizeHandles val="exact"/>
        </dgm:presLayoutVars>
      </dgm:prSet>
      <dgm:spPr/>
    </dgm:pt>
    <dgm:pt modelId="{1E24CFFF-5560-4C99-B2DE-2BF82B4A48F8}" type="pres">
      <dgm:prSet presAssocID="{74A90BBE-6B0A-4266-9D41-2DC78A31CEB7}" presName="arrow" presStyleLbl="bgShp" presStyleIdx="0" presStyleCnt="1"/>
      <dgm:spPr/>
    </dgm:pt>
    <dgm:pt modelId="{F9CA8E16-8F54-44B0-9434-DF8DAA383076}" type="pres">
      <dgm:prSet presAssocID="{74A90BBE-6B0A-4266-9D41-2DC78A31CEB7}" presName="linearProcess" presStyleCnt="0"/>
      <dgm:spPr/>
    </dgm:pt>
    <dgm:pt modelId="{40EF2D1B-605B-4017-B23F-B4C04BD07358}" type="pres">
      <dgm:prSet presAssocID="{AA52914C-F5B7-4950-A0E8-DC654D6E8695}" presName="textNode" presStyleLbl="node1" presStyleIdx="0" presStyleCnt="3">
        <dgm:presLayoutVars>
          <dgm:bulletEnabled val="1"/>
        </dgm:presLayoutVars>
      </dgm:prSet>
      <dgm:spPr/>
    </dgm:pt>
    <dgm:pt modelId="{B355A0EB-AA44-4725-B9F5-15AF57B5505C}" type="pres">
      <dgm:prSet presAssocID="{FA3BB066-69D3-4F6D-A382-E6F71B5BDE47}" presName="sibTrans" presStyleCnt="0"/>
      <dgm:spPr/>
    </dgm:pt>
    <dgm:pt modelId="{0B6DEE88-26D3-4E3C-87B5-AACEE19339F2}" type="pres">
      <dgm:prSet presAssocID="{1E060B74-FB64-46EB-A398-97EF8CA3095E}" presName="textNode" presStyleLbl="node1" presStyleIdx="1" presStyleCnt="3">
        <dgm:presLayoutVars>
          <dgm:bulletEnabled val="1"/>
        </dgm:presLayoutVars>
      </dgm:prSet>
      <dgm:spPr/>
    </dgm:pt>
    <dgm:pt modelId="{01295893-1B91-43FE-B11B-EF322006D9AC}" type="pres">
      <dgm:prSet presAssocID="{A0C8037F-067E-473D-93D9-F32439FFACE4}" presName="sibTrans" presStyleCnt="0"/>
      <dgm:spPr/>
    </dgm:pt>
    <dgm:pt modelId="{8BC8222D-62E4-4BB0-897C-BE098E1E161B}" type="pres">
      <dgm:prSet presAssocID="{A858845D-40A6-409A-89BC-C063217903B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9781423-FBB2-422B-938B-0CF8F3E06D8C}" srcId="{74A90BBE-6B0A-4266-9D41-2DC78A31CEB7}" destId="{AA52914C-F5B7-4950-A0E8-DC654D6E8695}" srcOrd="0" destOrd="0" parTransId="{808EB0A6-35F2-4783-B849-1DB80341C372}" sibTransId="{FA3BB066-69D3-4F6D-A382-E6F71B5BDE47}"/>
    <dgm:cxn modelId="{CAB9A740-F417-4B45-8618-6DAF162AEAA9}" type="presOf" srcId="{AA52914C-F5B7-4950-A0E8-DC654D6E8695}" destId="{40EF2D1B-605B-4017-B23F-B4C04BD07358}" srcOrd="0" destOrd="0" presId="urn:microsoft.com/office/officeart/2005/8/layout/hProcess9"/>
    <dgm:cxn modelId="{A3A5387C-2DED-476F-9396-BFFD95A1C095}" type="presOf" srcId="{74A90BBE-6B0A-4266-9D41-2DC78A31CEB7}" destId="{795866D1-F8EB-4B85-A1B4-4A576D365D29}" srcOrd="0" destOrd="0" presId="urn:microsoft.com/office/officeart/2005/8/layout/hProcess9"/>
    <dgm:cxn modelId="{2B1F6C80-DE7C-47B4-A048-B24B0465BFC1}" type="presOf" srcId="{1E060B74-FB64-46EB-A398-97EF8CA3095E}" destId="{0B6DEE88-26D3-4E3C-87B5-AACEE19339F2}" srcOrd="0" destOrd="0" presId="urn:microsoft.com/office/officeart/2005/8/layout/hProcess9"/>
    <dgm:cxn modelId="{C55D0099-B8B6-45AC-AE3C-C9A4D6EBF539}" srcId="{74A90BBE-6B0A-4266-9D41-2DC78A31CEB7}" destId="{1E060B74-FB64-46EB-A398-97EF8CA3095E}" srcOrd="1" destOrd="0" parTransId="{E0109667-A599-411B-9467-ED503F57D5FE}" sibTransId="{A0C8037F-067E-473D-93D9-F32439FFACE4}"/>
    <dgm:cxn modelId="{A60BB0EC-9F18-4BEB-AF18-DDB989192D06}" srcId="{74A90BBE-6B0A-4266-9D41-2DC78A31CEB7}" destId="{A858845D-40A6-409A-89BC-C063217903BF}" srcOrd="2" destOrd="0" parTransId="{62885FD0-0501-48E1-8C59-64EE2E25F723}" sibTransId="{6AEF39AD-C98D-492A-AB60-384BFC71706B}"/>
    <dgm:cxn modelId="{627E24ED-F2A6-410F-9ED5-9277D1D423C6}" type="presOf" srcId="{A858845D-40A6-409A-89BC-C063217903BF}" destId="{8BC8222D-62E4-4BB0-897C-BE098E1E161B}" srcOrd="0" destOrd="0" presId="urn:microsoft.com/office/officeart/2005/8/layout/hProcess9"/>
    <dgm:cxn modelId="{2AED48AC-A139-4F68-85F2-AC63C187B415}" type="presParOf" srcId="{795866D1-F8EB-4B85-A1B4-4A576D365D29}" destId="{1E24CFFF-5560-4C99-B2DE-2BF82B4A48F8}" srcOrd="0" destOrd="0" presId="urn:microsoft.com/office/officeart/2005/8/layout/hProcess9"/>
    <dgm:cxn modelId="{7852D415-E8BC-4A34-8ACA-0DFC6D7840EB}" type="presParOf" srcId="{795866D1-F8EB-4B85-A1B4-4A576D365D29}" destId="{F9CA8E16-8F54-44B0-9434-DF8DAA383076}" srcOrd="1" destOrd="0" presId="urn:microsoft.com/office/officeart/2005/8/layout/hProcess9"/>
    <dgm:cxn modelId="{88F66848-C0DB-4577-8013-028730AB2DFB}" type="presParOf" srcId="{F9CA8E16-8F54-44B0-9434-DF8DAA383076}" destId="{40EF2D1B-605B-4017-B23F-B4C04BD07358}" srcOrd="0" destOrd="0" presId="urn:microsoft.com/office/officeart/2005/8/layout/hProcess9"/>
    <dgm:cxn modelId="{C0C66EE3-A1E2-489A-9880-BE4A7FB44669}" type="presParOf" srcId="{F9CA8E16-8F54-44B0-9434-DF8DAA383076}" destId="{B355A0EB-AA44-4725-B9F5-15AF57B5505C}" srcOrd="1" destOrd="0" presId="urn:microsoft.com/office/officeart/2005/8/layout/hProcess9"/>
    <dgm:cxn modelId="{29B328AA-5CEE-4159-8473-FAD6FB89A545}" type="presParOf" srcId="{F9CA8E16-8F54-44B0-9434-DF8DAA383076}" destId="{0B6DEE88-26D3-4E3C-87B5-AACEE19339F2}" srcOrd="2" destOrd="0" presId="urn:microsoft.com/office/officeart/2005/8/layout/hProcess9"/>
    <dgm:cxn modelId="{68CD81B0-5A2D-4322-9EE2-C83C6B268BC9}" type="presParOf" srcId="{F9CA8E16-8F54-44B0-9434-DF8DAA383076}" destId="{01295893-1B91-43FE-B11B-EF322006D9AC}" srcOrd="3" destOrd="0" presId="urn:microsoft.com/office/officeart/2005/8/layout/hProcess9"/>
    <dgm:cxn modelId="{5C7B8A0D-428A-4026-B7FD-B48C7F730119}" type="presParOf" srcId="{F9CA8E16-8F54-44B0-9434-DF8DAA383076}" destId="{8BC8222D-62E4-4BB0-897C-BE098E1E16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Povinnost daná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Ze Smlouvy </a:t>
          </a:r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/>
            <a:t>Ze Zákona</a:t>
          </a:r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Typy zavinění</a:t>
          </a: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Úmysl</a:t>
          </a:r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 custLinFactNeighborX="-10474" custLinFactNeighborY="-21">
        <dgm:presLayoutVars>
          <dgm:chMax val="1"/>
          <dgm:bulletEnabled val="1"/>
        </dgm:presLayoutVars>
      </dgm:prSet>
      <dgm:spPr/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6931790B-A4D7-43D2-98C3-FDDADD564669}" type="presOf" srcId="{BA5A2E93-9605-4486-8760-F741AA2747A8}" destId="{0A215F19-B06A-4F7C-8A67-7534B357138D}" srcOrd="0" destOrd="0" presId="urn:microsoft.com/office/officeart/2005/8/layout/vList5"/>
    <dgm:cxn modelId="{FA007632-D759-478E-B31F-3B9BA41BDC77}" type="presOf" srcId="{C3D9CA0D-70ED-4683-B082-1391647DE3DD}" destId="{72CD7713-2025-449F-9F53-E1DB2AF1AF29}" srcOrd="0" destOrd="1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AC94418C-05E2-417E-8664-47EFF189B810}" type="presOf" srcId="{04B125D2-596F-46F7-AFDE-3D7A0CE68448}" destId="{8CE62558-1BC2-43EC-9D57-C716349960D0}" srcOrd="0" destOrd="1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AD6309AA-0809-4E33-935C-C21A9E57F562}" type="presOf" srcId="{4004D46C-C3EE-46E6-AE41-37875FEB5112}" destId="{E0350528-6D67-4391-9A72-78FE494ED76B}" srcOrd="0" destOrd="0" presId="urn:microsoft.com/office/officeart/2005/8/layout/vList5"/>
    <dgm:cxn modelId="{9A55E7B8-1733-4DD6-ABAD-B37A4181E2BE}" type="presOf" srcId="{9BEEFE13-443C-48B7-9E5B-4AF9D2458681}" destId="{72CD7713-2025-449F-9F53-E1DB2AF1AF29}" srcOrd="0" destOrd="0" presId="urn:microsoft.com/office/officeart/2005/8/layout/vList5"/>
    <dgm:cxn modelId="{1FDB61DC-3B81-4254-8D98-4A64E1397DC8}" type="presOf" srcId="{AE3DC9A6-EACB-46EA-8E67-B86750DE5CD7}" destId="{8CE62558-1BC2-43EC-9D57-C716349960D0}" srcOrd="0" destOrd="0" presId="urn:microsoft.com/office/officeart/2005/8/layout/vList5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3C73E4FF-E55E-4B2B-87E9-DB0FC8650174}" type="presOf" srcId="{B136226F-1670-4BC3-BE3A-4434509F7B5A}" destId="{FA4A756A-16F7-4591-B7B1-AB2FE5B8F4AC}" srcOrd="0" destOrd="0" presId="urn:microsoft.com/office/officeart/2005/8/layout/vList5"/>
    <dgm:cxn modelId="{90CA7713-89EB-46BB-948D-6CA0DADF1A22}" type="presParOf" srcId="{0A215F19-B06A-4F7C-8A67-7534B357138D}" destId="{D935CE0E-035C-4DDD-8D51-9C3DE518FCB9}" srcOrd="0" destOrd="0" presId="urn:microsoft.com/office/officeart/2005/8/layout/vList5"/>
    <dgm:cxn modelId="{CD0B9387-51E8-4DD3-94EE-0713CD4106F4}" type="presParOf" srcId="{D935CE0E-035C-4DDD-8D51-9C3DE518FCB9}" destId="{E0350528-6D67-4391-9A72-78FE494ED76B}" srcOrd="0" destOrd="0" presId="urn:microsoft.com/office/officeart/2005/8/layout/vList5"/>
    <dgm:cxn modelId="{43C3154C-6AF8-4205-B48B-3E589C289591}" type="presParOf" srcId="{D935CE0E-035C-4DDD-8D51-9C3DE518FCB9}" destId="{8CE62558-1BC2-43EC-9D57-C716349960D0}" srcOrd="1" destOrd="0" presId="urn:microsoft.com/office/officeart/2005/8/layout/vList5"/>
    <dgm:cxn modelId="{C69368AB-F4B3-444F-8C3D-7E6D6899F152}" type="presParOf" srcId="{0A215F19-B06A-4F7C-8A67-7534B357138D}" destId="{4BA50ECF-9D97-454A-B669-C9DF90D26CFE}" srcOrd="1" destOrd="0" presId="urn:microsoft.com/office/officeart/2005/8/layout/vList5"/>
    <dgm:cxn modelId="{DF5E6221-79BC-4D4D-9687-8D92F4C9EB2B}" type="presParOf" srcId="{0A215F19-B06A-4F7C-8A67-7534B357138D}" destId="{CF47ACEC-7B4D-46E6-808E-5B0B41A91D9B}" srcOrd="2" destOrd="0" presId="urn:microsoft.com/office/officeart/2005/8/layout/vList5"/>
    <dgm:cxn modelId="{19BF68BE-6BCB-4582-89A0-4D4B4D0A1623}" type="presParOf" srcId="{CF47ACEC-7B4D-46E6-808E-5B0B41A91D9B}" destId="{FA4A756A-16F7-4591-B7B1-AB2FE5B8F4AC}" srcOrd="0" destOrd="0" presId="urn:microsoft.com/office/officeart/2005/8/layout/vList5"/>
    <dgm:cxn modelId="{4740549E-B8A7-4571-AFB3-0D2827B675C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EC9BC21-9686-4751-9CD8-85122FE8A8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8066C1B-3119-4DA4-846E-E09D171FC45C}">
      <dgm:prSet/>
      <dgm:spPr/>
      <dgm:t>
        <a:bodyPr/>
        <a:lstStyle/>
        <a:p>
          <a:pPr rtl="0"/>
          <a:r>
            <a:rPr lang="cs-CZ" b="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/>
        </a:p>
      </dgm:t>
    </dgm:pt>
    <dgm:pt modelId="{3D6E2E39-7E6A-47E9-A901-FA959A2C62CB}" type="parTrans" cxnId="{EF131064-AB9C-491B-B454-81DA61028FC2}">
      <dgm:prSet/>
      <dgm:spPr/>
      <dgm:t>
        <a:bodyPr/>
        <a:lstStyle/>
        <a:p>
          <a:endParaRPr lang="cs-CZ"/>
        </a:p>
      </dgm:t>
    </dgm:pt>
    <dgm:pt modelId="{F8C43AB0-DDA9-4FD0-B7C8-DE0246423EB5}" type="sibTrans" cxnId="{EF131064-AB9C-491B-B454-81DA61028FC2}">
      <dgm:prSet/>
      <dgm:spPr/>
      <dgm:t>
        <a:bodyPr/>
        <a:lstStyle/>
        <a:p>
          <a:endParaRPr lang="cs-CZ"/>
        </a:p>
      </dgm:t>
    </dgm:pt>
    <dgm:pt modelId="{093614FA-35D6-4425-9F46-56DB245870E4}">
      <dgm:prSet/>
      <dgm:spPr/>
      <dgm:t>
        <a:bodyPr/>
        <a:lstStyle/>
        <a:p>
          <a:pPr rtl="0"/>
          <a:r>
            <a:rPr lang="cs-CZ" b="0"/>
            <a:t>Povinnost zakročit na ochranu práv jiného každý kdo má kontrolu nad nebezpečnou situací.</a:t>
          </a:r>
          <a:endParaRPr lang="cs-CZ"/>
        </a:p>
      </dgm:t>
    </dgm:pt>
    <dgm:pt modelId="{26076979-EFB8-42FB-80AD-CA0CFB0C05E4}" type="parTrans" cxnId="{035626D9-0F92-494E-83F9-C818D75C1EA3}">
      <dgm:prSet/>
      <dgm:spPr/>
      <dgm:t>
        <a:bodyPr/>
        <a:lstStyle/>
        <a:p>
          <a:endParaRPr lang="cs-CZ"/>
        </a:p>
      </dgm:t>
    </dgm:pt>
    <dgm:pt modelId="{912DF3ED-2C1B-423E-A6B1-D29DB49CE3C6}" type="sibTrans" cxnId="{035626D9-0F92-494E-83F9-C818D75C1EA3}">
      <dgm:prSet/>
      <dgm:spPr/>
      <dgm:t>
        <a:bodyPr/>
        <a:lstStyle/>
        <a:p>
          <a:endParaRPr lang="cs-CZ"/>
        </a:p>
      </dgm:t>
    </dgm:pt>
    <dgm:pt modelId="{E4F2F466-F6CA-4CEB-8EBA-AE2F54F6D807}" type="pres">
      <dgm:prSet presAssocID="{5EC9BC21-9686-4751-9CD8-85122FE8A897}" presName="linear" presStyleCnt="0">
        <dgm:presLayoutVars>
          <dgm:animLvl val="lvl"/>
          <dgm:resizeHandles val="exact"/>
        </dgm:presLayoutVars>
      </dgm:prSet>
      <dgm:spPr/>
    </dgm:pt>
    <dgm:pt modelId="{E55DC602-AB59-45D2-8491-3F59F28569F8}" type="pres">
      <dgm:prSet presAssocID="{08066C1B-3119-4DA4-846E-E09D171FC4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FC581A-B0BA-4EE3-B025-0A56F8FC3E11}" type="pres">
      <dgm:prSet presAssocID="{F8C43AB0-DDA9-4FD0-B7C8-DE0246423EB5}" presName="spacer" presStyleCnt="0"/>
      <dgm:spPr/>
    </dgm:pt>
    <dgm:pt modelId="{89C7C6FA-BE86-4E37-8BDA-5BF4DB41EDD6}" type="pres">
      <dgm:prSet presAssocID="{093614FA-35D6-4425-9F46-56DB245870E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FAAFB19-DA08-4691-AD7C-925BEC3A3637}" type="presOf" srcId="{08066C1B-3119-4DA4-846E-E09D171FC45C}" destId="{E55DC602-AB59-45D2-8491-3F59F28569F8}" srcOrd="0" destOrd="0" presId="urn:microsoft.com/office/officeart/2005/8/layout/vList2"/>
    <dgm:cxn modelId="{EF131064-AB9C-491B-B454-81DA61028FC2}" srcId="{5EC9BC21-9686-4751-9CD8-85122FE8A897}" destId="{08066C1B-3119-4DA4-846E-E09D171FC45C}" srcOrd="0" destOrd="0" parTransId="{3D6E2E39-7E6A-47E9-A901-FA959A2C62CB}" sibTransId="{F8C43AB0-DDA9-4FD0-B7C8-DE0246423EB5}"/>
    <dgm:cxn modelId="{72184057-38AB-4915-A502-0CD23C649754}" type="presOf" srcId="{5EC9BC21-9686-4751-9CD8-85122FE8A897}" destId="{E4F2F466-F6CA-4CEB-8EBA-AE2F54F6D807}" srcOrd="0" destOrd="0" presId="urn:microsoft.com/office/officeart/2005/8/layout/vList2"/>
    <dgm:cxn modelId="{7E700D84-CB2C-4353-BC7D-89FAC0788616}" type="presOf" srcId="{093614FA-35D6-4425-9F46-56DB245870E4}" destId="{89C7C6FA-BE86-4E37-8BDA-5BF4DB41EDD6}" srcOrd="0" destOrd="0" presId="urn:microsoft.com/office/officeart/2005/8/layout/vList2"/>
    <dgm:cxn modelId="{035626D9-0F92-494E-83F9-C818D75C1EA3}" srcId="{5EC9BC21-9686-4751-9CD8-85122FE8A897}" destId="{093614FA-35D6-4425-9F46-56DB245870E4}" srcOrd="1" destOrd="0" parTransId="{26076979-EFB8-42FB-80AD-CA0CFB0C05E4}" sibTransId="{912DF3ED-2C1B-423E-A6B1-D29DB49CE3C6}"/>
    <dgm:cxn modelId="{C41C160A-E1B6-41F5-90AD-480FA7563C78}" type="presParOf" srcId="{E4F2F466-F6CA-4CEB-8EBA-AE2F54F6D807}" destId="{E55DC602-AB59-45D2-8491-3F59F28569F8}" srcOrd="0" destOrd="0" presId="urn:microsoft.com/office/officeart/2005/8/layout/vList2"/>
    <dgm:cxn modelId="{BA306310-D987-4280-9C46-92C406D78EA1}" type="presParOf" srcId="{E4F2F466-F6CA-4CEB-8EBA-AE2F54F6D807}" destId="{44FC581A-B0BA-4EE3-B025-0A56F8FC3E11}" srcOrd="1" destOrd="0" presId="urn:microsoft.com/office/officeart/2005/8/layout/vList2"/>
    <dgm:cxn modelId="{30C4647A-68FA-434C-B6A8-D962DFAD45A2}" type="presParOf" srcId="{E4F2F466-F6CA-4CEB-8EBA-AE2F54F6D807}" destId="{89C7C6FA-BE86-4E37-8BDA-5BF4DB41ED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/>
            <a:t>Občanskoprávní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/>
            <a:t>Pracovněprávní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/>
            <a:t>Správní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/>
            <a:t>Trestní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/>
            <a:t>Disciplinární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</dgm:pt>
  </dgm:ptLst>
  <dgm:cxnLst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EB5DD43B-E25D-4E09-864D-8B7FD695E717}" type="presOf" srcId="{0681101C-443B-4B79-B8D1-6D0C9279F667}" destId="{67E57CF2-BE2C-47C8-AEF5-137048514E27}" srcOrd="0" destOrd="0" presId="urn:microsoft.com/office/officeart/2005/8/layout/defaul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A04C0F56-67CE-4C14-87C2-5B04E1D1AB9B}" type="presOf" srcId="{2AECF811-722D-476D-B58D-92AC58D696B2}" destId="{38470576-7B94-46BE-B422-E43DA0AFB659}" srcOrd="0" destOrd="0" presId="urn:microsoft.com/office/officeart/2005/8/layout/default"/>
    <dgm:cxn modelId="{76066478-40B8-4386-BC01-9EC186418BBF}" type="presOf" srcId="{BF129621-AAAE-4C92-97E1-232A09314C36}" destId="{2316FA72-3BDA-4E8F-A8E3-4D4BBAE278E4}" srcOrd="0" destOrd="0" presId="urn:microsoft.com/office/officeart/2005/8/layout/default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250D9E9F-27E4-4721-BE63-8850DEC2CAD4}" type="presOf" srcId="{84972211-5496-49E7-BD69-684FA1A7EF60}" destId="{25DB820A-09E7-47C4-8265-AE05A074B592}" srcOrd="0" destOrd="0" presId="urn:microsoft.com/office/officeart/2005/8/layout/default"/>
    <dgm:cxn modelId="{60D63AD0-3C7B-486E-A9B0-EEA2C613229B}" type="presOf" srcId="{FE57FEC3-E767-47AB-BA34-3080C1E9CFD1}" destId="{55FF1A21-93DD-4F72-B6F5-9537EF191E31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B64506F6-0B14-4662-9026-73E43BE115DA}" type="presOf" srcId="{744F71FD-D01A-4483-8A8B-6F5BEC4E3084}" destId="{B7B2F97E-7165-4607-848D-95788042D8C9}" srcOrd="0" destOrd="0" presId="urn:microsoft.com/office/officeart/2005/8/layout/default"/>
    <dgm:cxn modelId="{578BEEF9-51EB-46CA-8616-FE407BB40BAD}" type="presParOf" srcId="{B7B2F97E-7165-4607-848D-95788042D8C9}" destId="{2316FA72-3BDA-4E8F-A8E3-4D4BBAE278E4}" srcOrd="0" destOrd="0" presId="urn:microsoft.com/office/officeart/2005/8/layout/default"/>
    <dgm:cxn modelId="{58F7D4FF-D17F-4270-8499-7465AC41874B}" type="presParOf" srcId="{B7B2F97E-7165-4607-848D-95788042D8C9}" destId="{96BE477E-04AA-4AA6-8478-274C60CB7C7D}" srcOrd="1" destOrd="0" presId="urn:microsoft.com/office/officeart/2005/8/layout/default"/>
    <dgm:cxn modelId="{9954281F-D15E-4C8F-A767-03DCD865EC22}" type="presParOf" srcId="{B7B2F97E-7165-4607-848D-95788042D8C9}" destId="{55FF1A21-93DD-4F72-B6F5-9537EF191E31}" srcOrd="2" destOrd="0" presId="urn:microsoft.com/office/officeart/2005/8/layout/default"/>
    <dgm:cxn modelId="{CF882364-A4B2-456A-A309-F88FC9A83876}" type="presParOf" srcId="{B7B2F97E-7165-4607-848D-95788042D8C9}" destId="{CBAC55EA-C85E-4744-B63D-22C65DCE8821}" srcOrd="3" destOrd="0" presId="urn:microsoft.com/office/officeart/2005/8/layout/default"/>
    <dgm:cxn modelId="{92BE3BED-5990-4631-A57D-93A1FF49209A}" type="presParOf" srcId="{B7B2F97E-7165-4607-848D-95788042D8C9}" destId="{67E57CF2-BE2C-47C8-AEF5-137048514E27}" srcOrd="4" destOrd="0" presId="urn:microsoft.com/office/officeart/2005/8/layout/default"/>
    <dgm:cxn modelId="{69038034-9294-427D-990A-865819162802}" type="presParOf" srcId="{B7B2F97E-7165-4607-848D-95788042D8C9}" destId="{3BEF0CD9-BFB6-4B64-A11A-BB18E90B2464}" srcOrd="5" destOrd="0" presId="urn:microsoft.com/office/officeart/2005/8/layout/default"/>
    <dgm:cxn modelId="{CD3BCB86-D216-4950-A48B-9FF8852B7127}" type="presParOf" srcId="{B7B2F97E-7165-4607-848D-95788042D8C9}" destId="{25DB820A-09E7-47C4-8265-AE05A074B592}" srcOrd="6" destOrd="0" presId="urn:microsoft.com/office/officeart/2005/8/layout/default"/>
    <dgm:cxn modelId="{24CBF6AA-ED3E-43E2-8A1C-BE51611D4DBC}" type="presParOf" srcId="{B7B2F97E-7165-4607-848D-95788042D8C9}" destId="{4800C643-F6EE-4340-85AC-70FF037D6FFD}" srcOrd="7" destOrd="0" presId="urn:microsoft.com/office/officeart/2005/8/layout/default"/>
    <dgm:cxn modelId="{4A8F9BB2-9C70-42E7-B208-AF423593196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/>
            <a:t>Majetková Škoda</a:t>
          </a:r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Nemajetková Újma</a:t>
          </a:r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/>
            <a:t>Újma</a:t>
          </a:r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/>
            <a:t>Nepřihlíží se k ujednání</a:t>
          </a:r>
          <a:r>
            <a:rPr lang="cs-CZ" dirty="0"/>
            <a:t>, § </a:t>
          </a:r>
          <a:r>
            <a:rPr lang="cs-CZ" dirty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/>
            <a:t>které předem vylučuje nebo omezuje povinnost k náhradě újmy způsobené člověku na jeho přirozených právech, </a:t>
          </a:r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/>
            <a:t>způsobené úmyslně nebo z hrubé nedbalosti; </a:t>
          </a:r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/>
            <a:t>předem vylučuje nebo omezuje právo slabší strany na náhradu jakékoli újmy. </a:t>
          </a:r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C4CB011D-A7AD-4D2F-AEC7-3EB6F1D48C35}" type="presOf" srcId="{FF87537B-D1D7-45CE-8655-E8CC54881E56}" destId="{E7EE7BC3-2D5F-4F59-AE42-211D1D5A7C44}" srcOrd="0" destOrd="0" presId="urn:microsoft.com/office/officeart/2005/8/layout/vList2"/>
    <dgm:cxn modelId="{20908024-72E3-40A4-A1CA-224755F83284}" type="presOf" srcId="{9E086C07-B862-44B2-B82B-39621DEF0A39}" destId="{4D52F986-27CF-4D03-8FD5-605C65539396}" srcOrd="0" destOrd="0" presId="urn:microsoft.com/office/officeart/2005/8/layout/vList2"/>
    <dgm:cxn modelId="{EAAA9067-C476-45D0-BEFE-3817314C3F3D}" type="presOf" srcId="{274B01B1-EA6B-4922-9D80-76DBAA7D67C4}" destId="{6639954A-CCC8-435E-B47E-4BFF7477AFE9}" srcOrd="0" destOrd="0" presId="urn:microsoft.com/office/officeart/2005/8/layout/vList2"/>
    <dgm:cxn modelId="{61022D96-FBA4-4A13-8178-688DF32F1923}" type="presOf" srcId="{1D4C63A5-86B1-462C-968A-1C73C2ACDD21}" destId="{E7EE7BC3-2D5F-4F59-AE42-211D1D5A7C44}" srcOrd="0" destOrd="1" presId="urn:microsoft.com/office/officeart/2005/8/layout/vList2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45DA63B6-5D76-47BF-8F5C-DA40128C83EC}" type="presOf" srcId="{D00F8A82-D366-4B38-95C6-B64CB7863EB7}" destId="{E7EE7BC3-2D5F-4F59-AE42-211D1D5A7C44}" srcOrd="0" destOrd="2" presId="urn:microsoft.com/office/officeart/2005/8/layout/vList2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3D92A6F4-0493-4138-9C0F-8B8E5933F5EC}" type="presParOf" srcId="{4D52F986-27CF-4D03-8FD5-605C65539396}" destId="{6639954A-CCC8-435E-B47E-4BFF7477AFE9}" srcOrd="0" destOrd="0" presId="urn:microsoft.com/office/officeart/2005/8/layout/vList2"/>
    <dgm:cxn modelId="{E1897A9A-76C3-4C15-B9D0-3F7620E15CF4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E6C570-6F02-4799-A179-3804E6041A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850ED9-03A3-4A25-A186-DFA0BC4D8BD6}">
      <dgm:prSet/>
      <dgm:spPr/>
      <dgm:t>
        <a:bodyPr/>
        <a:lstStyle/>
        <a:p>
          <a:pPr rtl="0"/>
          <a:r>
            <a:rPr lang="cs-CZ" b="0" dirty="0"/>
            <a:t>Zabezpečují všechny úkoly spojené s funkcí zřizovatele svých zdravotnických zařízení</a:t>
          </a:r>
          <a:endParaRPr lang="cs-CZ" dirty="0"/>
        </a:p>
      </dgm:t>
    </dgm:pt>
    <dgm:pt modelId="{B67901CC-FD31-40E8-9909-08973FD86D36}" type="parTrans" cxnId="{29A0F850-39CC-432F-B8A5-1590FDAE609A}">
      <dgm:prSet/>
      <dgm:spPr/>
      <dgm:t>
        <a:bodyPr/>
        <a:lstStyle/>
        <a:p>
          <a:endParaRPr lang="cs-CZ"/>
        </a:p>
      </dgm:t>
    </dgm:pt>
    <dgm:pt modelId="{B9C188F3-AAFE-4FCE-AD8E-8B7293ACCFDF}" type="sibTrans" cxnId="{29A0F850-39CC-432F-B8A5-1590FDAE609A}">
      <dgm:prSet/>
      <dgm:spPr/>
      <dgm:t>
        <a:bodyPr/>
        <a:lstStyle/>
        <a:p>
          <a:endParaRPr lang="cs-CZ"/>
        </a:p>
      </dgm:t>
    </dgm:pt>
    <dgm:pt modelId="{89A71B1C-1B4C-499F-9F92-F8945AFA1E07}">
      <dgm:prSet/>
      <dgm:spPr/>
      <dgm:t>
        <a:bodyPr/>
        <a:lstStyle/>
        <a:p>
          <a:pPr rtl="0"/>
          <a:r>
            <a:rPr lang="cs-CZ" b="0" dirty="0"/>
            <a:t>Ve svých územních obvodech řídí v samostatné působnosti ochranu před alkoholismem a jinými toxikomaniemi</a:t>
          </a:r>
          <a:endParaRPr lang="cs-CZ" dirty="0"/>
        </a:p>
      </dgm:t>
    </dgm:pt>
    <dgm:pt modelId="{F6D77C6E-E563-4162-B634-B1ACE161037E}" type="parTrans" cxnId="{5691B69E-6392-48F5-BBF3-58DBDB5E0712}">
      <dgm:prSet/>
      <dgm:spPr/>
      <dgm:t>
        <a:bodyPr/>
        <a:lstStyle/>
        <a:p>
          <a:endParaRPr lang="cs-CZ"/>
        </a:p>
      </dgm:t>
    </dgm:pt>
    <dgm:pt modelId="{4FA398E7-82B2-4956-9183-F21F1B8D87B7}" type="sibTrans" cxnId="{5691B69E-6392-48F5-BBF3-58DBDB5E0712}">
      <dgm:prSet/>
      <dgm:spPr/>
      <dgm:t>
        <a:bodyPr/>
        <a:lstStyle/>
        <a:p>
          <a:endParaRPr lang="cs-CZ"/>
        </a:p>
      </dgm:t>
    </dgm:pt>
    <dgm:pt modelId="{D5C7D371-D392-4336-8944-A4A46DC2B8ED}">
      <dgm:prSet/>
      <dgm:spPr/>
      <dgm:t>
        <a:bodyPr/>
        <a:lstStyle/>
        <a:p>
          <a:pPr rtl="0"/>
          <a:r>
            <a:rPr lang="cs-CZ" b="0"/>
            <a:t>Uplatňování zdravotní politiky v rámci hospodaření obce</a:t>
          </a:r>
          <a:endParaRPr lang="cs-CZ"/>
        </a:p>
      </dgm:t>
    </dgm:pt>
    <dgm:pt modelId="{2CE221FE-0B4E-49DB-9D28-4D85530B94E5}" type="parTrans" cxnId="{53015DE5-5A2B-4664-8F46-FB28BB2480F0}">
      <dgm:prSet/>
      <dgm:spPr/>
      <dgm:t>
        <a:bodyPr/>
        <a:lstStyle/>
        <a:p>
          <a:endParaRPr lang="cs-CZ"/>
        </a:p>
      </dgm:t>
    </dgm:pt>
    <dgm:pt modelId="{4ED272A9-C92C-4FDF-BA11-CD29775FC2BE}" type="sibTrans" cxnId="{53015DE5-5A2B-4664-8F46-FB28BB2480F0}">
      <dgm:prSet/>
      <dgm:spPr/>
      <dgm:t>
        <a:bodyPr/>
        <a:lstStyle/>
        <a:p>
          <a:endParaRPr lang="cs-CZ"/>
        </a:p>
      </dgm:t>
    </dgm:pt>
    <dgm:pt modelId="{16BE72F9-DA03-49B7-AC8D-E341C07C26AA}" type="pres">
      <dgm:prSet presAssocID="{FAE6C570-6F02-4799-A179-3804E6041A73}" presName="linear" presStyleCnt="0">
        <dgm:presLayoutVars>
          <dgm:animLvl val="lvl"/>
          <dgm:resizeHandles val="exact"/>
        </dgm:presLayoutVars>
      </dgm:prSet>
      <dgm:spPr/>
    </dgm:pt>
    <dgm:pt modelId="{11DA70C5-2FEA-450C-8A42-D1405330DB48}" type="pres">
      <dgm:prSet presAssocID="{AC850ED9-03A3-4A25-A186-DFA0BC4D8B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811621-4BEC-42AA-82FD-4C81E11A6D38}" type="pres">
      <dgm:prSet presAssocID="{B9C188F3-AAFE-4FCE-AD8E-8B7293ACCFDF}" presName="spacer" presStyleCnt="0"/>
      <dgm:spPr/>
    </dgm:pt>
    <dgm:pt modelId="{7B577A88-CC2B-42F5-B4EE-F1B9B42AA49A}" type="pres">
      <dgm:prSet presAssocID="{89A71B1C-1B4C-499F-9F92-F8945AFA1E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DAB1A2-4C27-480C-A504-E5C64F866B49}" type="pres">
      <dgm:prSet presAssocID="{4FA398E7-82B2-4956-9183-F21F1B8D87B7}" presName="spacer" presStyleCnt="0"/>
      <dgm:spPr/>
    </dgm:pt>
    <dgm:pt modelId="{542CCEDF-C9B3-4669-B90B-7AE4A6C08553}" type="pres">
      <dgm:prSet presAssocID="{D5C7D371-D392-4336-8944-A4A46DC2B8E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9A0F850-39CC-432F-B8A5-1590FDAE609A}" srcId="{FAE6C570-6F02-4799-A179-3804E6041A73}" destId="{AC850ED9-03A3-4A25-A186-DFA0BC4D8BD6}" srcOrd="0" destOrd="0" parTransId="{B67901CC-FD31-40E8-9909-08973FD86D36}" sibTransId="{B9C188F3-AAFE-4FCE-AD8E-8B7293ACCFDF}"/>
    <dgm:cxn modelId="{008CD281-6923-47CD-8E22-453BCD10F265}" type="presOf" srcId="{AC850ED9-03A3-4A25-A186-DFA0BC4D8BD6}" destId="{11DA70C5-2FEA-450C-8A42-D1405330DB48}" srcOrd="0" destOrd="0" presId="urn:microsoft.com/office/officeart/2005/8/layout/vList2"/>
    <dgm:cxn modelId="{5691B69E-6392-48F5-BBF3-58DBDB5E0712}" srcId="{FAE6C570-6F02-4799-A179-3804E6041A73}" destId="{89A71B1C-1B4C-499F-9F92-F8945AFA1E07}" srcOrd="1" destOrd="0" parTransId="{F6D77C6E-E563-4162-B634-B1ACE161037E}" sibTransId="{4FA398E7-82B2-4956-9183-F21F1B8D87B7}"/>
    <dgm:cxn modelId="{142DBEB8-C9C3-4E30-A45F-EC51901078B5}" type="presOf" srcId="{D5C7D371-D392-4336-8944-A4A46DC2B8ED}" destId="{542CCEDF-C9B3-4669-B90B-7AE4A6C08553}" srcOrd="0" destOrd="0" presId="urn:microsoft.com/office/officeart/2005/8/layout/vList2"/>
    <dgm:cxn modelId="{53015DE5-5A2B-4664-8F46-FB28BB2480F0}" srcId="{FAE6C570-6F02-4799-A179-3804E6041A73}" destId="{D5C7D371-D392-4336-8944-A4A46DC2B8ED}" srcOrd="2" destOrd="0" parTransId="{2CE221FE-0B4E-49DB-9D28-4D85530B94E5}" sibTransId="{4ED272A9-C92C-4FDF-BA11-CD29775FC2BE}"/>
    <dgm:cxn modelId="{916BB0EE-7361-40E4-89A6-9E0AAFEACB3F}" type="presOf" srcId="{FAE6C570-6F02-4799-A179-3804E6041A73}" destId="{16BE72F9-DA03-49B7-AC8D-E341C07C26AA}" srcOrd="0" destOrd="0" presId="urn:microsoft.com/office/officeart/2005/8/layout/vList2"/>
    <dgm:cxn modelId="{87D444F1-F8F0-4B99-BBD3-70B505745632}" type="presOf" srcId="{89A71B1C-1B4C-499F-9F92-F8945AFA1E07}" destId="{7B577A88-CC2B-42F5-B4EE-F1B9B42AA49A}" srcOrd="0" destOrd="0" presId="urn:microsoft.com/office/officeart/2005/8/layout/vList2"/>
    <dgm:cxn modelId="{F1A6483F-5318-4EF6-88EF-2A27E8C5C9DD}" type="presParOf" srcId="{16BE72F9-DA03-49B7-AC8D-E341C07C26AA}" destId="{11DA70C5-2FEA-450C-8A42-D1405330DB48}" srcOrd="0" destOrd="0" presId="urn:microsoft.com/office/officeart/2005/8/layout/vList2"/>
    <dgm:cxn modelId="{15E9F5B1-9CAC-49CC-BD25-F46BE854608D}" type="presParOf" srcId="{16BE72F9-DA03-49B7-AC8D-E341C07C26AA}" destId="{01811621-4BEC-42AA-82FD-4C81E11A6D38}" srcOrd="1" destOrd="0" presId="urn:microsoft.com/office/officeart/2005/8/layout/vList2"/>
    <dgm:cxn modelId="{FF4A5E11-E4F0-43D8-82A3-03E74D9CEC36}" type="presParOf" srcId="{16BE72F9-DA03-49B7-AC8D-E341C07C26AA}" destId="{7B577A88-CC2B-42F5-B4EE-F1B9B42AA49A}" srcOrd="2" destOrd="0" presId="urn:microsoft.com/office/officeart/2005/8/layout/vList2"/>
    <dgm:cxn modelId="{22044230-CE17-4132-8896-DB5614A706D3}" type="presParOf" srcId="{16BE72F9-DA03-49B7-AC8D-E341C07C26AA}" destId="{A8DAB1A2-4C27-480C-A504-E5C64F866B49}" srcOrd="3" destOrd="0" presId="urn:microsoft.com/office/officeart/2005/8/layout/vList2"/>
    <dgm:cxn modelId="{AD791BAB-2805-41FB-B415-AF0D8E7F2F68}" type="presParOf" srcId="{16BE72F9-DA03-49B7-AC8D-E341C07C26AA}" destId="{542CCEDF-C9B3-4669-B90B-7AE4A6C085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/>
            <a:t>Před útokem</a:t>
          </a:r>
          <a:r>
            <a:rPr lang="cs-CZ" b="1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/>
            <a:t>Před hrozící újmou</a:t>
          </a:r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/>
            <a:t>Omluvitelné vzrušení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 rtl="0"/>
          <a:r>
            <a:rPr lang="cs-CZ" dirty="0"/>
            <a:t>Při posouzení, zda někdo jednal v nutné obraně, anebo v krajní nouzi, se přihlédne i k omluvitelnému vzrušení mysli</a:t>
          </a:r>
        </a:p>
      </dgm:t>
    </dgm:pt>
    <dgm:pt modelId="{42FA9003-A1F4-4C8B-BBE3-67B573B829F2}" type="parTrans" cxnId="{61E50CB0-2E60-4329-A920-9ED58BF50EB1}">
      <dgm:prSet/>
      <dgm:spPr/>
    </dgm:pt>
    <dgm:pt modelId="{2C88D08A-E323-4A1A-A29E-CA38B7FB1418}" type="sibTrans" cxnId="{61E50CB0-2E60-4329-A920-9ED58BF50EB1}">
      <dgm:prSet/>
      <dgm:spPr/>
    </dgm:pt>
    <dgm:pt modelId="{653E1FB5-4BB1-42F5-A3E8-D00E897DE949}" type="pres">
      <dgm:prSet presAssocID="{AB8950F6-84B9-448F-BB4C-B42D220EE22F}" presName="Name0" presStyleCnt="0">
        <dgm:presLayoutVars>
          <dgm:dir/>
          <dgm:animLvl val="lvl"/>
          <dgm:resizeHandles val="exact"/>
        </dgm:presLayoutVars>
      </dgm:prSet>
      <dgm:spPr/>
    </dgm:pt>
    <dgm:pt modelId="{B9100B0E-AE0D-4413-82F5-BD3C75B65B4F}" type="pres">
      <dgm:prSet presAssocID="{3A878CBD-365A-49C7-957C-B429C55C5031}" presName="composite" presStyleCnt="0"/>
      <dgm:spPr/>
    </dgm:pt>
    <dgm:pt modelId="{7F395202-EC38-4AB8-907B-F6098A8F7EDA}" type="pres">
      <dgm:prSet presAssocID="{3A878CBD-365A-49C7-957C-B429C55C503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5A249E3-A819-4C84-A4BC-D9837207E05E}" type="pres">
      <dgm:prSet presAssocID="{3A878CBD-365A-49C7-957C-B429C55C5031}" presName="desTx" presStyleLbl="alignAccFollowNode1" presStyleIdx="0" presStyleCnt="3">
        <dgm:presLayoutVars>
          <dgm:bulletEnabled val="1"/>
        </dgm:presLayoutVars>
      </dgm:prSet>
      <dgm:spPr/>
    </dgm:pt>
    <dgm:pt modelId="{8377E516-EA30-4B0F-BBA3-906A913DBD1A}" type="pres">
      <dgm:prSet presAssocID="{29977154-568B-4515-83C8-6AA4C19F011B}" presName="space" presStyleCnt="0"/>
      <dgm:spPr/>
    </dgm:pt>
    <dgm:pt modelId="{C58A625B-94D0-4476-9246-B32FFF7D2670}" type="pres">
      <dgm:prSet presAssocID="{F61EBF15-019B-438C-B68C-B4612E31CC0C}" presName="composite" presStyleCnt="0"/>
      <dgm:spPr/>
    </dgm:pt>
    <dgm:pt modelId="{6F7980E6-47C4-482C-B6B5-B769177DB586}" type="pres">
      <dgm:prSet presAssocID="{F61EBF15-019B-438C-B68C-B4612E31CC0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F61DDDF-6325-40CF-A65E-CDC2E2BCB953}" type="pres">
      <dgm:prSet presAssocID="{F61EBF15-019B-438C-B68C-B4612E31CC0C}" presName="desTx" presStyleLbl="alignAccFollowNode1" presStyleIdx="1" presStyleCnt="3">
        <dgm:presLayoutVars>
          <dgm:bulletEnabled val="1"/>
        </dgm:presLayoutVars>
      </dgm:prSet>
      <dgm:spPr/>
    </dgm:pt>
    <dgm:pt modelId="{4E70AD32-CA3A-453C-B0E5-850559A90128}" type="pres">
      <dgm:prSet presAssocID="{A98A92BF-DCD5-4251-B036-3FBEC6B41B69}" presName="space" presStyleCnt="0"/>
      <dgm:spPr/>
    </dgm:pt>
    <dgm:pt modelId="{866847CC-7F7C-402E-A661-E6127DE90CA7}" type="pres">
      <dgm:prSet presAssocID="{AC3DD7B2-F504-4ED0-881D-38BCED78F141}" presName="composite" presStyleCnt="0"/>
      <dgm:spPr/>
    </dgm:pt>
    <dgm:pt modelId="{E04B2CB9-BA52-4675-955E-C5EA7F7CEC19}" type="pres">
      <dgm:prSet presAssocID="{AC3DD7B2-F504-4ED0-881D-38BCED78F1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1D41F59-D2DF-4F8C-8C98-7B3C0575FAA2}" type="pres">
      <dgm:prSet presAssocID="{AC3DD7B2-F504-4ED0-881D-38BCED78F14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9B5F33E-8E8B-4F51-B9FA-66BF92978657}" type="presOf" srcId="{2B585FF8-71A0-4886-A2B2-06EE87202AF9}" destId="{D1D41F59-D2DF-4F8C-8C98-7B3C0575FAA2}" srcOrd="0" destOrd="0" presId="urn:microsoft.com/office/officeart/2005/8/layout/hList1"/>
    <dgm:cxn modelId="{4F2C9F5F-4BFE-42BE-8014-6619468A718B}" type="presOf" srcId="{AB8950F6-84B9-448F-BB4C-B42D220EE22F}" destId="{653E1FB5-4BB1-42F5-A3E8-D00E897DE949}" srcOrd="0" destOrd="0" presId="urn:microsoft.com/office/officeart/2005/8/layout/hList1"/>
    <dgm:cxn modelId="{F787B06A-4659-4F50-A1B4-30A07272111C}" type="presOf" srcId="{C46742E3-501A-4D05-B769-00DC1DFB0F5D}" destId="{EF61DDDF-6325-40CF-A65E-CDC2E2BCB953}" srcOrd="0" destOrd="0" presId="urn:microsoft.com/office/officeart/2005/8/layout/hList1"/>
    <dgm:cxn modelId="{278C417D-4CEB-4D74-B38B-0C4815DCDBBC}" type="presOf" srcId="{AC3DD7B2-F504-4ED0-881D-38BCED78F141}" destId="{E04B2CB9-BA52-4675-955E-C5EA7F7CEC19}" srcOrd="0" destOrd="0" presId="urn:microsoft.com/office/officeart/2005/8/layout/hList1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7F46D97-70A2-496D-9D96-C419DA5121B8}" type="presOf" srcId="{3A878CBD-365A-49C7-957C-B429C55C5031}" destId="{7F395202-EC38-4AB8-907B-F6098A8F7EDA}" srcOrd="0" destOrd="0" presId="urn:microsoft.com/office/officeart/2005/8/layout/hList1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041F57C4-B5B3-4B60-82B6-98B8029646C0}" type="presOf" srcId="{D515BA33-4C8D-4FAB-9CE6-C8578A3B94C1}" destId="{B5A249E3-A819-4C84-A4BC-D9837207E05E}" srcOrd="0" destOrd="0" presId="urn:microsoft.com/office/officeart/2005/8/layout/hList1"/>
    <dgm:cxn modelId="{C45540E8-2F90-47AB-AE3B-3C899F84CEAE}" type="presOf" srcId="{F61EBF15-019B-438C-B68C-B4612E31CC0C}" destId="{6F7980E6-47C4-482C-B6B5-B769177DB586}" srcOrd="0" destOrd="0" presId="urn:microsoft.com/office/officeart/2005/8/layout/hList1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FAECF2D4-A83E-4A40-96BA-995D5725AA59}" type="presParOf" srcId="{653E1FB5-4BB1-42F5-A3E8-D00E897DE949}" destId="{B9100B0E-AE0D-4413-82F5-BD3C75B65B4F}" srcOrd="0" destOrd="0" presId="urn:microsoft.com/office/officeart/2005/8/layout/hList1"/>
    <dgm:cxn modelId="{8CF01BCA-A97D-43FD-9585-04875F938110}" type="presParOf" srcId="{B9100B0E-AE0D-4413-82F5-BD3C75B65B4F}" destId="{7F395202-EC38-4AB8-907B-F6098A8F7EDA}" srcOrd="0" destOrd="0" presId="urn:microsoft.com/office/officeart/2005/8/layout/hList1"/>
    <dgm:cxn modelId="{AE22204B-7404-417A-AEC0-C47136C4676B}" type="presParOf" srcId="{B9100B0E-AE0D-4413-82F5-BD3C75B65B4F}" destId="{B5A249E3-A819-4C84-A4BC-D9837207E05E}" srcOrd="1" destOrd="0" presId="urn:microsoft.com/office/officeart/2005/8/layout/hList1"/>
    <dgm:cxn modelId="{19DC8802-4D62-480F-801B-F2C1E424431C}" type="presParOf" srcId="{653E1FB5-4BB1-42F5-A3E8-D00E897DE949}" destId="{8377E516-EA30-4B0F-BBA3-906A913DBD1A}" srcOrd="1" destOrd="0" presId="urn:microsoft.com/office/officeart/2005/8/layout/hList1"/>
    <dgm:cxn modelId="{92A28AEC-A2F3-48A7-96EB-8EB7CF2CFCA3}" type="presParOf" srcId="{653E1FB5-4BB1-42F5-A3E8-D00E897DE949}" destId="{C58A625B-94D0-4476-9246-B32FFF7D2670}" srcOrd="2" destOrd="0" presId="urn:microsoft.com/office/officeart/2005/8/layout/hList1"/>
    <dgm:cxn modelId="{6005419E-7B5B-46CE-B122-F1B4BDF2E7C2}" type="presParOf" srcId="{C58A625B-94D0-4476-9246-B32FFF7D2670}" destId="{6F7980E6-47C4-482C-B6B5-B769177DB586}" srcOrd="0" destOrd="0" presId="urn:microsoft.com/office/officeart/2005/8/layout/hList1"/>
    <dgm:cxn modelId="{CD7B64A1-7911-4745-AA70-E795E5900F6F}" type="presParOf" srcId="{C58A625B-94D0-4476-9246-B32FFF7D2670}" destId="{EF61DDDF-6325-40CF-A65E-CDC2E2BCB953}" srcOrd="1" destOrd="0" presId="urn:microsoft.com/office/officeart/2005/8/layout/hList1"/>
    <dgm:cxn modelId="{9F19CE43-CE50-4190-80CF-8DE8D9385AA5}" type="presParOf" srcId="{653E1FB5-4BB1-42F5-A3E8-D00E897DE949}" destId="{4E70AD32-CA3A-453C-B0E5-850559A90128}" srcOrd="3" destOrd="0" presId="urn:microsoft.com/office/officeart/2005/8/layout/hList1"/>
    <dgm:cxn modelId="{17F44217-BB59-4AF5-A96D-F9811E3C836B}" type="presParOf" srcId="{653E1FB5-4BB1-42F5-A3E8-D00E897DE949}" destId="{866847CC-7F7C-402E-A661-E6127DE90CA7}" srcOrd="4" destOrd="0" presId="urn:microsoft.com/office/officeart/2005/8/layout/hList1"/>
    <dgm:cxn modelId="{FBD67D22-C326-444C-A32D-FCE0D4BC570B}" type="presParOf" srcId="{866847CC-7F7C-402E-A661-E6127DE90CA7}" destId="{E04B2CB9-BA52-4675-955E-C5EA7F7CEC19}" srcOrd="0" destOrd="0" presId="urn:microsoft.com/office/officeart/2005/8/layout/hList1"/>
    <dgm:cxn modelId="{8551EFE8-A922-450F-BA8C-D862A7F65489}" type="presParOf" srcId="{866847CC-7F7C-402E-A661-E6127DE90CA7}" destId="{D1D41F59-D2DF-4F8C-8C98-7B3C0575FA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/>
            <a:t>prokáže-li, že mu ve splnění povinnosti ze smlouvy dočasně nebo trvale zabránila:</a:t>
          </a:r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/>
            <a:t>mimořádná </a:t>
          </a:r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/>
            <a:t>nepředvídatelná </a:t>
          </a:r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/>
            <a:t>nepřekonatelná </a:t>
          </a:r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/>
            <a:t>překážka vzniklá nezávisle na jeho vůli. </a:t>
          </a:r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29BD0884-2373-458B-8F75-E08A4DDBAEE5}" type="presOf" srcId="{C1C85BA4-A843-4C4B-B4EC-72E539510BC9}" destId="{C8629782-DE12-4FDE-8FFB-A3743941B97C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835EAF93-54EE-4D95-A522-563C69F22E9E}" type="presOf" srcId="{12363560-CB82-4EDF-B481-00BF86E8C57E}" destId="{8CCFED50-AA79-4782-B714-28BD09132132}" srcOrd="0" destOrd="0" presId="urn:microsoft.com/office/officeart/2005/8/layout/vList2"/>
    <dgm:cxn modelId="{FFE577B0-6039-40B6-9806-888BF34EB836}" type="presOf" srcId="{C0AEB239-5DEB-45FC-B001-D91E9D05B480}" destId="{DE0B2635-5906-4BED-BA13-054196708C93}" srcOrd="0" destOrd="3" presId="urn:microsoft.com/office/officeart/2005/8/layout/vList2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4B02AB5-A45B-4AF5-8DD9-0AB0D6A0ACCE}" type="presOf" srcId="{B8532D29-E88F-4B06-BF0E-D5C57B98DD85}" destId="{DE0B2635-5906-4BED-BA13-054196708C93}" srcOrd="0" destOrd="1" presId="urn:microsoft.com/office/officeart/2005/8/layout/vList2"/>
    <dgm:cxn modelId="{5305FDC1-37CD-4BFA-80AE-D1DB4C934DDC}" type="presOf" srcId="{8D6A4756-54BA-41CB-BCB9-20861D831C9A}" destId="{DE0B2635-5906-4BED-BA13-054196708C93}" srcOrd="0" destOrd="0" presId="urn:microsoft.com/office/officeart/2005/8/layout/vList2"/>
    <dgm:cxn modelId="{B79C28D4-0BAB-4F2C-809F-75781F40E2C1}" type="presOf" srcId="{20F1681F-3E04-47AF-93FF-6746EAB9B6C1}" destId="{DE0B2635-5906-4BED-BA13-054196708C93}" srcOrd="0" destOrd="2" presId="urn:microsoft.com/office/officeart/2005/8/layout/vList2"/>
    <dgm:cxn modelId="{C0F49B1B-2073-4082-92E9-163883348AE1}" type="presParOf" srcId="{C8629782-DE12-4FDE-8FFB-A3743941B97C}" destId="{8CCFED50-AA79-4782-B714-28BD09132132}" srcOrd="0" destOrd="0" presId="urn:microsoft.com/office/officeart/2005/8/layout/vList2"/>
    <dgm:cxn modelId="{3F27E875-5A9B-402C-9A89-259A6071F156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/>
            <a:t>Skutečná škoda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/>
            <a:t>Ušlý zisk</a:t>
          </a:r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3738AA20-9D62-4860-AB2A-064DC132C1A9}" type="presOf" srcId="{F9F611DA-596F-43BD-9058-584C67992036}" destId="{6F9111CD-68B9-4D78-BBDE-78D478B305E2}" srcOrd="0" destOrd="0" presId="urn:microsoft.com/office/officeart/2005/8/layout/chevron1"/>
    <dgm:cxn modelId="{C6BC9A26-B1C2-4A94-9829-5539357F64C4}" type="presOf" srcId="{F88CC4D5-660B-42D9-B06D-1D7F2211B7A6}" destId="{6AAA8311-0911-4B79-8ACB-55D78CD81229}" srcOrd="0" destOrd="0" presId="urn:microsoft.com/office/officeart/2005/8/layout/chevron1"/>
    <dgm:cxn modelId="{C9AA1E5D-292B-4EE3-898B-818B77618070}" type="presOf" srcId="{4D941B10-5F59-47DF-A397-A9F77AD86B35}" destId="{955539B5-0E0D-4041-893D-D104F9B96070}" srcOrd="0" destOrd="0" presId="urn:microsoft.com/office/officeart/2005/8/layout/chevron1"/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42653D13-EDC6-42A3-8433-FCE4F31BB599}" type="presParOf" srcId="{6F9111CD-68B9-4D78-BBDE-78D478B305E2}" destId="{955539B5-0E0D-4041-893D-D104F9B96070}" srcOrd="0" destOrd="0" presId="urn:microsoft.com/office/officeart/2005/8/layout/chevron1"/>
    <dgm:cxn modelId="{4E5FB82F-5FAA-4882-9E7C-5C7512B70827}" type="presParOf" srcId="{6F9111CD-68B9-4D78-BBDE-78D478B305E2}" destId="{E0CC3500-A076-42C5-9EE2-A3045B92D21D}" srcOrd="1" destOrd="0" presId="urn:microsoft.com/office/officeart/2005/8/layout/chevron1"/>
    <dgm:cxn modelId="{BCE2135E-45FC-48F8-B74E-22AE08557441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Při ublížení na zdraví odčiní škůdce újmu poškozeného peněžitou náhradou, vyvažující:</a:t>
          </a:r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/>
            <a:t>plně vytrpěné bolesti a další nemajetkové újmy; </a:t>
          </a:r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/>
            <a:t>ztížení společenského uplatnění</a:t>
          </a:r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>
        <a:solidFill>
          <a:schemeClr val="tx1"/>
        </a:solidFill>
      </dgm:spPr>
      <dgm:t>
        <a:bodyPr/>
        <a:lstStyle/>
        <a:p>
          <a:pPr rtl="0"/>
          <a:r>
            <a:rPr lang="cs-CZ" dirty="0"/>
            <a:t>vznikla-li poškozením zdraví překážka lepší budoucnosti poškozeného. Nelze-li výši náhrady takto určit, stanoví se podle zásad slušnosti. </a:t>
          </a:r>
        </a:p>
      </dgm:t>
    </dgm:pt>
    <dgm:pt modelId="{6E6096AB-8107-48C5-8C72-DA81C184A7DE}" type="parTrans" cxnId="{EE22A4D7-EAE4-454C-8728-87121225EA6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/>
            <a:t>- Každý občan má možnost podávat bezplatně k orgánům ČLK stížnosti na jednání lékařů, a to vždy, </a:t>
          </a:r>
          <a:r>
            <a:rPr lang="cs-CZ" b="1"/>
            <a:t>pokud se domnívá, že lékař postupoval neodborně nebo jednal neeticky</a:t>
          </a:r>
          <a:r>
            <a:rPr lang="cs-CZ"/>
            <a:t>.</a:t>
          </a:r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/>
            <a:t>- pokuta do 30000 Kč</a:t>
          </a:r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/>
            <a:t>- vyloučení z České lékařské komory na možnost vykonávání povolání lékaře</a:t>
          </a:r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/>
            <a:t>Faktický zákaz činnosti až na 5 let </a:t>
          </a:r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8A91B00-E5CE-454D-A1F0-A30EE5C60E2E}" type="presOf" srcId="{87CEB1F6-C422-4816-92C3-A10913D2D24C}" destId="{B4AB693D-B49A-41EC-AC12-9EA67080E083}" srcOrd="0" destOrd="0" presId="urn:microsoft.com/office/officeart/2005/8/layout/vList2"/>
    <dgm:cxn modelId="{B6B1D211-16B2-445B-9B10-7E64AF987E7F}" type="presOf" srcId="{6C1E2472-2FE7-45AA-B0D1-813846BE7ED4}" destId="{CCF737C6-52CF-49E9-BC25-5279A66A3600}" srcOrd="0" destOrd="0" presId="urn:microsoft.com/office/officeart/2005/8/layout/vList2"/>
    <dgm:cxn modelId="{99D6A877-3954-4229-AE88-8F1D885ADA8A}" type="presOf" srcId="{CF08D398-677C-45B0-BDE1-01A6C1A7CB1D}" destId="{E19902DF-80A5-441E-9CD1-2A31F1E02A9B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001980C6-8733-4EC5-9094-273122C4F6AF}" type="presOf" srcId="{F1EAA748-9F9C-49BB-9C19-6A199233A582}" destId="{8A2AC84D-A946-4382-99F8-16B0BD3CD591}" srcOrd="0" destOrd="0" presId="urn:microsoft.com/office/officeart/2005/8/layout/vList2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E79EF7F6-91C6-4990-A7C6-17C6A7214B90}" type="presOf" srcId="{2F374E9D-0245-4773-9E7C-AC3D8ADAA50A}" destId="{8E44051D-824B-4D3B-B656-C94E125DF44A}" srcOrd="0" destOrd="0" presId="urn:microsoft.com/office/officeart/2005/8/layout/vList2"/>
    <dgm:cxn modelId="{03964FA9-76C8-40E6-B588-429B4E95D07F}" type="presParOf" srcId="{CCF737C6-52CF-49E9-BC25-5279A66A3600}" destId="{8A2AC84D-A946-4382-99F8-16B0BD3CD591}" srcOrd="0" destOrd="0" presId="urn:microsoft.com/office/officeart/2005/8/layout/vList2"/>
    <dgm:cxn modelId="{77380561-C8AF-4D24-A7F5-17B39009F80A}" type="presParOf" srcId="{CCF737C6-52CF-49E9-BC25-5279A66A3600}" destId="{0031107F-BE46-439E-A1F6-276CAF61BA24}" srcOrd="1" destOrd="0" presId="urn:microsoft.com/office/officeart/2005/8/layout/vList2"/>
    <dgm:cxn modelId="{DABC66DB-71F9-4A6D-80B2-B36DE9CD1B7B}" type="presParOf" srcId="{CCF737C6-52CF-49E9-BC25-5279A66A3600}" destId="{8E44051D-824B-4D3B-B656-C94E125DF44A}" srcOrd="2" destOrd="0" presId="urn:microsoft.com/office/officeart/2005/8/layout/vList2"/>
    <dgm:cxn modelId="{9AD2E3A6-9A47-4370-9EF8-521239C262E4}" type="presParOf" srcId="{CCF737C6-52CF-49E9-BC25-5279A66A3600}" destId="{4CF89C4A-5364-483C-B919-6D38EF92FE44}" srcOrd="3" destOrd="0" presId="urn:microsoft.com/office/officeart/2005/8/layout/vList2"/>
    <dgm:cxn modelId="{8DA5633B-78EE-438D-B07E-D3C7976ABEB4}" type="presParOf" srcId="{CCF737C6-52CF-49E9-BC25-5279A66A3600}" destId="{B4AB693D-B49A-41EC-AC12-9EA67080E083}" srcOrd="4" destOrd="0" presId="urn:microsoft.com/office/officeart/2005/8/layout/vList2"/>
    <dgm:cxn modelId="{C7E8DF86-4285-4AD2-83BE-F8FD0A68A84E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C19021C-8795-4852-9946-A9C2A60E7C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640180D-E763-4CFD-9CE9-A81993385632}">
      <dgm:prSet/>
      <dgm:spPr/>
      <dgm:t>
        <a:bodyPr/>
        <a:lstStyle/>
        <a:p>
          <a:pPr rtl="0"/>
          <a:r>
            <a:rPr lang="cs-CZ" b="0"/>
            <a:t>Odpovědnost zaměstnance za škodu způsobenou zaměstnavateli</a:t>
          </a:r>
          <a:endParaRPr lang="cs-CZ"/>
        </a:p>
      </dgm:t>
    </dgm:pt>
    <dgm:pt modelId="{44DC41AE-3B20-4DDB-BCEA-601912A9EC3C}" type="parTrans" cxnId="{0A91E2F1-7587-4BFE-A928-2C314466CFCB}">
      <dgm:prSet/>
      <dgm:spPr/>
      <dgm:t>
        <a:bodyPr/>
        <a:lstStyle/>
        <a:p>
          <a:endParaRPr lang="cs-CZ"/>
        </a:p>
      </dgm:t>
    </dgm:pt>
    <dgm:pt modelId="{6E75C303-308E-4834-BB3B-F0D71E4029B0}" type="sibTrans" cxnId="{0A91E2F1-7587-4BFE-A928-2C314466CFCB}">
      <dgm:prSet/>
      <dgm:spPr/>
      <dgm:t>
        <a:bodyPr/>
        <a:lstStyle/>
        <a:p>
          <a:endParaRPr lang="cs-CZ"/>
        </a:p>
      </dgm:t>
    </dgm:pt>
    <dgm:pt modelId="{99382C7E-E14A-46CE-A01D-5151B815B3D8}">
      <dgm:prSet/>
      <dgm:spPr/>
      <dgm:t>
        <a:bodyPr/>
        <a:lstStyle/>
        <a:p>
          <a:pPr rtl="0"/>
          <a:r>
            <a:rPr lang="cs-CZ" b="0" i="1"/>
            <a:t>Náhrada skutečné škody</a:t>
          </a:r>
          <a:endParaRPr lang="cs-CZ"/>
        </a:p>
      </dgm:t>
    </dgm:pt>
    <dgm:pt modelId="{55C29541-2795-454D-B9A9-4401BCEF9F23}" type="parTrans" cxnId="{1B72C3ED-ABD2-43CE-BBEB-10161F14A41F}">
      <dgm:prSet/>
      <dgm:spPr/>
      <dgm:t>
        <a:bodyPr/>
        <a:lstStyle/>
        <a:p>
          <a:endParaRPr lang="cs-CZ"/>
        </a:p>
      </dgm:t>
    </dgm:pt>
    <dgm:pt modelId="{A84D0948-44F2-4FE3-915A-CE98B181D763}" type="sibTrans" cxnId="{1B72C3ED-ABD2-43CE-BBEB-10161F14A41F}">
      <dgm:prSet/>
      <dgm:spPr/>
      <dgm:t>
        <a:bodyPr/>
        <a:lstStyle/>
        <a:p>
          <a:endParaRPr lang="cs-CZ"/>
        </a:p>
      </dgm:t>
    </dgm:pt>
    <dgm:pt modelId="{D777F7EF-9C63-4663-97E5-B54830C3930D}">
      <dgm:prSet/>
      <dgm:spPr/>
      <dgm:t>
        <a:bodyPr/>
        <a:lstStyle/>
        <a:p>
          <a:pPr rtl="0"/>
          <a:r>
            <a:rPr lang="cs-CZ" b="0" i="1"/>
            <a:t>Výtka</a:t>
          </a:r>
          <a:endParaRPr lang="cs-CZ"/>
        </a:p>
      </dgm:t>
    </dgm:pt>
    <dgm:pt modelId="{69F7E3F0-137C-4A2D-BB48-458C43B4E8A2}" type="parTrans" cxnId="{8B752369-47FE-4664-9EF7-B1DD679EC0AB}">
      <dgm:prSet/>
      <dgm:spPr/>
      <dgm:t>
        <a:bodyPr/>
        <a:lstStyle/>
        <a:p>
          <a:endParaRPr lang="cs-CZ"/>
        </a:p>
      </dgm:t>
    </dgm:pt>
    <dgm:pt modelId="{0C33981D-B45B-4861-8BBE-9805AA1290C9}" type="sibTrans" cxnId="{8B752369-47FE-4664-9EF7-B1DD679EC0AB}">
      <dgm:prSet/>
      <dgm:spPr/>
      <dgm:t>
        <a:bodyPr/>
        <a:lstStyle/>
        <a:p>
          <a:endParaRPr lang="cs-CZ"/>
        </a:p>
      </dgm:t>
    </dgm:pt>
    <dgm:pt modelId="{71E952FD-DFFA-4FD9-80F1-51036A8FDEBF}">
      <dgm:prSet/>
      <dgm:spPr/>
      <dgm:t>
        <a:bodyPr/>
        <a:lstStyle/>
        <a:p>
          <a:pPr rtl="0"/>
          <a:r>
            <a:rPr lang="cs-CZ" b="0" i="1"/>
            <a:t>Výpověď z pracovního poměru</a:t>
          </a:r>
          <a:endParaRPr lang="cs-CZ"/>
        </a:p>
      </dgm:t>
    </dgm:pt>
    <dgm:pt modelId="{72C305B4-9DF1-465C-9815-8956A8A0222D}" type="parTrans" cxnId="{2F643C32-320E-49C3-8EB0-86639379F034}">
      <dgm:prSet/>
      <dgm:spPr/>
      <dgm:t>
        <a:bodyPr/>
        <a:lstStyle/>
        <a:p>
          <a:endParaRPr lang="cs-CZ"/>
        </a:p>
      </dgm:t>
    </dgm:pt>
    <dgm:pt modelId="{D8EFBCE4-DFCB-438E-8504-9FC826B302C8}" type="sibTrans" cxnId="{2F643C32-320E-49C3-8EB0-86639379F034}">
      <dgm:prSet/>
      <dgm:spPr/>
      <dgm:t>
        <a:bodyPr/>
        <a:lstStyle/>
        <a:p>
          <a:endParaRPr lang="cs-CZ"/>
        </a:p>
      </dgm:t>
    </dgm:pt>
    <dgm:pt modelId="{B4C85D2F-9130-4C5D-994E-2648724FA819}">
      <dgm:prSet/>
      <dgm:spPr/>
      <dgm:t>
        <a:bodyPr/>
        <a:lstStyle/>
        <a:p>
          <a:pPr rtl="0"/>
          <a:r>
            <a:rPr lang="cs-CZ" b="0" i="1"/>
            <a:t>Okamžité zrušení pracovního poměru</a:t>
          </a:r>
          <a:endParaRPr lang="cs-CZ"/>
        </a:p>
      </dgm:t>
    </dgm:pt>
    <dgm:pt modelId="{A930AF59-0910-41AC-9CEC-0AE736A10080}" type="parTrans" cxnId="{EA0A788B-1BAC-4338-83D9-05A0D17BAEE3}">
      <dgm:prSet/>
      <dgm:spPr/>
      <dgm:t>
        <a:bodyPr/>
        <a:lstStyle/>
        <a:p>
          <a:endParaRPr lang="cs-CZ"/>
        </a:p>
      </dgm:t>
    </dgm:pt>
    <dgm:pt modelId="{C7AC24E0-2116-44DC-9890-415068B3CE31}" type="sibTrans" cxnId="{EA0A788B-1BAC-4338-83D9-05A0D17BAEE3}">
      <dgm:prSet/>
      <dgm:spPr/>
      <dgm:t>
        <a:bodyPr/>
        <a:lstStyle/>
        <a:p>
          <a:endParaRPr lang="cs-CZ"/>
        </a:p>
      </dgm:t>
    </dgm:pt>
    <dgm:pt modelId="{EE1F797F-11DC-4EF4-9DC4-A0397C55B022}" type="pres">
      <dgm:prSet presAssocID="{9C19021C-8795-4852-9946-A9C2A60E7C3F}" presName="linear" presStyleCnt="0">
        <dgm:presLayoutVars>
          <dgm:animLvl val="lvl"/>
          <dgm:resizeHandles val="exact"/>
        </dgm:presLayoutVars>
      </dgm:prSet>
      <dgm:spPr/>
    </dgm:pt>
    <dgm:pt modelId="{0787E5CE-0C4B-4D8B-89BE-371355566486}" type="pres">
      <dgm:prSet presAssocID="{1640180D-E763-4CFD-9CE9-A8199338563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E65DD2F-1D57-4C6B-ADCE-2CD352DD0973}" type="pres">
      <dgm:prSet presAssocID="{1640180D-E763-4CFD-9CE9-A819933856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30D4719-1100-497B-8F4E-2A236D64CABB}" type="presOf" srcId="{B4C85D2F-9130-4C5D-994E-2648724FA819}" destId="{9E65DD2F-1D57-4C6B-ADCE-2CD352DD0973}" srcOrd="0" destOrd="3" presId="urn:microsoft.com/office/officeart/2005/8/layout/vList2"/>
    <dgm:cxn modelId="{2F643C32-320E-49C3-8EB0-86639379F034}" srcId="{1640180D-E763-4CFD-9CE9-A81993385632}" destId="{71E952FD-DFFA-4FD9-80F1-51036A8FDEBF}" srcOrd="2" destOrd="0" parTransId="{72C305B4-9DF1-465C-9815-8956A8A0222D}" sibTransId="{D8EFBCE4-DFCB-438E-8504-9FC826B302C8}"/>
    <dgm:cxn modelId="{270D0561-C54A-4F54-B58E-8F8FB6D979A1}" type="presOf" srcId="{9C19021C-8795-4852-9946-A9C2A60E7C3F}" destId="{EE1F797F-11DC-4EF4-9DC4-A0397C55B022}" srcOrd="0" destOrd="0" presId="urn:microsoft.com/office/officeart/2005/8/layout/vList2"/>
    <dgm:cxn modelId="{668A2642-EA4F-4037-AEDA-CAD1F7012271}" type="presOf" srcId="{71E952FD-DFFA-4FD9-80F1-51036A8FDEBF}" destId="{9E65DD2F-1D57-4C6B-ADCE-2CD352DD0973}" srcOrd="0" destOrd="2" presId="urn:microsoft.com/office/officeart/2005/8/layout/vList2"/>
    <dgm:cxn modelId="{8B752369-47FE-4664-9EF7-B1DD679EC0AB}" srcId="{1640180D-E763-4CFD-9CE9-A81993385632}" destId="{D777F7EF-9C63-4663-97E5-B54830C3930D}" srcOrd="1" destOrd="0" parTransId="{69F7E3F0-137C-4A2D-BB48-458C43B4E8A2}" sibTransId="{0C33981D-B45B-4861-8BBE-9805AA1290C9}"/>
    <dgm:cxn modelId="{D25C5C84-78A9-4457-A9A2-9EA9CB6D849B}" type="presOf" srcId="{99382C7E-E14A-46CE-A01D-5151B815B3D8}" destId="{9E65DD2F-1D57-4C6B-ADCE-2CD352DD0973}" srcOrd="0" destOrd="0" presId="urn:microsoft.com/office/officeart/2005/8/layout/vList2"/>
    <dgm:cxn modelId="{EA0A788B-1BAC-4338-83D9-05A0D17BAEE3}" srcId="{1640180D-E763-4CFD-9CE9-A81993385632}" destId="{B4C85D2F-9130-4C5D-994E-2648724FA819}" srcOrd="3" destOrd="0" parTransId="{A930AF59-0910-41AC-9CEC-0AE736A10080}" sibTransId="{C7AC24E0-2116-44DC-9890-415068B3CE31}"/>
    <dgm:cxn modelId="{2911E3BB-D23E-4E87-8FE0-C6012EE1305B}" type="presOf" srcId="{D777F7EF-9C63-4663-97E5-B54830C3930D}" destId="{9E65DD2F-1D57-4C6B-ADCE-2CD352DD0973}" srcOrd="0" destOrd="1" presId="urn:microsoft.com/office/officeart/2005/8/layout/vList2"/>
    <dgm:cxn modelId="{1B72C3ED-ABD2-43CE-BBEB-10161F14A41F}" srcId="{1640180D-E763-4CFD-9CE9-A81993385632}" destId="{99382C7E-E14A-46CE-A01D-5151B815B3D8}" srcOrd="0" destOrd="0" parTransId="{55C29541-2795-454D-B9A9-4401BCEF9F23}" sibTransId="{A84D0948-44F2-4FE3-915A-CE98B181D763}"/>
    <dgm:cxn modelId="{152C6AF0-BBE3-4C34-ADBF-867354D134F0}" type="presOf" srcId="{1640180D-E763-4CFD-9CE9-A81993385632}" destId="{0787E5CE-0C4B-4D8B-89BE-371355566486}" srcOrd="0" destOrd="0" presId="urn:microsoft.com/office/officeart/2005/8/layout/vList2"/>
    <dgm:cxn modelId="{0A91E2F1-7587-4BFE-A928-2C314466CFCB}" srcId="{9C19021C-8795-4852-9946-A9C2A60E7C3F}" destId="{1640180D-E763-4CFD-9CE9-A81993385632}" srcOrd="0" destOrd="0" parTransId="{44DC41AE-3B20-4DDB-BCEA-601912A9EC3C}" sibTransId="{6E75C303-308E-4834-BB3B-F0D71E4029B0}"/>
    <dgm:cxn modelId="{229AB544-8AE1-4652-B828-ADBA936291E3}" type="presParOf" srcId="{EE1F797F-11DC-4EF4-9DC4-A0397C55B022}" destId="{0787E5CE-0C4B-4D8B-89BE-371355566486}" srcOrd="0" destOrd="0" presId="urn:microsoft.com/office/officeart/2005/8/layout/vList2"/>
    <dgm:cxn modelId="{AF6D4178-97AD-487B-8820-BB55693DDFDB}" type="presParOf" srcId="{EE1F797F-11DC-4EF4-9DC4-A0397C55B022}" destId="{9E65DD2F-1D57-4C6B-ADCE-2CD352DD097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696BCB2-65D0-4DD6-8A8E-5CAB89ECF4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362E25F-6DA4-46FC-BCBF-21427593EB2C}">
      <dgm:prSet/>
      <dgm:spPr/>
      <dgm:t>
        <a:bodyPr/>
        <a:lstStyle/>
        <a:p>
          <a:pPr rtl="0"/>
          <a:r>
            <a:rPr lang="cs-CZ" b="0" i="0" dirty="0"/>
            <a:t>Zákon č. 48/1997 Sb. - §14 a §16 </a:t>
          </a:r>
          <a:endParaRPr lang="cs-CZ" i="0" dirty="0"/>
        </a:p>
      </dgm:t>
    </dgm:pt>
    <dgm:pt modelId="{58FE219D-71F6-40B9-8C0A-6BB638685B48}" type="parTrans" cxnId="{E4262CE0-B7AA-4870-95B7-42C84F93D0B2}">
      <dgm:prSet/>
      <dgm:spPr/>
      <dgm:t>
        <a:bodyPr/>
        <a:lstStyle/>
        <a:p>
          <a:endParaRPr lang="cs-CZ"/>
        </a:p>
      </dgm:t>
    </dgm:pt>
    <dgm:pt modelId="{77B39C76-E79D-4A8F-98BA-D92D539EE357}" type="sibTrans" cxnId="{E4262CE0-B7AA-4870-95B7-42C84F93D0B2}">
      <dgm:prSet/>
      <dgm:spPr/>
      <dgm:t>
        <a:bodyPr/>
        <a:lstStyle/>
        <a:p>
          <a:endParaRPr lang="cs-CZ"/>
        </a:p>
      </dgm:t>
    </dgm:pt>
    <dgm:pt modelId="{59F51AC9-65F3-48BE-B232-F88E7BA02EA3}">
      <dgm:prSet/>
      <dgm:spPr/>
      <dgm:t>
        <a:bodyPr/>
        <a:lstStyle/>
        <a:p>
          <a:pPr rtl="0"/>
          <a:r>
            <a:rPr lang="cs-CZ" b="0" i="1"/>
            <a:t>transponovaná Směrnice o právech pacientů </a:t>
          </a:r>
          <a:endParaRPr lang="cs-CZ"/>
        </a:p>
      </dgm:t>
    </dgm:pt>
    <dgm:pt modelId="{01F7BAE1-DC23-441F-9BC2-00CC29193B73}" type="parTrans" cxnId="{CED58025-93F5-48A6-BCCF-12A69367670E}">
      <dgm:prSet/>
      <dgm:spPr/>
      <dgm:t>
        <a:bodyPr/>
        <a:lstStyle/>
        <a:p>
          <a:endParaRPr lang="cs-CZ"/>
        </a:p>
      </dgm:t>
    </dgm:pt>
    <dgm:pt modelId="{C59EBEF9-FDC0-4D30-9719-0FE7363CBB36}" type="sibTrans" cxnId="{CED58025-93F5-48A6-BCCF-12A69367670E}">
      <dgm:prSet/>
      <dgm:spPr/>
      <dgm:t>
        <a:bodyPr/>
        <a:lstStyle/>
        <a:p>
          <a:endParaRPr lang="cs-CZ"/>
        </a:p>
      </dgm:t>
    </dgm:pt>
    <dgm:pt modelId="{19098679-D98E-4C37-8171-2FF662DBCC8B}">
      <dgm:prSet/>
      <dgm:spPr/>
      <dgm:t>
        <a:bodyPr/>
        <a:lstStyle/>
        <a:p>
          <a:pPr rtl="0"/>
          <a:r>
            <a:rPr lang="cs-CZ" b="0" i="0" dirty="0"/>
            <a:t>Nařízení EU 883/2004 a prováděcí nařízení 987/2009 + Nařízení 1231/11 </a:t>
          </a:r>
          <a:endParaRPr lang="cs-CZ" i="0" dirty="0"/>
        </a:p>
      </dgm:t>
    </dgm:pt>
    <dgm:pt modelId="{14F5D3DB-43AD-4ADC-8BF5-4EEADDEBD281}" type="parTrans" cxnId="{A2FE1697-9C30-4459-A35E-41DB69491AFD}">
      <dgm:prSet/>
      <dgm:spPr/>
      <dgm:t>
        <a:bodyPr/>
        <a:lstStyle/>
        <a:p>
          <a:endParaRPr lang="cs-CZ"/>
        </a:p>
      </dgm:t>
    </dgm:pt>
    <dgm:pt modelId="{0010CB6D-0321-47E1-BC52-A75BB0FED0B2}" type="sibTrans" cxnId="{A2FE1697-9C30-4459-A35E-41DB69491AFD}">
      <dgm:prSet/>
      <dgm:spPr/>
      <dgm:t>
        <a:bodyPr/>
        <a:lstStyle/>
        <a:p>
          <a:endParaRPr lang="cs-CZ"/>
        </a:p>
      </dgm:t>
    </dgm:pt>
    <dgm:pt modelId="{E82D3E13-25A6-402C-B1B6-01EB818B5D04}">
      <dgm:prSet/>
      <dgm:spPr/>
      <dgm:t>
        <a:bodyPr/>
        <a:lstStyle/>
        <a:p>
          <a:pPr rtl="0"/>
          <a:r>
            <a:rPr lang="cs-CZ" b="0" i="0"/>
            <a:t>přímo závazné, platí pro státy EU, EHP a Švýcarska</a:t>
          </a:r>
          <a:endParaRPr lang="cs-CZ" i="0"/>
        </a:p>
      </dgm:t>
    </dgm:pt>
    <dgm:pt modelId="{2390D366-036E-4EF7-BD3D-070684B4699D}" type="parTrans" cxnId="{CFB7EB75-748D-444C-8C11-E374CDDAB8B8}">
      <dgm:prSet/>
      <dgm:spPr/>
      <dgm:t>
        <a:bodyPr/>
        <a:lstStyle/>
        <a:p>
          <a:endParaRPr lang="cs-CZ"/>
        </a:p>
      </dgm:t>
    </dgm:pt>
    <dgm:pt modelId="{95F964DA-7FF8-47A4-8213-5C3B1ECE219D}" type="sibTrans" cxnId="{CFB7EB75-748D-444C-8C11-E374CDDAB8B8}">
      <dgm:prSet/>
      <dgm:spPr/>
      <dgm:t>
        <a:bodyPr/>
        <a:lstStyle/>
        <a:p>
          <a:endParaRPr lang="cs-CZ"/>
        </a:p>
      </dgm:t>
    </dgm:pt>
    <dgm:pt modelId="{017D3DAA-771D-4C3F-9C88-77993D24F530}">
      <dgm:prSet/>
      <dgm:spPr/>
      <dgm:t>
        <a:bodyPr/>
        <a:lstStyle/>
        <a:p>
          <a:pPr rtl="0"/>
          <a:r>
            <a:rPr lang="cs-CZ" b="0" i="0" dirty="0"/>
            <a:t>řeší otázky pojištění a nároků na zdravotní péči mimo stát pojištění </a:t>
          </a:r>
          <a:endParaRPr lang="cs-CZ" i="0" dirty="0"/>
        </a:p>
      </dgm:t>
    </dgm:pt>
    <dgm:pt modelId="{1853C6A2-6F3D-4485-AD03-C87AA2DB2C66}" type="parTrans" cxnId="{0C4BA570-EEE8-4B22-81DC-4CDD6734659D}">
      <dgm:prSet/>
      <dgm:spPr/>
      <dgm:t>
        <a:bodyPr/>
        <a:lstStyle/>
        <a:p>
          <a:endParaRPr lang="cs-CZ"/>
        </a:p>
      </dgm:t>
    </dgm:pt>
    <dgm:pt modelId="{305C7C53-5E5F-44B1-9730-6B5EAF413B84}" type="sibTrans" cxnId="{0C4BA570-EEE8-4B22-81DC-4CDD6734659D}">
      <dgm:prSet/>
      <dgm:spPr/>
      <dgm:t>
        <a:bodyPr/>
        <a:lstStyle/>
        <a:p>
          <a:endParaRPr lang="cs-CZ"/>
        </a:p>
      </dgm:t>
    </dgm:pt>
    <dgm:pt modelId="{66941A8F-9D70-4D61-9A30-8D18E0D20A3E}">
      <dgm:prSet/>
      <dgm:spPr/>
      <dgm:t>
        <a:bodyPr/>
        <a:lstStyle/>
        <a:p>
          <a:pPr rtl="0"/>
          <a:r>
            <a:rPr lang="cs-CZ" b="0" i="0" dirty="0"/>
            <a:t>Smlouvy o sociálním zabezpečení – státy mimo EU (32 platných smluv ČR, z toho 5 upravuje nároky na zdravotní péči)</a:t>
          </a:r>
          <a:endParaRPr lang="cs-CZ" i="0" dirty="0"/>
        </a:p>
      </dgm:t>
    </dgm:pt>
    <dgm:pt modelId="{5F4C3E29-B92C-4FAE-B86B-3E49757F5143}" type="parTrans" cxnId="{041EEADB-8E65-4CF4-A7B1-1129B872CB00}">
      <dgm:prSet/>
      <dgm:spPr/>
      <dgm:t>
        <a:bodyPr/>
        <a:lstStyle/>
        <a:p>
          <a:endParaRPr lang="cs-CZ"/>
        </a:p>
      </dgm:t>
    </dgm:pt>
    <dgm:pt modelId="{15D079FB-B595-425C-8DFE-71C3E36F66B7}" type="sibTrans" cxnId="{041EEADB-8E65-4CF4-A7B1-1129B872CB00}">
      <dgm:prSet/>
      <dgm:spPr/>
      <dgm:t>
        <a:bodyPr/>
        <a:lstStyle/>
        <a:p>
          <a:endParaRPr lang="cs-CZ"/>
        </a:p>
      </dgm:t>
    </dgm:pt>
    <dgm:pt modelId="{74ADD4C4-759D-4F28-BC6B-5C2EE64F500F}">
      <dgm:prSet/>
      <dgm:spPr/>
      <dgm:t>
        <a:bodyPr/>
        <a:lstStyle/>
        <a:p>
          <a:pPr rtl="0"/>
          <a:r>
            <a:rPr lang="cs-CZ" b="0" i="0" dirty="0"/>
            <a:t>Judikatura SD EU </a:t>
          </a:r>
          <a:endParaRPr lang="cs-CZ" i="0" dirty="0"/>
        </a:p>
      </dgm:t>
    </dgm:pt>
    <dgm:pt modelId="{2FC795AE-404D-47F3-AF65-5AA1ECC3F036}" type="parTrans" cxnId="{EA774A24-0283-47A5-A715-C3A88EF5DEFC}">
      <dgm:prSet/>
      <dgm:spPr/>
      <dgm:t>
        <a:bodyPr/>
        <a:lstStyle/>
        <a:p>
          <a:endParaRPr lang="cs-CZ"/>
        </a:p>
      </dgm:t>
    </dgm:pt>
    <dgm:pt modelId="{0C70108B-F890-4FCF-B6B1-83CDB2FA7BF2}" type="sibTrans" cxnId="{EA774A24-0283-47A5-A715-C3A88EF5DEFC}">
      <dgm:prSet/>
      <dgm:spPr/>
      <dgm:t>
        <a:bodyPr/>
        <a:lstStyle/>
        <a:p>
          <a:endParaRPr lang="cs-CZ"/>
        </a:p>
      </dgm:t>
    </dgm:pt>
    <dgm:pt modelId="{80C2CB0C-6B3B-4061-B608-E5664EA93D0A}" type="pres">
      <dgm:prSet presAssocID="{9696BCB2-65D0-4DD6-8A8E-5CAB89ECF4A6}" presName="linear" presStyleCnt="0">
        <dgm:presLayoutVars>
          <dgm:animLvl val="lvl"/>
          <dgm:resizeHandles val="exact"/>
        </dgm:presLayoutVars>
      </dgm:prSet>
      <dgm:spPr/>
    </dgm:pt>
    <dgm:pt modelId="{634C76D5-2C41-4992-872B-F84B29328D2B}" type="pres">
      <dgm:prSet presAssocID="{0362E25F-6DA4-46FC-BCBF-21427593EB2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E63490D-FE9E-4781-8EA5-F61FB09A13DA}" type="pres">
      <dgm:prSet presAssocID="{0362E25F-6DA4-46FC-BCBF-21427593EB2C}" presName="childText" presStyleLbl="revTx" presStyleIdx="0" presStyleCnt="2">
        <dgm:presLayoutVars>
          <dgm:bulletEnabled val="1"/>
        </dgm:presLayoutVars>
      </dgm:prSet>
      <dgm:spPr/>
    </dgm:pt>
    <dgm:pt modelId="{C4CEBEB6-A9E8-40C8-B2B4-E5385B982E2D}" type="pres">
      <dgm:prSet presAssocID="{19098679-D98E-4C37-8171-2FF662DBCC8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81887D4-684B-4764-9D1C-28FB7F002E23}" type="pres">
      <dgm:prSet presAssocID="{19098679-D98E-4C37-8171-2FF662DBCC8B}" presName="childText" presStyleLbl="revTx" presStyleIdx="1" presStyleCnt="2">
        <dgm:presLayoutVars>
          <dgm:bulletEnabled val="1"/>
        </dgm:presLayoutVars>
      </dgm:prSet>
      <dgm:spPr/>
    </dgm:pt>
    <dgm:pt modelId="{E32A47A4-48EE-4688-9B52-F4270066C8E6}" type="pres">
      <dgm:prSet presAssocID="{66941A8F-9D70-4D61-9A30-8D18E0D20A3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6067DB-8F23-476F-A00C-733FEABA1D0E}" type="pres">
      <dgm:prSet presAssocID="{15D079FB-B595-425C-8DFE-71C3E36F66B7}" presName="spacer" presStyleCnt="0"/>
      <dgm:spPr/>
    </dgm:pt>
    <dgm:pt modelId="{471EB346-EF64-413C-BFD3-DC419DAC9883}" type="pres">
      <dgm:prSet presAssocID="{74ADD4C4-759D-4F28-BC6B-5C2EE64F500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736E403-9758-423A-B4FA-2A4AAF926B2E}" type="presOf" srcId="{9696BCB2-65D0-4DD6-8A8E-5CAB89ECF4A6}" destId="{80C2CB0C-6B3B-4061-B608-E5664EA93D0A}" srcOrd="0" destOrd="0" presId="urn:microsoft.com/office/officeart/2005/8/layout/vList2"/>
    <dgm:cxn modelId="{EA774A24-0283-47A5-A715-C3A88EF5DEFC}" srcId="{9696BCB2-65D0-4DD6-8A8E-5CAB89ECF4A6}" destId="{74ADD4C4-759D-4F28-BC6B-5C2EE64F500F}" srcOrd="3" destOrd="0" parTransId="{2FC795AE-404D-47F3-AF65-5AA1ECC3F036}" sibTransId="{0C70108B-F890-4FCF-B6B1-83CDB2FA7BF2}"/>
    <dgm:cxn modelId="{CED58025-93F5-48A6-BCCF-12A69367670E}" srcId="{0362E25F-6DA4-46FC-BCBF-21427593EB2C}" destId="{59F51AC9-65F3-48BE-B232-F88E7BA02EA3}" srcOrd="0" destOrd="0" parTransId="{01F7BAE1-DC23-441F-9BC2-00CC29193B73}" sibTransId="{C59EBEF9-FDC0-4D30-9719-0FE7363CBB36}"/>
    <dgm:cxn modelId="{CEB17540-CBCF-423B-9E6A-31023E1B3BE2}" type="presOf" srcId="{59F51AC9-65F3-48BE-B232-F88E7BA02EA3}" destId="{BE63490D-FE9E-4781-8EA5-F61FB09A13DA}" srcOrd="0" destOrd="0" presId="urn:microsoft.com/office/officeart/2005/8/layout/vList2"/>
    <dgm:cxn modelId="{4F9FC746-4726-4E74-B154-02C3B707DBB1}" type="presOf" srcId="{74ADD4C4-759D-4F28-BC6B-5C2EE64F500F}" destId="{471EB346-EF64-413C-BFD3-DC419DAC9883}" srcOrd="0" destOrd="0" presId="urn:microsoft.com/office/officeart/2005/8/layout/vList2"/>
    <dgm:cxn modelId="{8FF4974B-0A0B-4ACB-8141-B28A14704DC3}" type="presOf" srcId="{66941A8F-9D70-4D61-9A30-8D18E0D20A3E}" destId="{E32A47A4-48EE-4688-9B52-F4270066C8E6}" srcOrd="0" destOrd="0" presId="urn:microsoft.com/office/officeart/2005/8/layout/vList2"/>
    <dgm:cxn modelId="{80316D6C-9071-481A-BB72-97F1570E0550}" type="presOf" srcId="{017D3DAA-771D-4C3F-9C88-77993D24F530}" destId="{481887D4-684B-4764-9D1C-28FB7F002E23}" srcOrd="0" destOrd="1" presId="urn:microsoft.com/office/officeart/2005/8/layout/vList2"/>
    <dgm:cxn modelId="{0C4BA570-EEE8-4B22-81DC-4CDD6734659D}" srcId="{19098679-D98E-4C37-8171-2FF662DBCC8B}" destId="{017D3DAA-771D-4C3F-9C88-77993D24F530}" srcOrd="1" destOrd="0" parTransId="{1853C6A2-6F3D-4485-AD03-C87AA2DB2C66}" sibTransId="{305C7C53-5E5F-44B1-9730-6B5EAF413B84}"/>
    <dgm:cxn modelId="{CFB7EB75-748D-444C-8C11-E374CDDAB8B8}" srcId="{19098679-D98E-4C37-8171-2FF662DBCC8B}" destId="{E82D3E13-25A6-402C-B1B6-01EB818B5D04}" srcOrd="0" destOrd="0" parTransId="{2390D366-036E-4EF7-BD3D-070684B4699D}" sibTransId="{95F964DA-7FF8-47A4-8213-5C3B1ECE219D}"/>
    <dgm:cxn modelId="{674FF683-59DD-4B66-9409-944B173437BF}" type="presOf" srcId="{0362E25F-6DA4-46FC-BCBF-21427593EB2C}" destId="{634C76D5-2C41-4992-872B-F84B29328D2B}" srcOrd="0" destOrd="0" presId="urn:microsoft.com/office/officeart/2005/8/layout/vList2"/>
    <dgm:cxn modelId="{6DC51F85-062B-4078-A87A-399AD3B77B59}" type="presOf" srcId="{E82D3E13-25A6-402C-B1B6-01EB818B5D04}" destId="{481887D4-684B-4764-9D1C-28FB7F002E23}" srcOrd="0" destOrd="0" presId="urn:microsoft.com/office/officeart/2005/8/layout/vList2"/>
    <dgm:cxn modelId="{A2FE1697-9C30-4459-A35E-41DB69491AFD}" srcId="{9696BCB2-65D0-4DD6-8A8E-5CAB89ECF4A6}" destId="{19098679-D98E-4C37-8171-2FF662DBCC8B}" srcOrd="1" destOrd="0" parTransId="{14F5D3DB-43AD-4ADC-8BF5-4EEADDEBD281}" sibTransId="{0010CB6D-0321-47E1-BC52-A75BB0FED0B2}"/>
    <dgm:cxn modelId="{E5BEE898-B30A-402E-AA92-0EC4239862FF}" type="presOf" srcId="{19098679-D98E-4C37-8171-2FF662DBCC8B}" destId="{C4CEBEB6-A9E8-40C8-B2B4-E5385B982E2D}" srcOrd="0" destOrd="0" presId="urn:microsoft.com/office/officeart/2005/8/layout/vList2"/>
    <dgm:cxn modelId="{041EEADB-8E65-4CF4-A7B1-1129B872CB00}" srcId="{9696BCB2-65D0-4DD6-8A8E-5CAB89ECF4A6}" destId="{66941A8F-9D70-4D61-9A30-8D18E0D20A3E}" srcOrd="2" destOrd="0" parTransId="{5F4C3E29-B92C-4FAE-B86B-3E49757F5143}" sibTransId="{15D079FB-B595-425C-8DFE-71C3E36F66B7}"/>
    <dgm:cxn modelId="{E4262CE0-B7AA-4870-95B7-42C84F93D0B2}" srcId="{9696BCB2-65D0-4DD6-8A8E-5CAB89ECF4A6}" destId="{0362E25F-6DA4-46FC-BCBF-21427593EB2C}" srcOrd="0" destOrd="0" parTransId="{58FE219D-71F6-40B9-8C0A-6BB638685B48}" sibTransId="{77B39C76-E79D-4A8F-98BA-D92D539EE357}"/>
    <dgm:cxn modelId="{428F1027-F2F6-4C82-BB7A-1937F9B37ECF}" type="presParOf" srcId="{80C2CB0C-6B3B-4061-B608-E5664EA93D0A}" destId="{634C76D5-2C41-4992-872B-F84B29328D2B}" srcOrd="0" destOrd="0" presId="urn:microsoft.com/office/officeart/2005/8/layout/vList2"/>
    <dgm:cxn modelId="{C93F1FE3-7A62-4E46-B651-9028C64518B5}" type="presParOf" srcId="{80C2CB0C-6B3B-4061-B608-E5664EA93D0A}" destId="{BE63490D-FE9E-4781-8EA5-F61FB09A13DA}" srcOrd="1" destOrd="0" presId="urn:microsoft.com/office/officeart/2005/8/layout/vList2"/>
    <dgm:cxn modelId="{ECAE3E13-3EFD-4FA4-B208-5702D6D51D1A}" type="presParOf" srcId="{80C2CB0C-6B3B-4061-B608-E5664EA93D0A}" destId="{C4CEBEB6-A9E8-40C8-B2B4-E5385B982E2D}" srcOrd="2" destOrd="0" presId="urn:microsoft.com/office/officeart/2005/8/layout/vList2"/>
    <dgm:cxn modelId="{A55CAD11-F426-4B8F-A1E9-8C8976CE46C1}" type="presParOf" srcId="{80C2CB0C-6B3B-4061-B608-E5664EA93D0A}" destId="{481887D4-684B-4764-9D1C-28FB7F002E23}" srcOrd="3" destOrd="0" presId="urn:microsoft.com/office/officeart/2005/8/layout/vList2"/>
    <dgm:cxn modelId="{506BAA08-E465-473B-B93F-AAF804D3E3A3}" type="presParOf" srcId="{80C2CB0C-6B3B-4061-B608-E5664EA93D0A}" destId="{E32A47A4-48EE-4688-9B52-F4270066C8E6}" srcOrd="4" destOrd="0" presId="urn:microsoft.com/office/officeart/2005/8/layout/vList2"/>
    <dgm:cxn modelId="{E9CBDDC6-2C9E-445F-B84D-1F2EFB5CC533}" type="presParOf" srcId="{80C2CB0C-6B3B-4061-B608-E5664EA93D0A}" destId="{7B6067DB-8F23-476F-A00C-733FEABA1D0E}" srcOrd="5" destOrd="0" presId="urn:microsoft.com/office/officeart/2005/8/layout/vList2"/>
    <dgm:cxn modelId="{8B3E1117-AE66-4984-98FC-1048BE5C1A03}" type="presParOf" srcId="{80C2CB0C-6B3B-4061-B608-E5664EA93D0A}" destId="{471EB346-EF64-413C-BFD3-DC419DAC98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7A1AF22-A228-48CE-81FB-232ECC9848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3C39381-E63F-482D-8943-C734A7D8D899}">
      <dgm:prSet/>
      <dgm:spPr/>
      <dgm:t>
        <a:bodyPr/>
        <a:lstStyle/>
        <a:p>
          <a:pPr rtl="0"/>
          <a:r>
            <a:rPr lang="cs-CZ" b="0"/>
            <a:t>Trvalý pobyt na území ČR</a:t>
          </a:r>
          <a:endParaRPr lang="cs-CZ"/>
        </a:p>
      </dgm:t>
    </dgm:pt>
    <dgm:pt modelId="{16F6F203-BBE8-4611-BE10-A6272AEDABF0}" type="parTrans" cxnId="{F6AF1D36-3A7F-4913-98C8-894EEB7D9302}">
      <dgm:prSet/>
      <dgm:spPr/>
      <dgm:t>
        <a:bodyPr/>
        <a:lstStyle/>
        <a:p>
          <a:endParaRPr lang="cs-CZ"/>
        </a:p>
      </dgm:t>
    </dgm:pt>
    <dgm:pt modelId="{7AA72204-F8AF-4720-805C-19DB835A9696}" type="sibTrans" cxnId="{F6AF1D36-3A7F-4913-98C8-894EEB7D9302}">
      <dgm:prSet/>
      <dgm:spPr/>
      <dgm:t>
        <a:bodyPr/>
        <a:lstStyle/>
        <a:p>
          <a:endParaRPr lang="cs-CZ"/>
        </a:p>
      </dgm:t>
    </dgm:pt>
    <dgm:pt modelId="{C4A0E98D-B4A1-4CA2-AE33-F275AD6A50F2}">
      <dgm:prSet/>
      <dgm:spPr/>
      <dgm:t>
        <a:bodyPr/>
        <a:lstStyle/>
        <a:p>
          <a:pPr algn="l" rtl="0"/>
          <a:r>
            <a:rPr lang="cs-CZ" b="0" dirty="0"/>
            <a:t>Bez trvalého pobytu a jsou zaměstnanci zaměstnavatele se sídlem/trvalým pobytem v ČR</a:t>
          </a:r>
          <a:endParaRPr lang="cs-CZ" dirty="0"/>
        </a:p>
      </dgm:t>
    </dgm:pt>
    <dgm:pt modelId="{D3B69B41-3C4E-4822-983C-70FAC7DEEEC5}" type="parTrans" cxnId="{1B682F65-17DD-4E0A-A67D-BFBC319AF7D1}">
      <dgm:prSet/>
      <dgm:spPr/>
      <dgm:t>
        <a:bodyPr/>
        <a:lstStyle/>
        <a:p>
          <a:endParaRPr lang="cs-CZ"/>
        </a:p>
      </dgm:t>
    </dgm:pt>
    <dgm:pt modelId="{3F24F8E5-C7A0-45B2-BD7F-282516AD7537}" type="sibTrans" cxnId="{1B682F65-17DD-4E0A-A67D-BFBC319AF7D1}">
      <dgm:prSet/>
      <dgm:spPr/>
      <dgm:t>
        <a:bodyPr/>
        <a:lstStyle/>
        <a:p>
          <a:endParaRPr lang="cs-CZ"/>
        </a:p>
      </dgm:t>
    </dgm:pt>
    <dgm:pt modelId="{E8AA12A1-287A-41D1-8563-85AE98E38083}">
      <dgm:prSet/>
      <dgm:spPr/>
      <dgm:t>
        <a:bodyPr/>
        <a:lstStyle/>
        <a:p>
          <a:pPr rtl="0"/>
          <a:r>
            <a:rPr lang="cs-CZ" b="0"/>
            <a:t>Zákon o azylu</a:t>
          </a:r>
          <a:endParaRPr lang="cs-CZ"/>
        </a:p>
      </dgm:t>
    </dgm:pt>
    <dgm:pt modelId="{CDB2D657-10DB-4834-9E89-93BB3690B096}" type="parTrans" cxnId="{EC1E83CE-A6AA-4575-8668-991DF7F0EBF0}">
      <dgm:prSet/>
      <dgm:spPr/>
      <dgm:t>
        <a:bodyPr/>
        <a:lstStyle/>
        <a:p>
          <a:endParaRPr lang="cs-CZ"/>
        </a:p>
      </dgm:t>
    </dgm:pt>
    <dgm:pt modelId="{BE3222F6-3349-4AA2-9A0F-3F328510BC16}" type="sibTrans" cxnId="{EC1E83CE-A6AA-4575-8668-991DF7F0EBF0}">
      <dgm:prSet/>
      <dgm:spPr/>
      <dgm:t>
        <a:bodyPr/>
        <a:lstStyle/>
        <a:p>
          <a:endParaRPr lang="cs-CZ"/>
        </a:p>
      </dgm:t>
    </dgm:pt>
    <dgm:pt modelId="{17322D8B-6B6F-417C-88F3-D8A92ADF9FB8}" type="pres">
      <dgm:prSet presAssocID="{C7A1AF22-A228-48CE-81FB-232ECC984891}" presName="linear" presStyleCnt="0">
        <dgm:presLayoutVars>
          <dgm:animLvl val="lvl"/>
          <dgm:resizeHandles val="exact"/>
        </dgm:presLayoutVars>
      </dgm:prSet>
      <dgm:spPr/>
    </dgm:pt>
    <dgm:pt modelId="{B998AC1B-94E0-448F-8D9E-4FBCABCB53FC}" type="pres">
      <dgm:prSet presAssocID="{B3C39381-E63F-482D-8943-C734A7D8D8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B3E194-1792-4BED-8F1C-CF643B903248}" type="pres">
      <dgm:prSet presAssocID="{7AA72204-F8AF-4720-805C-19DB835A9696}" presName="spacer" presStyleCnt="0"/>
      <dgm:spPr/>
    </dgm:pt>
    <dgm:pt modelId="{4EB72423-68A8-481E-8685-992BD41CA388}" type="pres">
      <dgm:prSet presAssocID="{C4A0E98D-B4A1-4CA2-AE33-F275AD6A50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47E87F5-A463-420D-A8B1-38CDA74BFFEF}" type="pres">
      <dgm:prSet presAssocID="{3F24F8E5-C7A0-45B2-BD7F-282516AD7537}" presName="spacer" presStyleCnt="0"/>
      <dgm:spPr/>
    </dgm:pt>
    <dgm:pt modelId="{126719EE-34EE-4F53-A0A0-7CB5EF5CBF68}" type="pres">
      <dgm:prSet presAssocID="{E8AA12A1-287A-41D1-8563-85AE98E380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401380B-88E9-43BC-A5BF-0B2F01C673B5}" type="presOf" srcId="{E8AA12A1-287A-41D1-8563-85AE98E38083}" destId="{126719EE-34EE-4F53-A0A0-7CB5EF5CBF68}" srcOrd="0" destOrd="0" presId="urn:microsoft.com/office/officeart/2005/8/layout/vList2"/>
    <dgm:cxn modelId="{F6AF1D36-3A7F-4913-98C8-894EEB7D9302}" srcId="{C7A1AF22-A228-48CE-81FB-232ECC984891}" destId="{B3C39381-E63F-482D-8943-C734A7D8D899}" srcOrd="0" destOrd="0" parTransId="{16F6F203-BBE8-4611-BE10-A6272AEDABF0}" sibTransId="{7AA72204-F8AF-4720-805C-19DB835A9696}"/>
    <dgm:cxn modelId="{1B682F65-17DD-4E0A-A67D-BFBC319AF7D1}" srcId="{C7A1AF22-A228-48CE-81FB-232ECC984891}" destId="{C4A0E98D-B4A1-4CA2-AE33-F275AD6A50F2}" srcOrd="1" destOrd="0" parTransId="{D3B69B41-3C4E-4822-983C-70FAC7DEEEC5}" sibTransId="{3F24F8E5-C7A0-45B2-BD7F-282516AD7537}"/>
    <dgm:cxn modelId="{04B6228E-F0AF-4C5B-9B25-5C29A314A97C}" type="presOf" srcId="{C4A0E98D-B4A1-4CA2-AE33-F275AD6A50F2}" destId="{4EB72423-68A8-481E-8685-992BD41CA388}" srcOrd="0" destOrd="0" presId="urn:microsoft.com/office/officeart/2005/8/layout/vList2"/>
    <dgm:cxn modelId="{FD3EF095-FA4F-4311-AD82-57FF1F86FEE8}" type="presOf" srcId="{C7A1AF22-A228-48CE-81FB-232ECC984891}" destId="{17322D8B-6B6F-417C-88F3-D8A92ADF9FB8}" srcOrd="0" destOrd="0" presId="urn:microsoft.com/office/officeart/2005/8/layout/vList2"/>
    <dgm:cxn modelId="{EC1E83CE-A6AA-4575-8668-991DF7F0EBF0}" srcId="{C7A1AF22-A228-48CE-81FB-232ECC984891}" destId="{E8AA12A1-287A-41D1-8563-85AE98E38083}" srcOrd="2" destOrd="0" parTransId="{CDB2D657-10DB-4834-9E89-93BB3690B096}" sibTransId="{BE3222F6-3349-4AA2-9A0F-3F328510BC16}"/>
    <dgm:cxn modelId="{B0E5ECF0-0EAE-4B06-9134-995D7842975A}" type="presOf" srcId="{B3C39381-E63F-482D-8943-C734A7D8D899}" destId="{B998AC1B-94E0-448F-8D9E-4FBCABCB53FC}" srcOrd="0" destOrd="0" presId="urn:microsoft.com/office/officeart/2005/8/layout/vList2"/>
    <dgm:cxn modelId="{E926B3B5-9A7E-4F72-9FCF-7D6A2C6B4C9F}" type="presParOf" srcId="{17322D8B-6B6F-417C-88F3-D8A92ADF9FB8}" destId="{B998AC1B-94E0-448F-8D9E-4FBCABCB53FC}" srcOrd="0" destOrd="0" presId="urn:microsoft.com/office/officeart/2005/8/layout/vList2"/>
    <dgm:cxn modelId="{99D4BADB-B4DE-42D2-A84F-A8E5ABDFB33C}" type="presParOf" srcId="{17322D8B-6B6F-417C-88F3-D8A92ADF9FB8}" destId="{3CB3E194-1792-4BED-8F1C-CF643B903248}" srcOrd="1" destOrd="0" presId="urn:microsoft.com/office/officeart/2005/8/layout/vList2"/>
    <dgm:cxn modelId="{77E62AB8-B4B4-4226-A2AB-8F59F6E74D10}" type="presParOf" srcId="{17322D8B-6B6F-417C-88F3-D8A92ADF9FB8}" destId="{4EB72423-68A8-481E-8685-992BD41CA388}" srcOrd="2" destOrd="0" presId="urn:microsoft.com/office/officeart/2005/8/layout/vList2"/>
    <dgm:cxn modelId="{82267E91-32A0-4D86-B7F3-061C18E13AD2}" type="presParOf" srcId="{17322D8B-6B6F-417C-88F3-D8A92ADF9FB8}" destId="{F47E87F5-A463-420D-A8B1-38CDA74BFFEF}" srcOrd="3" destOrd="0" presId="urn:microsoft.com/office/officeart/2005/8/layout/vList2"/>
    <dgm:cxn modelId="{0E2F52FE-2CFF-4CFA-A407-F80133DA8C95}" type="presParOf" srcId="{17322D8B-6B6F-417C-88F3-D8A92ADF9FB8}" destId="{126719EE-34EE-4F53-A0A0-7CB5EF5CBF6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DA8419C-97D9-4040-8AC9-D787C5C1D2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4FDBE58-9A1B-4BFC-80FA-0359503514B6}">
      <dgm:prSet/>
      <dgm:spPr/>
      <dgm:t>
        <a:bodyPr/>
        <a:lstStyle/>
        <a:p>
          <a:pPr rtl="0"/>
          <a:r>
            <a:rPr lang="cs-CZ" b="0"/>
            <a:t>Vznik</a:t>
          </a:r>
          <a:endParaRPr lang="cs-CZ"/>
        </a:p>
      </dgm:t>
    </dgm:pt>
    <dgm:pt modelId="{9E9EF761-ABCB-4F6F-BFA6-A38E539BE35D}" type="parTrans" cxnId="{8FFC0F8B-73E5-49D5-8C54-B0350E736E35}">
      <dgm:prSet/>
      <dgm:spPr/>
      <dgm:t>
        <a:bodyPr/>
        <a:lstStyle/>
        <a:p>
          <a:endParaRPr lang="cs-CZ"/>
        </a:p>
      </dgm:t>
    </dgm:pt>
    <dgm:pt modelId="{6ABC97CD-235B-4A7A-A7D3-E34074D30E9F}" type="sibTrans" cxnId="{8FFC0F8B-73E5-49D5-8C54-B0350E736E35}">
      <dgm:prSet/>
      <dgm:spPr/>
      <dgm:t>
        <a:bodyPr/>
        <a:lstStyle/>
        <a:p>
          <a:endParaRPr lang="cs-CZ"/>
        </a:p>
      </dgm:t>
    </dgm:pt>
    <dgm:pt modelId="{1E9D1DB8-DC65-42DA-82E3-EACE31A9AAFE}">
      <dgm:prSet/>
      <dgm:spPr/>
      <dgm:t>
        <a:bodyPr/>
        <a:lstStyle/>
        <a:p>
          <a:pPr rtl="0"/>
          <a:r>
            <a:rPr lang="cs-CZ" b="0"/>
            <a:t>narozením – osoba s trvalým pobytem v ČR</a:t>
          </a:r>
          <a:endParaRPr lang="cs-CZ"/>
        </a:p>
      </dgm:t>
    </dgm:pt>
    <dgm:pt modelId="{5BC75608-71AA-4D42-850E-CF07B11A9682}" type="parTrans" cxnId="{BFBD4BAC-194B-43E5-9268-A65530E8A9FF}">
      <dgm:prSet/>
      <dgm:spPr/>
      <dgm:t>
        <a:bodyPr/>
        <a:lstStyle/>
        <a:p>
          <a:endParaRPr lang="cs-CZ"/>
        </a:p>
      </dgm:t>
    </dgm:pt>
    <dgm:pt modelId="{D608A946-ABDC-4261-906B-2AA4A0B471F9}" type="sibTrans" cxnId="{BFBD4BAC-194B-43E5-9268-A65530E8A9FF}">
      <dgm:prSet/>
      <dgm:spPr/>
      <dgm:t>
        <a:bodyPr/>
        <a:lstStyle/>
        <a:p>
          <a:endParaRPr lang="cs-CZ"/>
        </a:p>
      </dgm:t>
    </dgm:pt>
    <dgm:pt modelId="{85564199-34D2-4C10-ABBF-D9DB51AB02D0}">
      <dgm:prSet/>
      <dgm:spPr/>
      <dgm:t>
        <a:bodyPr/>
        <a:lstStyle/>
        <a:p>
          <a:pPr rtl="0"/>
          <a:r>
            <a:rPr lang="cs-CZ" b="0" dirty="0"/>
            <a:t>dnem, kdy se osoba bez trvalého pobytu v ČR stala zaměstnancem zaměstnavatele se sídlem/trvalým pobytem v ČR </a:t>
          </a:r>
          <a:endParaRPr lang="cs-CZ" dirty="0"/>
        </a:p>
      </dgm:t>
    </dgm:pt>
    <dgm:pt modelId="{BE5378E3-AAF0-43B2-ADA6-6BFF0C05788E}" type="parTrans" cxnId="{3E9055CF-65E4-44BD-9D46-88311B463A8A}">
      <dgm:prSet/>
      <dgm:spPr/>
      <dgm:t>
        <a:bodyPr/>
        <a:lstStyle/>
        <a:p>
          <a:endParaRPr lang="cs-CZ"/>
        </a:p>
      </dgm:t>
    </dgm:pt>
    <dgm:pt modelId="{5A423A2D-34CF-4926-B8CE-9CE5D7720B3F}" type="sibTrans" cxnId="{3E9055CF-65E4-44BD-9D46-88311B463A8A}">
      <dgm:prSet/>
      <dgm:spPr/>
      <dgm:t>
        <a:bodyPr/>
        <a:lstStyle/>
        <a:p>
          <a:endParaRPr lang="cs-CZ"/>
        </a:p>
      </dgm:t>
    </dgm:pt>
    <dgm:pt modelId="{AD51C212-F002-476B-B615-68242F7B8A9F}">
      <dgm:prSet/>
      <dgm:spPr/>
      <dgm:t>
        <a:bodyPr/>
        <a:lstStyle/>
        <a:p>
          <a:pPr rtl="0"/>
          <a:r>
            <a:rPr lang="cs-CZ" b="0"/>
            <a:t>dnem získání trvalého pobytu v ČR</a:t>
          </a:r>
          <a:endParaRPr lang="cs-CZ"/>
        </a:p>
      </dgm:t>
    </dgm:pt>
    <dgm:pt modelId="{E3CA3C45-07AC-4A7B-942F-8CEFADE98277}" type="parTrans" cxnId="{EE24DB39-6F5B-4E46-97F6-5F2F1F108DD6}">
      <dgm:prSet/>
      <dgm:spPr/>
      <dgm:t>
        <a:bodyPr/>
        <a:lstStyle/>
        <a:p>
          <a:endParaRPr lang="cs-CZ"/>
        </a:p>
      </dgm:t>
    </dgm:pt>
    <dgm:pt modelId="{6CAA8863-B97E-4843-9E43-6C5DFE66E660}" type="sibTrans" cxnId="{EE24DB39-6F5B-4E46-97F6-5F2F1F108DD6}">
      <dgm:prSet/>
      <dgm:spPr/>
      <dgm:t>
        <a:bodyPr/>
        <a:lstStyle/>
        <a:p>
          <a:endParaRPr lang="cs-CZ"/>
        </a:p>
      </dgm:t>
    </dgm:pt>
    <dgm:pt modelId="{99D2DF31-BE3F-4371-B140-5F1DBF85AB7D}">
      <dgm:prSet/>
      <dgm:spPr/>
      <dgm:t>
        <a:bodyPr/>
        <a:lstStyle/>
        <a:p>
          <a:pPr rtl="0"/>
          <a:r>
            <a:rPr lang="cs-CZ" b="0"/>
            <a:t>Zánik</a:t>
          </a:r>
          <a:endParaRPr lang="cs-CZ"/>
        </a:p>
      </dgm:t>
    </dgm:pt>
    <dgm:pt modelId="{DE33F3FD-4B81-4FB3-A518-5AD4AE182A82}" type="parTrans" cxnId="{F225E6CD-100E-48B4-A053-3A9F8B658671}">
      <dgm:prSet/>
      <dgm:spPr/>
      <dgm:t>
        <a:bodyPr/>
        <a:lstStyle/>
        <a:p>
          <a:endParaRPr lang="cs-CZ"/>
        </a:p>
      </dgm:t>
    </dgm:pt>
    <dgm:pt modelId="{4535BB07-7C4B-475D-A14B-129D782EBBB6}" type="sibTrans" cxnId="{F225E6CD-100E-48B4-A053-3A9F8B658671}">
      <dgm:prSet/>
      <dgm:spPr/>
      <dgm:t>
        <a:bodyPr/>
        <a:lstStyle/>
        <a:p>
          <a:endParaRPr lang="cs-CZ"/>
        </a:p>
      </dgm:t>
    </dgm:pt>
    <dgm:pt modelId="{3B5AADD6-F4CA-4100-A282-26BED0E3E4B1}">
      <dgm:prSet/>
      <dgm:spPr/>
      <dgm:t>
        <a:bodyPr/>
        <a:lstStyle/>
        <a:p>
          <a:pPr rtl="0"/>
          <a:r>
            <a:rPr lang="cs-CZ" b="0"/>
            <a:t>smrtí pojištěnce / prohlášením za mrtvého</a:t>
          </a:r>
          <a:endParaRPr lang="cs-CZ"/>
        </a:p>
      </dgm:t>
    </dgm:pt>
    <dgm:pt modelId="{24BCA9D8-C0A6-40BC-8BF1-0F547B1F309B}" type="parTrans" cxnId="{1E747072-C803-4BF5-891F-ED1B55148D7F}">
      <dgm:prSet/>
      <dgm:spPr/>
      <dgm:t>
        <a:bodyPr/>
        <a:lstStyle/>
        <a:p>
          <a:endParaRPr lang="cs-CZ"/>
        </a:p>
      </dgm:t>
    </dgm:pt>
    <dgm:pt modelId="{98ED0629-CB59-47B8-94B3-6537F2E599C6}" type="sibTrans" cxnId="{1E747072-C803-4BF5-891F-ED1B55148D7F}">
      <dgm:prSet/>
      <dgm:spPr/>
      <dgm:t>
        <a:bodyPr/>
        <a:lstStyle/>
        <a:p>
          <a:endParaRPr lang="cs-CZ"/>
        </a:p>
      </dgm:t>
    </dgm:pt>
    <dgm:pt modelId="{2A617819-FDE3-476C-BC62-B524AF879D0C}">
      <dgm:prSet/>
      <dgm:spPr/>
      <dgm:t>
        <a:bodyPr/>
        <a:lstStyle/>
        <a:p>
          <a:pPr rtl="0"/>
          <a:r>
            <a:rPr lang="cs-CZ" b="0"/>
            <a:t>kdy osoba bez trvalého pobytu přestala být zaměstnancem zaměstnavatele se sídlem/trvalým pobytem v ČR </a:t>
          </a:r>
          <a:endParaRPr lang="cs-CZ"/>
        </a:p>
      </dgm:t>
    </dgm:pt>
    <dgm:pt modelId="{35650077-0CDD-413B-A35C-196FAB308DF3}" type="parTrans" cxnId="{6CB588AF-E99F-47D3-8233-E315FF19C3AE}">
      <dgm:prSet/>
      <dgm:spPr/>
      <dgm:t>
        <a:bodyPr/>
        <a:lstStyle/>
        <a:p>
          <a:endParaRPr lang="cs-CZ"/>
        </a:p>
      </dgm:t>
    </dgm:pt>
    <dgm:pt modelId="{3812DD1E-8A3F-452F-8DCB-5B5B313610E2}" type="sibTrans" cxnId="{6CB588AF-E99F-47D3-8233-E315FF19C3AE}">
      <dgm:prSet/>
      <dgm:spPr/>
      <dgm:t>
        <a:bodyPr/>
        <a:lstStyle/>
        <a:p>
          <a:endParaRPr lang="cs-CZ"/>
        </a:p>
      </dgm:t>
    </dgm:pt>
    <dgm:pt modelId="{05F6DD07-43CD-448C-B886-D58AD3F1523F}">
      <dgm:prSet/>
      <dgm:spPr/>
      <dgm:t>
        <a:bodyPr/>
        <a:lstStyle/>
        <a:p>
          <a:pPr rtl="0"/>
          <a:r>
            <a:rPr lang="cs-CZ" b="0"/>
            <a:t>ukončení trvalého pobytu v ČR</a:t>
          </a:r>
          <a:endParaRPr lang="cs-CZ"/>
        </a:p>
      </dgm:t>
    </dgm:pt>
    <dgm:pt modelId="{EE7F2AFB-A7EB-4766-9CF5-C4616207BF80}" type="parTrans" cxnId="{7A425D87-E00D-4548-8997-74FE4A9D297C}">
      <dgm:prSet/>
      <dgm:spPr/>
      <dgm:t>
        <a:bodyPr/>
        <a:lstStyle/>
        <a:p>
          <a:endParaRPr lang="cs-CZ"/>
        </a:p>
      </dgm:t>
    </dgm:pt>
    <dgm:pt modelId="{FBB05507-54F5-47B5-A7CF-7F6A73801365}" type="sibTrans" cxnId="{7A425D87-E00D-4548-8997-74FE4A9D297C}">
      <dgm:prSet/>
      <dgm:spPr/>
      <dgm:t>
        <a:bodyPr/>
        <a:lstStyle/>
        <a:p>
          <a:endParaRPr lang="cs-CZ"/>
        </a:p>
      </dgm:t>
    </dgm:pt>
    <dgm:pt modelId="{5954ACB0-7AFB-45AC-85B0-2A029F5FB932}" type="pres">
      <dgm:prSet presAssocID="{3DA8419C-97D9-4040-8AC9-D787C5C1D2D2}" presName="linear" presStyleCnt="0">
        <dgm:presLayoutVars>
          <dgm:animLvl val="lvl"/>
          <dgm:resizeHandles val="exact"/>
        </dgm:presLayoutVars>
      </dgm:prSet>
      <dgm:spPr/>
    </dgm:pt>
    <dgm:pt modelId="{9703D263-9B2A-475A-B557-1AB2C89EAC4A}" type="pres">
      <dgm:prSet presAssocID="{E4FDBE58-9A1B-4BFC-80FA-0359503514B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E02DFD-D214-4C0A-B5E1-A786E6C37707}" type="pres">
      <dgm:prSet presAssocID="{E4FDBE58-9A1B-4BFC-80FA-0359503514B6}" presName="childText" presStyleLbl="revTx" presStyleIdx="0" presStyleCnt="2">
        <dgm:presLayoutVars>
          <dgm:bulletEnabled val="1"/>
        </dgm:presLayoutVars>
      </dgm:prSet>
      <dgm:spPr/>
    </dgm:pt>
    <dgm:pt modelId="{D9FA9640-68AD-41E5-A8BE-33AB1CD9B071}" type="pres">
      <dgm:prSet presAssocID="{99D2DF31-BE3F-4371-B140-5F1DBF85AB7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BC1C589-7F03-4B98-9B02-E8FF38B4A460}" type="pres">
      <dgm:prSet presAssocID="{99D2DF31-BE3F-4371-B140-5F1DBF85AB7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9517206-0F2A-469D-8000-439942CCCCC4}" type="presOf" srcId="{AD51C212-F002-476B-B615-68242F7B8A9F}" destId="{A7E02DFD-D214-4C0A-B5E1-A786E6C37707}" srcOrd="0" destOrd="2" presId="urn:microsoft.com/office/officeart/2005/8/layout/vList2"/>
    <dgm:cxn modelId="{EE24DB39-6F5B-4E46-97F6-5F2F1F108DD6}" srcId="{E4FDBE58-9A1B-4BFC-80FA-0359503514B6}" destId="{AD51C212-F002-476B-B615-68242F7B8A9F}" srcOrd="2" destOrd="0" parTransId="{E3CA3C45-07AC-4A7B-942F-8CEFADE98277}" sibTransId="{6CAA8863-B97E-4843-9E43-6C5DFE66E660}"/>
    <dgm:cxn modelId="{22B31450-FC3E-407B-9154-AD846C308ADB}" type="presOf" srcId="{1E9D1DB8-DC65-42DA-82E3-EACE31A9AAFE}" destId="{A7E02DFD-D214-4C0A-B5E1-A786E6C37707}" srcOrd="0" destOrd="0" presId="urn:microsoft.com/office/officeart/2005/8/layout/vList2"/>
    <dgm:cxn modelId="{FF3A7670-87C3-4264-8E3E-E7284EFFCD1A}" type="presOf" srcId="{3B5AADD6-F4CA-4100-A282-26BED0E3E4B1}" destId="{ABC1C589-7F03-4B98-9B02-E8FF38B4A460}" srcOrd="0" destOrd="0" presId="urn:microsoft.com/office/officeart/2005/8/layout/vList2"/>
    <dgm:cxn modelId="{1E747072-C803-4BF5-891F-ED1B55148D7F}" srcId="{99D2DF31-BE3F-4371-B140-5F1DBF85AB7D}" destId="{3B5AADD6-F4CA-4100-A282-26BED0E3E4B1}" srcOrd="0" destOrd="0" parTransId="{24BCA9D8-C0A6-40BC-8BF1-0F547B1F309B}" sibTransId="{98ED0629-CB59-47B8-94B3-6537F2E599C6}"/>
    <dgm:cxn modelId="{7A425D87-E00D-4548-8997-74FE4A9D297C}" srcId="{99D2DF31-BE3F-4371-B140-5F1DBF85AB7D}" destId="{05F6DD07-43CD-448C-B886-D58AD3F1523F}" srcOrd="2" destOrd="0" parTransId="{EE7F2AFB-A7EB-4766-9CF5-C4616207BF80}" sibTransId="{FBB05507-54F5-47B5-A7CF-7F6A73801365}"/>
    <dgm:cxn modelId="{8FFC0F8B-73E5-49D5-8C54-B0350E736E35}" srcId="{3DA8419C-97D9-4040-8AC9-D787C5C1D2D2}" destId="{E4FDBE58-9A1B-4BFC-80FA-0359503514B6}" srcOrd="0" destOrd="0" parTransId="{9E9EF761-ABCB-4F6F-BFA6-A38E539BE35D}" sibTransId="{6ABC97CD-235B-4A7A-A7D3-E34074D30E9F}"/>
    <dgm:cxn modelId="{BFBD4BAC-194B-43E5-9268-A65530E8A9FF}" srcId="{E4FDBE58-9A1B-4BFC-80FA-0359503514B6}" destId="{1E9D1DB8-DC65-42DA-82E3-EACE31A9AAFE}" srcOrd="0" destOrd="0" parTransId="{5BC75608-71AA-4D42-850E-CF07B11A9682}" sibTransId="{D608A946-ABDC-4261-906B-2AA4A0B471F9}"/>
    <dgm:cxn modelId="{1F8B6DAC-4F27-4342-9425-1CAC4FBC759C}" type="presOf" srcId="{05F6DD07-43CD-448C-B886-D58AD3F1523F}" destId="{ABC1C589-7F03-4B98-9B02-E8FF38B4A460}" srcOrd="0" destOrd="2" presId="urn:microsoft.com/office/officeart/2005/8/layout/vList2"/>
    <dgm:cxn modelId="{A11C87AC-7291-4BFB-9C10-96D7FFC4688B}" type="presOf" srcId="{2A617819-FDE3-476C-BC62-B524AF879D0C}" destId="{ABC1C589-7F03-4B98-9B02-E8FF38B4A460}" srcOrd="0" destOrd="1" presId="urn:microsoft.com/office/officeart/2005/8/layout/vList2"/>
    <dgm:cxn modelId="{6CB588AF-E99F-47D3-8233-E315FF19C3AE}" srcId="{99D2DF31-BE3F-4371-B140-5F1DBF85AB7D}" destId="{2A617819-FDE3-476C-BC62-B524AF879D0C}" srcOrd="1" destOrd="0" parTransId="{35650077-0CDD-413B-A35C-196FAB308DF3}" sibTransId="{3812DD1E-8A3F-452F-8DCB-5B5B313610E2}"/>
    <dgm:cxn modelId="{37B038C9-1653-4A93-B151-179EB3367718}" type="presOf" srcId="{85564199-34D2-4C10-ABBF-D9DB51AB02D0}" destId="{A7E02DFD-D214-4C0A-B5E1-A786E6C37707}" srcOrd="0" destOrd="1" presId="urn:microsoft.com/office/officeart/2005/8/layout/vList2"/>
    <dgm:cxn modelId="{EFE362CA-4AC7-4F37-9CD0-7169EF91024B}" type="presOf" srcId="{99D2DF31-BE3F-4371-B140-5F1DBF85AB7D}" destId="{D9FA9640-68AD-41E5-A8BE-33AB1CD9B071}" srcOrd="0" destOrd="0" presId="urn:microsoft.com/office/officeart/2005/8/layout/vList2"/>
    <dgm:cxn modelId="{F225E6CD-100E-48B4-A053-3A9F8B658671}" srcId="{3DA8419C-97D9-4040-8AC9-D787C5C1D2D2}" destId="{99D2DF31-BE3F-4371-B140-5F1DBF85AB7D}" srcOrd="1" destOrd="0" parTransId="{DE33F3FD-4B81-4FB3-A518-5AD4AE182A82}" sibTransId="{4535BB07-7C4B-475D-A14B-129D782EBBB6}"/>
    <dgm:cxn modelId="{04DBFBCD-584F-49F2-BBD3-9684B472C5FE}" type="presOf" srcId="{3DA8419C-97D9-4040-8AC9-D787C5C1D2D2}" destId="{5954ACB0-7AFB-45AC-85B0-2A029F5FB932}" srcOrd="0" destOrd="0" presId="urn:microsoft.com/office/officeart/2005/8/layout/vList2"/>
    <dgm:cxn modelId="{3E9055CF-65E4-44BD-9D46-88311B463A8A}" srcId="{E4FDBE58-9A1B-4BFC-80FA-0359503514B6}" destId="{85564199-34D2-4C10-ABBF-D9DB51AB02D0}" srcOrd="1" destOrd="0" parTransId="{BE5378E3-AAF0-43B2-ADA6-6BFF0C05788E}" sibTransId="{5A423A2D-34CF-4926-B8CE-9CE5D7720B3F}"/>
    <dgm:cxn modelId="{B38BDDE7-0E84-4026-A14B-6484731314FB}" type="presOf" srcId="{E4FDBE58-9A1B-4BFC-80FA-0359503514B6}" destId="{9703D263-9B2A-475A-B557-1AB2C89EAC4A}" srcOrd="0" destOrd="0" presId="urn:microsoft.com/office/officeart/2005/8/layout/vList2"/>
    <dgm:cxn modelId="{79596564-33CE-4697-995D-E405B82FA2C4}" type="presParOf" srcId="{5954ACB0-7AFB-45AC-85B0-2A029F5FB932}" destId="{9703D263-9B2A-475A-B557-1AB2C89EAC4A}" srcOrd="0" destOrd="0" presId="urn:microsoft.com/office/officeart/2005/8/layout/vList2"/>
    <dgm:cxn modelId="{192B7423-09BE-4986-9B88-75E729584B5D}" type="presParOf" srcId="{5954ACB0-7AFB-45AC-85B0-2A029F5FB932}" destId="{A7E02DFD-D214-4C0A-B5E1-A786E6C37707}" srcOrd="1" destOrd="0" presId="urn:microsoft.com/office/officeart/2005/8/layout/vList2"/>
    <dgm:cxn modelId="{68E7D6A7-86EB-42FE-9ED6-A3193D84FE41}" type="presParOf" srcId="{5954ACB0-7AFB-45AC-85B0-2A029F5FB932}" destId="{D9FA9640-68AD-41E5-A8BE-33AB1CD9B071}" srcOrd="2" destOrd="0" presId="urn:microsoft.com/office/officeart/2005/8/layout/vList2"/>
    <dgm:cxn modelId="{CAEE810B-42DE-467A-9EDB-B85BAEBDF5D3}" type="presParOf" srcId="{5954ACB0-7AFB-45AC-85B0-2A029F5FB932}" destId="{ABC1C589-7F03-4B98-9B02-E8FF38B4A46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A9241244-C06D-47F2-83FA-1F8FDE9E91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CCDA44B-617E-47D5-B3EE-99517860A7BB}">
      <dgm:prSet/>
      <dgm:spPr/>
      <dgm:t>
        <a:bodyPr/>
        <a:lstStyle/>
        <a:p>
          <a:pPr rtl="0"/>
          <a:r>
            <a:rPr lang="cs-CZ" b="0"/>
            <a:t>13,5 % z vyměřovacího základu za rozhodné období</a:t>
          </a:r>
          <a:endParaRPr lang="cs-CZ"/>
        </a:p>
      </dgm:t>
    </dgm:pt>
    <dgm:pt modelId="{8382754A-20A6-496A-83A3-2C20A0F13954}" type="parTrans" cxnId="{522EE5AE-5343-459C-829C-A6BC187D0468}">
      <dgm:prSet/>
      <dgm:spPr/>
      <dgm:t>
        <a:bodyPr/>
        <a:lstStyle/>
        <a:p>
          <a:endParaRPr lang="cs-CZ"/>
        </a:p>
      </dgm:t>
    </dgm:pt>
    <dgm:pt modelId="{2D47152B-45AA-420F-97FC-7E734BB5C098}" type="sibTrans" cxnId="{522EE5AE-5343-459C-829C-A6BC187D0468}">
      <dgm:prSet/>
      <dgm:spPr/>
      <dgm:t>
        <a:bodyPr/>
        <a:lstStyle/>
        <a:p>
          <a:endParaRPr lang="cs-CZ"/>
        </a:p>
      </dgm:t>
    </dgm:pt>
    <dgm:pt modelId="{8F653FFC-8F69-49C8-8F34-B0F55E84C6CB}">
      <dgm:prSet/>
      <dgm:spPr/>
      <dgm:t>
        <a:bodyPr/>
        <a:lstStyle/>
        <a:p>
          <a:pPr rtl="0"/>
          <a:r>
            <a:rPr lang="cs-CZ" b="0"/>
            <a:t>Zaměstnanec – příjmy ze závislé činnosti (4,5%)</a:t>
          </a:r>
          <a:endParaRPr lang="cs-CZ"/>
        </a:p>
      </dgm:t>
    </dgm:pt>
    <dgm:pt modelId="{63B17EA0-4359-41AE-AD6B-BBC2C9AB727B}" type="parTrans" cxnId="{7F91047E-0122-47C8-80C4-DCBDACB2E34C}">
      <dgm:prSet/>
      <dgm:spPr/>
      <dgm:t>
        <a:bodyPr/>
        <a:lstStyle/>
        <a:p>
          <a:endParaRPr lang="cs-CZ"/>
        </a:p>
      </dgm:t>
    </dgm:pt>
    <dgm:pt modelId="{01EF31E6-0D1B-4066-8CB6-ADBA38A8CEBA}" type="sibTrans" cxnId="{7F91047E-0122-47C8-80C4-DCBDACB2E34C}">
      <dgm:prSet/>
      <dgm:spPr/>
      <dgm:t>
        <a:bodyPr/>
        <a:lstStyle/>
        <a:p>
          <a:endParaRPr lang="cs-CZ"/>
        </a:p>
      </dgm:t>
    </dgm:pt>
    <dgm:pt modelId="{FEF69D77-561B-4562-8BEA-997B03D9C81D}">
      <dgm:prSet/>
      <dgm:spPr/>
      <dgm:t>
        <a:bodyPr/>
        <a:lstStyle/>
        <a:p>
          <a:pPr rtl="0"/>
          <a:r>
            <a:rPr lang="cs-CZ" b="0"/>
            <a:t>Zaměstnavatel – příjmy ze závislé činnosti zaměstnance (9 %)</a:t>
          </a:r>
          <a:endParaRPr lang="cs-CZ"/>
        </a:p>
      </dgm:t>
    </dgm:pt>
    <dgm:pt modelId="{E1B16B58-ED52-43BF-B578-FC1CFA07A00F}" type="parTrans" cxnId="{9B754419-4AC2-4701-8FB8-D34AEFEBE4FF}">
      <dgm:prSet/>
      <dgm:spPr/>
      <dgm:t>
        <a:bodyPr/>
        <a:lstStyle/>
        <a:p>
          <a:endParaRPr lang="cs-CZ"/>
        </a:p>
      </dgm:t>
    </dgm:pt>
    <dgm:pt modelId="{B5C798D9-6FEF-4C64-AA39-E3357124F11F}" type="sibTrans" cxnId="{9B754419-4AC2-4701-8FB8-D34AEFEBE4FF}">
      <dgm:prSet/>
      <dgm:spPr/>
      <dgm:t>
        <a:bodyPr/>
        <a:lstStyle/>
        <a:p>
          <a:endParaRPr lang="cs-CZ"/>
        </a:p>
      </dgm:t>
    </dgm:pt>
    <dgm:pt modelId="{C7E1A098-EBCB-4C5C-A26B-A1110EFCE358}">
      <dgm:prSet/>
      <dgm:spPr/>
      <dgm:t>
        <a:bodyPr/>
        <a:lstStyle/>
        <a:p>
          <a:pPr rtl="0"/>
          <a:r>
            <a:rPr lang="cs-CZ" b="0"/>
            <a:t>OSVČ – 50 % příjmů ze samostatné činnosti po odpočtu výdajů </a:t>
          </a:r>
          <a:endParaRPr lang="cs-CZ"/>
        </a:p>
      </dgm:t>
    </dgm:pt>
    <dgm:pt modelId="{D42B1361-5A0A-4E79-A821-CAD285FA90B0}" type="parTrans" cxnId="{39F41BB3-3591-4A48-A411-BDA32C41653A}">
      <dgm:prSet/>
      <dgm:spPr/>
      <dgm:t>
        <a:bodyPr/>
        <a:lstStyle/>
        <a:p>
          <a:endParaRPr lang="cs-CZ"/>
        </a:p>
      </dgm:t>
    </dgm:pt>
    <dgm:pt modelId="{6FC9A528-3A7A-4153-8E95-FE9E6E841A17}" type="sibTrans" cxnId="{39F41BB3-3591-4A48-A411-BDA32C41653A}">
      <dgm:prSet/>
      <dgm:spPr/>
      <dgm:t>
        <a:bodyPr/>
        <a:lstStyle/>
        <a:p>
          <a:endParaRPr lang="cs-CZ"/>
        </a:p>
      </dgm:t>
    </dgm:pt>
    <dgm:pt modelId="{5563B080-017D-474A-931C-624FAE3EDECC}">
      <dgm:prSet/>
      <dgm:spPr/>
      <dgm:t>
        <a:bodyPr/>
        <a:lstStyle/>
        <a:p>
          <a:pPr rtl="0"/>
          <a:r>
            <a:rPr lang="cs-CZ" b="0"/>
            <a:t>Stát – Kč určené zákonem / osobu / kalendářní měsíc </a:t>
          </a:r>
          <a:endParaRPr lang="cs-CZ"/>
        </a:p>
      </dgm:t>
    </dgm:pt>
    <dgm:pt modelId="{ACF06E12-AEF0-43A5-9DC0-155C9BC86EB4}" type="parTrans" cxnId="{C1B632C8-5934-4A23-9E31-3DB2A347846C}">
      <dgm:prSet/>
      <dgm:spPr/>
      <dgm:t>
        <a:bodyPr/>
        <a:lstStyle/>
        <a:p>
          <a:endParaRPr lang="cs-CZ"/>
        </a:p>
      </dgm:t>
    </dgm:pt>
    <dgm:pt modelId="{918A3933-A28D-44CE-99B3-09B225348259}" type="sibTrans" cxnId="{C1B632C8-5934-4A23-9E31-3DB2A347846C}">
      <dgm:prSet/>
      <dgm:spPr/>
      <dgm:t>
        <a:bodyPr/>
        <a:lstStyle/>
        <a:p>
          <a:endParaRPr lang="cs-CZ"/>
        </a:p>
      </dgm:t>
    </dgm:pt>
    <dgm:pt modelId="{03DC47CF-2E69-4734-A212-145493DA04A4}">
      <dgm:prSet/>
      <dgm:spPr/>
      <dgm:t>
        <a:bodyPr/>
        <a:lstStyle/>
        <a:p>
          <a:pPr rtl="0"/>
          <a:r>
            <a:rPr lang="cs-CZ" b="0"/>
            <a:t>Osoby bez zdanitelných příjmů – minimální mzda</a:t>
          </a:r>
          <a:endParaRPr lang="cs-CZ"/>
        </a:p>
      </dgm:t>
    </dgm:pt>
    <dgm:pt modelId="{CCED3A9D-71DE-4301-BAD9-C1F2E2BD56DE}" type="parTrans" cxnId="{8ECC2F2F-F8C1-45E4-BB91-B5BCB2937194}">
      <dgm:prSet/>
      <dgm:spPr/>
      <dgm:t>
        <a:bodyPr/>
        <a:lstStyle/>
        <a:p>
          <a:endParaRPr lang="cs-CZ"/>
        </a:p>
      </dgm:t>
    </dgm:pt>
    <dgm:pt modelId="{3EF23838-86DE-4EDD-B134-DA18703B099B}" type="sibTrans" cxnId="{8ECC2F2F-F8C1-45E4-BB91-B5BCB2937194}">
      <dgm:prSet/>
      <dgm:spPr/>
      <dgm:t>
        <a:bodyPr/>
        <a:lstStyle/>
        <a:p>
          <a:endParaRPr lang="cs-CZ"/>
        </a:p>
      </dgm:t>
    </dgm:pt>
    <dgm:pt modelId="{D6075508-75E4-4B3C-ABBA-743A20F37E98}">
      <dgm:prSet/>
      <dgm:spPr/>
      <dgm:t>
        <a:bodyPr/>
        <a:lstStyle/>
        <a:p>
          <a:pPr rtl="0"/>
          <a:r>
            <a:rPr lang="cs-CZ" b="0"/>
            <a:t>Bez povinnosti – nad 6 měsíců pobyt v cizině</a:t>
          </a:r>
          <a:endParaRPr lang="cs-CZ"/>
        </a:p>
      </dgm:t>
    </dgm:pt>
    <dgm:pt modelId="{D8D7C1A0-D4FE-4F94-8FB1-94B952E5BB39}" type="parTrans" cxnId="{180EC5B7-80ED-42BB-8BAA-0EFA17A3F227}">
      <dgm:prSet/>
      <dgm:spPr/>
      <dgm:t>
        <a:bodyPr/>
        <a:lstStyle/>
        <a:p>
          <a:endParaRPr lang="cs-CZ"/>
        </a:p>
      </dgm:t>
    </dgm:pt>
    <dgm:pt modelId="{1F1D925F-E8EB-4BEE-9BE3-09645262F51E}" type="sibTrans" cxnId="{180EC5B7-80ED-42BB-8BAA-0EFA17A3F227}">
      <dgm:prSet/>
      <dgm:spPr/>
      <dgm:t>
        <a:bodyPr/>
        <a:lstStyle/>
        <a:p>
          <a:endParaRPr lang="cs-CZ"/>
        </a:p>
      </dgm:t>
    </dgm:pt>
    <dgm:pt modelId="{81CD9FD1-3852-45B8-A8C8-59F14B2DCC8C}">
      <dgm:prSet/>
      <dgm:spPr/>
      <dgm:t>
        <a:bodyPr/>
        <a:lstStyle/>
        <a:p>
          <a:pPr rtl="0"/>
          <a:r>
            <a:rPr lang="cs-CZ" b="0"/>
            <a:t>VZP ČR – centrální registr pojištěnců veřejného ZP</a:t>
          </a:r>
          <a:endParaRPr lang="cs-CZ"/>
        </a:p>
      </dgm:t>
    </dgm:pt>
    <dgm:pt modelId="{09A42285-CF60-4391-BD9A-A7F1D34CAF46}" type="parTrans" cxnId="{C0E5FC79-991E-4661-A0F1-35B191B8F417}">
      <dgm:prSet/>
      <dgm:spPr/>
      <dgm:t>
        <a:bodyPr/>
        <a:lstStyle/>
        <a:p>
          <a:endParaRPr lang="cs-CZ"/>
        </a:p>
      </dgm:t>
    </dgm:pt>
    <dgm:pt modelId="{5CCF8C9C-B743-4840-9D74-4A9C4D88B8E5}" type="sibTrans" cxnId="{C0E5FC79-991E-4661-A0F1-35B191B8F417}">
      <dgm:prSet/>
      <dgm:spPr/>
      <dgm:t>
        <a:bodyPr/>
        <a:lstStyle/>
        <a:p>
          <a:endParaRPr lang="cs-CZ"/>
        </a:p>
      </dgm:t>
    </dgm:pt>
    <dgm:pt modelId="{FE8F1E0A-8525-4C16-9D2B-8A85EC32E877}" type="pres">
      <dgm:prSet presAssocID="{A9241244-C06D-47F2-83FA-1F8FDE9E9169}" presName="linear" presStyleCnt="0">
        <dgm:presLayoutVars>
          <dgm:animLvl val="lvl"/>
          <dgm:resizeHandles val="exact"/>
        </dgm:presLayoutVars>
      </dgm:prSet>
      <dgm:spPr/>
    </dgm:pt>
    <dgm:pt modelId="{4838666F-1F62-48FD-92BF-64DB83002EA6}" type="pres">
      <dgm:prSet presAssocID="{1CCDA44B-617E-47D5-B3EE-99517860A7B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71744FE4-BB90-4CD7-BDB8-821E01456458}" type="pres">
      <dgm:prSet presAssocID="{2D47152B-45AA-420F-97FC-7E734BB5C098}" presName="spacer" presStyleCnt="0"/>
      <dgm:spPr/>
    </dgm:pt>
    <dgm:pt modelId="{A0877EE6-7F6F-48BC-A01F-E0F97AF93964}" type="pres">
      <dgm:prSet presAssocID="{8F653FFC-8F69-49C8-8F34-B0F55E84C6C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3AD1A873-B93C-46E5-80DD-97FED6CF0073}" type="pres">
      <dgm:prSet presAssocID="{01EF31E6-0D1B-4066-8CB6-ADBA38A8CEBA}" presName="spacer" presStyleCnt="0"/>
      <dgm:spPr/>
    </dgm:pt>
    <dgm:pt modelId="{9298C7A3-FD0B-42EF-835F-1EE369B49750}" type="pres">
      <dgm:prSet presAssocID="{FEF69D77-561B-4562-8BEA-997B03D9C81D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4EEDC5B1-C9B9-4F4E-BF6E-358A81A5556A}" type="pres">
      <dgm:prSet presAssocID="{B5C798D9-6FEF-4C64-AA39-E3357124F11F}" presName="spacer" presStyleCnt="0"/>
      <dgm:spPr/>
    </dgm:pt>
    <dgm:pt modelId="{E65BDB76-616A-44C9-AB47-3617B522DC85}" type="pres">
      <dgm:prSet presAssocID="{C7E1A098-EBCB-4C5C-A26B-A1110EFCE358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51191E29-89BF-4454-A9B0-EB300F1E0C42}" type="pres">
      <dgm:prSet presAssocID="{6FC9A528-3A7A-4153-8E95-FE9E6E841A17}" presName="spacer" presStyleCnt="0"/>
      <dgm:spPr/>
    </dgm:pt>
    <dgm:pt modelId="{A6F2909C-F6F1-41C8-8672-A3314A1F24D3}" type="pres">
      <dgm:prSet presAssocID="{5563B080-017D-474A-931C-624FAE3EDECC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E8A97047-9D5B-4B40-956C-BBB081E659DB}" type="pres">
      <dgm:prSet presAssocID="{918A3933-A28D-44CE-99B3-09B225348259}" presName="spacer" presStyleCnt="0"/>
      <dgm:spPr/>
    </dgm:pt>
    <dgm:pt modelId="{9A425A5A-A806-4A8E-956F-FCE7872753B9}" type="pres">
      <dgm:prSet presAssocID="{03DC47CF-2E69-4734-A212-145493DA04A4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826BF61E-2918-4A01-A290-14ABB27B1AB7}" type="pres">
      <dgm:prSet presAssocID="{3EF23838-86DE-4EDD-B134-DA18703B099B}" presName="spacer" presStyleCnt="0"/>
      <dgm:spPr/>
    </dgm:pt>
    <dgm:pt modelId="{8DF747A5-8DA7-49E6-8C03-7F7D46D9D237}" type="pres">
      <dgm:prSet presAssocID="{D6075508-75E4-4B3C-ABBA-743A20F37E9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661B5942-ED92-467C-A6C3-5FEBB77A6828}" type="pres">
      <dgm:prSet presAssocID="{1F1D925F-E8EB-4BEE-9BE3-09645262F51E}" presName="spacer" presStyleCnt="0"/>
      <dgm:spPr/>
    </dgm:pt>
    <dgm:pt modelId="{D3068CC0-6830-4240-AB1A-A79B8A8698A6}" type="pres">
      <dgm:prSet presAssocID="{81CD9FD1-3852-45B8-A8C8-59F14B2DCC8C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C4A96807-A4D4-43A5-AE7F-FBD32DB0FF12}" type="presOf" srcId="{8F653FFC-8F69-49C8-8F34-B0F55E84C6CB}" destId="{A0877EE6-7F6F-48BC-A01F-E0F97AF93964}" srcOrd="0" destOrd="0" presId="urn:microsoft.com/office/officeart/2005/8/layout/vList2"/>
    <dgm:cxn modelId="{07681B12-300D-4AD9-902A-905BE8D6EC0F}" type="presOf" srcId="{A9241244-C06D-47F2-83FA-1F8FDE9E9169}" destId="{FE8F1E0A-8525-4C16-9D2B-8A85EC32E877}" srcOrd="0" destOrd="0" presId="urn:microsoft.com/office/officeart/2005/8/layout/vList2"/>
    <dgm:cxn modelId="{9B754419-4AC2-4701-8FB8-D34AEFEBE4FF}" srcId="{A9241244-C06D-47F2-83FA-1F8FDE9E9169}" destId="{FEF69D77-561B-4562-8BEA-997B03D9C81D}" srcOrd="2" destOrd="0" parTransId="{E1B16B58-ED52-43BF-B578-FC1CFA07A00F}" sibTransId="{B5C798D9-6FEF-4C64-AA39-E3357124F11F}"/>
    <dgm:cxn modelId="{189B1C23-6860-484B-B7DD-7656EEB95429}" type="presOf" srcId="{81CD9FD1-3852-45B8-A8C8-59F14B2DCC8C}" destId="{D3068CC0-6830-4240-AB1A-A79B8A8698A6}" srcOrd="0" destOrd="0" presId="urn:microsoft.com/office/officeart/2005/8/layout/vList2"/>
    <dgm:cxn modelId="{8ECC2F2F-F8C1-45E4-BB91-B5BCB2937194}" srcId="{A9241244-C06D-47F2-83FA-1F8FDE9E9169}" destId="{03DC47CF-2E69-4734-A212-145493DA04A4}" srcOrd="5" destOrd="0" parTransId="{CCED3A9D-71DE-4301-BAD9-C1F2E2BD56DE}" sibTransId="{3EF23838-86DE-4EDD-B134-DA18703B099B}"/>
    <dgm:cxn modelId="{D898376F-E8FF-4118-9C0F-26635FF86588}" type="presOf" srcId="{5563B080-017D-474A-931C-624FAE3EDECC}" destId="{A6F2909C-F6F1-41C8-8672-A3314A1F24D3}" srcOrd="0" destOrd="0" presId="urn:microsoft.com/office/officeart/2005/8/layout/vList2"/>
    <dgm:cxn modelId="{C0E5FC79-991E-4661-A0F1-35B191B8F417}" srcId="{A9241244-C06D-47F2-83FA-1F8FDE9E9169}" destId="{81CD9FD1-3852-45B8-A8C8-59F14B2DCC8C}" srcOrd="7" destOrd="0" parTransId="{09A42285-CF60-4391-BD9A-A7F1D34CAF46}" sibTransId="{5CCF8C9C-B743-4840-9D74-4A9C4D88B8E5}"/>
    <dgm:cxn modelId="{7F91047E-0122-47C8-80C4-DCBDACB2E34C}" srcId="{A9241244-C06D-47F2-83FA-1F8FDE9E9169}" destId="{8F653FFC-8F69-49C8-8F34-B0F55E84C6CB}" srcOrd="1" destOrd="0" parTransId="{63B17EA0-4359-41AE-AD6B-BBC2C9AB727B}" sibTransId="{01EF31E6-0D1B-4066-8CB6-ADBA38A8CEBA}"/>
    <dgm:cxn modelId="{538460AD-6043-4FE8-BA43-595A22469FC3}" type="presOf" srcId="{FEF69D77-561B-4562-8BEA-997B03D9C81D}" destId="{9298C7A3-FD0B-42EF-835F-1EE369B49750}" srcOrd="0" destOrd="0" presId="urn:microsoft.com/office/officeart/2005/8/layout/vList2"/>
    <dgm:cxn modelId="{522EE5AE-5343-459C-829C-A6BC187D0468}" srcId="{A9241244-C06D-47F2-83FA-1F8FDE9E9169}" destId="{1CCDA44B-617E-47D5-B3EE-99517860A7BB}" srcOrd="0" destOrd="0" parTransId="{8382754A-20A6-496A-83A3-2C20A0F13954}" sibTransId="{2D47152B-45AA-420F-97FC-7E734BB5C098}"/>
    <dgm:cxn modelId="{456DEBB0-49F8-46BA-9FCF-A7483AF6D1D5}" type="presOf" srcId="{D6075508-75E4-4B3C-ABBA-743A20F37E98}" destId="{8DF747A5-8DA7-49E6-8C03-7F7D46D9D237}" srcOrd="0" destOrd="0" presId="urn:microsoft.com/office/officeart/2005/8/layout/vList2"/>
    <dgm:cxn modelId="{39F41BB3-3591-4A48-A411-BDA32C41653A}" srcId="{A9241244-C06D-47F2-83FA-1F8FDE9E9169}" destId="{C7E1A098-EBCB-4C5C-A26B-A1110EFCE358}" srcOrd="3" destOrd="0" parTransId="{D42B1361-5A0A-4E79-A821-CAD285FA90B0}" sibTransId="{6FC9A528-3A7A-4153-8E95-FE9E6E841A17}"/>
    <dgm:cxn modelId="{661F4FB6-4088-4AE3-A622-2E655A82E708}" type="presOf" srcId="{1CCDA44B-617E-47D5-B3EE-99517860A7BB}" destId="{4838666F-1F62-48FD-92BF-64DB83002EA6}" srcOrd="0" destOrd="0" presId="urn:microsoft.com/office/officeart/2005/8/layout/vList2"/>
    <dgm:cxn modelId="{180EC5B7-80ED-42BB-8BAA-0EFA17A3F227}" srcId="{A9241244-C06D-47F2-83FA-1F8FDE9E9169}" destId="{D6075508-75E4-4B3C-ABBA-743A20F37E98}" srcOrd="6" destOrd="0" parTransId="{D8D7C1A0-D4FE-4F94-8FB1-94B952E5BB39}" sibTransId="{1F1D925F-E8EB-4BEE-9BE3-09645262F51E}"/>
    <dgm:cxn modelId="{E2FACDB7-5957-4D81-A5AA-D3FBCEAE7D7B}" type="presOf" srcId="{03DC47CF-2E69-4734-A212-145493DA04A4}" destId="{9A425A5A-A806-4A8E-956F-FCE7872753B9}" srcOrd="0" destOrd="0" presId="urn:microsoft.com/office/officeart/2005/8/layout/vList2"/>
    <dgm:cxn modelId="{C1B632C8-5934-4A23-9E31-3DB2A347846C}" srcId="{A9241244-C06D-47F2-83FA-1F8FDE9E9169}" destId="{5563B080-017D-474A-931C-624FAE3EDECC}" srcOrd="4" destOrd="0" parTransId="{ACF06E12-AEF0-43A5-9DC0-155C9BC86EB4}" sibTransId="{918A3933-A28D-44CE-99B3-09B225348259}"/>
    <dgm:cxn modelId="{6F00D4F0-E275-493D-BB7F-8950AC551507}" type="presOf" srcId="{C7E1A098-EBCB-4C5C-A26B-A1110EFCE358}" destId="{E65BDB76-616A-44C9-AB47-3617B522DC85}" srcOrd="0" destOrd="0" presId="urn:microsoft.com/office/officeart/2005/8/layout/vList2"/>
    <dgm:cxn modelId="{C0A21DBC-CB2E-4F4E-9F8E-5F91E997BB3C}" type="presParOf" srcId="{FE8F1E0A-8525-4C16-9D2B-8A85EC32E877}" destId="{4838666F-1F62-48FD-92BF-64DB83002EA6}" srcOrd="0" destOrd="0" presId="urn:microsoft.com/office/officeart/2005/8/layout/vList2"/>
    <dgm:cxn modelId="{7624CDBA-D326-4B72-BDEF-1E04A5E9BD4F}" type="presParOf" srcId="{FE8F1E0A-8525-4C16-9D2B-8A85EC32E877}" destId="{71744FE4-BB90-4CD7-BDB8-821E01456458}" srcOrd="1" destOrd="0" presId="urn:microsoft.com/office/officeart/2005/8/layout/vList2"/>
    <dgm:cxn modelId="{E324E27C-ED10-4DA8-AF86-660F46F1A877}" type="presParOf" srcId="{FE8F1E0A-8525-4C16-9D2B-8A85EC32E877}" destId="{A0877EE6-7F6F-48BC-A01F-E0F97AF93964}" srcOrd="2" destOrd="0" presId="urn:microsoft.com/office/officeart/2005/8/layout/vList2"/>
    <dgm:cxn modelId="{D7E2422E-4B84-4542-8337-3BCF70313F8F}" type="presParOf" srcId="{FE8F1E0A-8525-4C16-9D2B-8A85EC32E877}" destId="{3AD1A873-B93C-46E5-80DD-97FED6CF0073}" srcOrd="3" destOrd="0" presId="urn:microsoft.com/office/officeart/2005/8/layout/vList2"/>
    <dgm:cxn modelId="{ABFD168D-76A5-4FC2-8D06-0482DD271060}" type="presParOf" srcId="{FE8F1E0A-8525-4C16-9D2B-8A85EC32E877}" destId="{9298C7A3-FD0B-42EF-835F-1EE369B49750}" srcOrd="4" destOrd="0" presId="urn:microsoft.com/office/officeart/2005/8/layout/vList2"/>
    <dgm:cxn modelId="{939290ED-1693-40EF-AE50-DC113D4547B5}" type="presParOf" srcId="{FE8F1E0A-8525-4C16-9D2B-8A85EC32E877}" destId="{4EEDC5B1-C9B9-4F4E-BF6E-358A81A5556A}" srcOrd="5" destOrd="0" presId="urn:microsoft.com/office/officeart/2005/8/layout/vList2"/>
    <dgm:cxn modelId="{76402CB1-DE00-4808-AA36-2719083616A4}" type="presParOf" srcId="{FE8F1E0A-8525-4C16-9D2B-8A85EC32E877}" destId="{E65BDB76-616A-44C9-AB47-3617B522DC85}" srcOrd="6" destOrd="0" presId="urn:microsoft.com/office/officeart/2005/8/layout/vList2"/>
    <dgm:cxn modelId="{ACC485A9-79A4-4945-A854-C9272C34F02C}" type="presParOf" srcId="{FE8F1E0A-8525-4C16-9D2B-8A85EC32E877}" destId="{51191E29-89BF-4454-A9B0-EB300F1E0C42}" srcOrd="7" destOrd="0" presId="urn:microsoft.com/office/officeart/2005/8/layout/vList2"/>
    <dgm:cxn modelId="{83CC9A0B-43F1-4A36-B303-2637801D03FE}" type="presParOf" srcId="{FE8F1E0A-8525-4C16-9D2B-8A85EC32E877}" destId="{A6F2909C-F6F1-41C8-8672-A3314A1F24D3}" srcOrd="8" destOrd="0" presId="urn:microsoft.com/office/officeart/2005/8/layout/vList2"/>
    <dgm:cxn modelId="{BB01A038-39E7-402A-971F-840C536D5C1A}" type="presParOf" srcId="{FE8F1E0A-8525-4C16-9D2B-8A85EC32E877}" destId="{E8A97047-9D5B-4B40-956C-BBB081E659DB}" srcOrd="9" destOrd="0" presId="urn:microsoft.com/office/officeart/2005/8/layout/vList2"/>
    <dgm:cxn modelId="{CFF470DC-BD96-4FDC-A43C-658B68B58E6C}" type="presParOf" srcId="{FE8F1E0A-8525-4C16-9D2B-8A85EC32E877}" destId="{9A425A5A-A806-4A8E-956F-FCE7872753B9}" srcOrd="10" destOrd="0" presId="urn:microsoft.com/office/officeart/2005/8/layout/vList2"/>
    <dgm:cxn modelId="{D547DD5B-6718-4EDB-94EA-DAAD0EE6B13E}" type="presParOf" srcId="{FE8F1E0A-8525-4C16-9D2B-8A85EC32E877}" destId="{826BF61E-2918-4A01-A290-14ABB27B1AB7}" srcOrd="11" destOrd="0" presId="urn:microsoft.com/office/officeart/2005/8/layout/vList2"/>
    <dgm:cxn modelId="{C24769A9-14F3-444D-98E1-6FA3A32CEC4B}" type="presParOf" srcId="{FE8F1E0A-8525-4C16-9D2B-8A85EC32E877}" destId="{8DF747A5-8DA7-49E6-8C03-7F7D46D9D237}" srcOrd="12" destOrd="0" presId="urn:microsoft.com/office/officeart/2005/8/layout/vList2"/>
    <dgm:cxn modelId="{29BB4F1F-1D34-4362-B021-BE11C6ADE511}" type="presParOf" srcId="{FE8F1E0A-8525-4C16-9D2B-8A85EC32E877}" destId="{661B5942-ED92-467C-A6C3-5FEBB77A6828}" srcOrd="13" destOrd="0" presId="urn:microsoft.com/office/officeart/2005/8/layout/vList2"/>
    <dgm:cxn modelId="{2C0F5610-0CE3-43B2-BB9C-2608FDECC220}" type="presParOf" srcId="{FE8F1E0A-8525-4C16-9D2B-8A85EC32E877}" destId="{D3068CC0-6830-4240-AB1A-A79B8A8698A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9434EC-E8F6-4A87-AB65-233D2DBE1D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2283064-67C0-47EF-BD82-1D1DACA3A1B7}">
      <dgm:prSet/>
      <dgm:spPr/>
      <dgm:t>
        <a:bodyPr/>
        <a:lstStyle/>
        <a:p>
          <a:pPr rtl="0"/>
          <a:r>
            <a:rPr lang="cs-CZ" b="0"/>
            <a:t>osoby určené pacientem </a:t>
          </a:r>
          <a:endParaRPr lang="cs-CZ"/>
        </a:p>
      </dgm:t>
    </dgm:pt>
    <dgm:pt modelId="{76AF4590-9B05-46F1-9511-B8551C014DE8}" type="parTrans" cxnId="{C775FC7E-47D8-45BA-ABBF-D1BEA2045325}">
      <dgm:prSet/>
      <dgm:spPr/>
      <dgm:t>
        <a:bodyPr/>
        <a:lstStyle/>
        <a:p>
          <a:endParaRPr lang="cs-CZ"/>
        </a:p>
      </dgm:t>
    </dgm:pt>
    <dgm:pt modelId="{C607F4D9-58FA-407A-B8B6-92581461B222}" type="sibTrans" cxnId="{C775FC7E-47D8-45BA-ABBF-D1BEA2045325}">
      <dgm:prSet/>
      <dgm:spPr/>
      <dgm:t>
        <a:bodyPr/>
        <a:lstStyle/>
        <a:p>
          <a:endParaRPr lang="cs-CZ"/>
        </a:p>
      </dgm:t>
    </dgm:pt>
    <dgm:pt modelId="{991C61B3-7D78-419B-98EE-B6A080B2EA33}">
      <dgm:prSet/>
      <dgm:spPr/>
      <dgm:t>
        <a:bodyPr/>
        <a:lstStyle/>
        <a:p>
          <a:pPr rtl="0"/>
          <a:r>
            <a:rPr lang="cs-CZ" b="0"/>
            <a:t>manžel nebo registrovaný partner </a:t>
          </a:r>
          <a:endParaRPr lang="cs-CZ"/>
        </a:p>
      </dgm:t>
    </dgm:pt>
    <dgm:pt modelId="{0CC5DEED-D267-4C6B-874C-D80260B9AFD8}" type="parTrans" cxnId="{8577B9D2-133F-4CC5-BAF0-5A3E1B95091D}">
      <dgm:prSet/>
      <dgm:spPr/>
      <dgm:t>
        <a:bodyPr/>
        <a:lstStyle/>
        <a:p>
          <a:endParaRPr lang="cs-CZ"/>
        </a:p>
      </dgm:t>
    </dgm:pt>
    <dgm:pt modelId="{3427B706-5F35-431B-9A85-16BEE742D1E7}" type="sibTrans" cxnId="{8577B9D2-133F-4CC5-BAF0-5A3E1B95091D}">
      <dgm:prSet/>
      <dgm:spPr/>
      <dgm:t>
        <a:bodyPr/>
        <a:lstStyle/>
        <a:p>
          <a:endParaRPr lang="cs-CZ"/>
        </a:p>
      </dgm:t>
    </dgm:pt>
    <dgm:pt modelId="{F5F61EB4-81CF-4FEA-8D9A-B57007A0A586}">
      <dgm:prSet/>
      <dgm:spPr/>
      <dgm:t>
        <a:bodyPr/>
        <a:lstStyle/>
        <a:p>
          <a:pPr rtl="0"/>
          <a:r>
            <a:rPr lang="cs-CZ" b="0"/>
            <a:t>rodiče</a:t>
          </a:r>
          <a:endParaRPr lang="cs-CZ"/>
        </a:p>
      </dgm:t>
    </dgm:pt>
    <dgm:pt modelId="{C28DAD43-EF2B-463E-9971-D80215C2F00F}" type="parTrans" cxnId="{5020C1B4-6739-410D-848B-580AB0530F5C}">
      <dgm:prSet/>
      <dgm:spPr/>
      <dgm:t>
        <a:bodyPr/>
        <a:lstStyle/>
        <a:p>
          <a:endParaRPr lang="cs-CZ"/>
        </a:p>
      </dgm:t>
    </dgm:pt>
    <dgm:pt modelId="{75B24AA8-6751-494B-8770-82C7CFC9A3CB}" type="sibTrans" cxnId="{5020C1B4-6739-410D-848B-580AB0530F5C}">
      <dgm:prSet/>
      <dgm:spPr/>
      <dgm:t>
        <a:bodyPr/>
        <a:lstStyle/>
        <a:p>
          <a:endParaRPr lang="cs-CZ"/>
        </a:p>
      </dgm:t>
    </dgm:pt>
    <dgm:pt modelId="{F25C54CA-503E-4696-84E3-E1426FD7CFF9}">
      <dgm:prSet/>
      <dgm:spPr/>
      <dgm:t>
        <a:bodyPr/>
        <a:lstStyle/>
        <a:p>
          <a:pPr rtl="0"/>
          <a:r>
            <a:rPr lang="cs-CZ" b="0"/>
            <a:t>jiné osoby blízké způsobilé k právním úkonům, pokud je známa</a:t>
          </a:r>
          <a:endParaRPr lang="cs-CZ"/>
        </a:p>
      </dgm:t>
    </dgm:pt>
    <dgm:pt modelId="{5D12B024-81CE-446D-8D8C-7244F6E17A2B}" type="parTrans" cxnId="{1DD5F9EE-35A1-4A8C-97B2-6B5A745107B9}">
      <dgm:prSet/>
      <dgm:spPr/>
      <dgm:t>
        <a:bodyPr/>
        <a:lstStyle/>
        <a:p>
          <a:endParaRPr lang="cs-CZ"/>
        </a:p>
      </dgm:t>
    </dgm:pt>
    <dgm:pt modelId="{F65DD39E-E643-4853-A714-F857DF515C5D}" type="sibTrans" cxnId="{1DD5F9EE-35A1-4A8C-97B2-6B5A745107B9}">
      <dgm:prSet/>
      <dgm:spPr/>
      <dgm:t>
        <a:bodyPr/>
        <a:lstStyle/>
        <a:p>
          <a:endParaRPr lang="cs-CZ"/>
        </a:p>
      </dgm:t>
    </dgm:pt>
    <dgm:pt modelId="{BE905250-0661-4BB5-B18D-FE84B2336AA9}" type="pres">
      <dgm:prSet presAssocID="{1C9434EC-E8F6-4A87-AB65-233D2DBE1DD7}" presName="linear" presStyleCnt="0">
        <dgm:presLayoutVars>
          <dgm:animLvl val="lvl"/>
          <dgm:resizeHandles val="exact"/>
        </dgm:presLayoutVars>
      </dgm:prSet>
      <dgm:spPr/>
    </dgm:pt>
    <dgm:pt modelId="{B026B905-EAAA-4805-9284-6EA1C81CDDC4}" type="pres">
      <dgm:prSet presAssocID="{82283064-67C0-47EF-BD82-1D1DACA3A1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CD7B947-632B-4302-A654-0B3EBB169525}" type="pres">
      <dgm:prSet presAssocID="{C607F4D9-58FA-407A-B8B6-92581461B222}" presName="spacer" presStyleCnt="0"/>
      <dgm:spPr/>
    </dgm:pt>
    <dgm:pt modelId="{B3AB056A-85A6-456F-91F4-8E404FAF89FB}" type="pres">
      <dgm:prSet presAssocID="{991C61B3-7D78-419B-98EE-B6A080B2EA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C4251E-A50F-4637-8E0C-B0D1EE610BB3}" type="pres">
      <dgm:prSet presAssocID="{3427B706-5F35-431B-9A85-16BEE742D1E7}" presName="spacer" presStyleCnt="0"/>
      <dgm:spPr/>
    </dgm:pt>
    <dgm:pt modelId="{19A47399-CAED-4110-AAE6-06B6B5933355}" type="pres">
      <dgm:prSet presAssocID="{F5F61EB4-81CF-4FEA-8D9A-B57007A0A58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1C0EBC-EE0C-4C6F-BD7C-00925072228C}" type="pres">
      <dgm:prSet presAssocID="{75B24AA8-6751-494B-8770-82C7CFC9A3CB}" presName="spacer" presStyleCnt="0"/>
      <dgm:spPr/>
    </dgm:pt>
    <dgm:pt modelId="{FA93939B-4CBC-4E1D-85F4-6ED6A679C86B}" type="pres">
      <dgm:prSet presAssocID="{F25C54CA-503E-4696-84E3-E1426FD7CFF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2D1330F-30D5-408C-982C-B382DF918376}" type="presOf" srcId="{F5F61EB4-81CF-4FEA-8D9A-B57007A0A586}" destId="{19A47399-CAED-4110-AAE6-06B6B5933355}" srcOrd="0" destOrd="0" presId="urn:microsoft.com/office/officeart/2005/8/layout/vList2"/>
    <dgm:cxn modelId="{845BD415-3610-4172-846C-6705A4F7F9C3}" type="presOf" srcId="{82283064-67C0-47EF-BD82-1D1DACA3A1B7}" destId="{B026B905-EAAA-4805-9284-6EA1C81CDDC4}" srcOrd="0" destOrd="0" presId="urn:microsoft.com/office/officeart/2005/8/layout/vList2"/>
    <dgm:cxn modelId="{2507851E-62A1-45FC-A8D3-10F295DE8CFF}" type="presOf" srcId="{991C61B3-7D78-419B-98EE-B6A080B2EA33}" destId="{B3AB056A-85A6-456F-91F4-8E404FAF89FB}" srcOrd="0" destOrd="0" presId="urn:microsoft.com/office/officeart/2005/8/layout/vList2"/>
    <dgm:cxn modelId="{C775FC7E-47D8-45BA-ABBF-D1BEA2045325}" srcId="{1C9434EC-E8F6-4A87-AB65-233D2DBE1DD7}" destId="{82283064-67C0-47EF-BD82-1D1DACA3A1B7}" srcOrd="0" destOrd="0" parTransId="{76AF4590-9B05-46F1-9511-B8551C014DE8}" sibTransId="{C607F4D9-58FA-407A-B8B6-92581461B222}"/>
    <dgm:cxn modelId="{1488B282-7A1C-4E4F-B723-F20BFECB9E7D}" type="presOf" srcId="{1C9434EC-E8F6-4A87-AB65-233D2DBE1DD7}" destId="{BE905250-0661-4BB5-B18D-FE84B2336AA9}" srcOrd="0" destOrd="0" presId="urn:microsoft.com/office/officeart/2005/8/layout/vList2"/>
    <dgm:cxn modelId="{393E84B2-554C-43C4-AECC-A779A5886E52}" type="presOf" srcId="{F25C54CA-503E-4696-84E3-E1426FD7CFF9}" destId="{FA93939B-4CBC-4E1D-85F4-6ED6A679C86B}" srcOrd="0" destOrd="0" presId="urn:microsoft.com/office/officeart/2005/8/layout/vList2"/>
    <dgm:cxn modelId="{5020C1B4-6739-410D-848B-580AB0530F5C}" srcId="{1C9434EC-E8F6-4A87-AB65-233D2DBE1DD7}" destId="{F5F61EB4-81CF-4FEA-8D9A-B57007A0A586}" srcOrd="2" destOrd="0" parTransId="{C28DAD43-EF2B-463E-9971-D80215C2F00F}" sibTransId="{75B24AA8-6751-494B-8770-82C7CFC9A3CB}"/>
    <dgm:cxn modelId="{8577B9D2-133F-4CC5-BAF0-5A3E1B95091D}" srcId="{1C9434EC-E8F6-4A87-AB65-233D2DBE1DD7}" destId="{991C61B3-7D78-419B-98EE-B6A080B2EA33}" srcOrd="1" destOrd="0" parTransId="{0CC5DEED-D267-4C6B-874C-D80260B9AFD8}" sibTransId="{3427B706-5F35-431B-9A85-16BEE742D1E7}"/>
    <dgm:cxn modelId="{1DD5F9EE-35A1-4A8C-97B2-6B5A745107B9}" srcId="{1C9434EC-E8F6-4A87-AB65-233D2DBE1DD7}" destId="{F25C54CA-503E-4696-84E3-E1426FD7CFF9}" srcOrd="3" destOrd="0" parTransId="{5D12B024-81CE-446D-8D8C-7244F6E17A2B}" sibTransId="{F65DD39E-E643-4853-A714-F857DF515C5D}"/>
    <dgm:cxn modelId="{94DD83EA-F217-4642-9DE4-60001C8BFB04}" type="presParOf" srcId="{BE905250-0661-4BB5-B18D-FE84B2336AA9}" destId="{B026B905-EAAA-4805-9284-6EA1C81CDDC4}" srcOrd="0" destOrd="0" presId="urn:microsoft.com/office/officeart/2005/8/layout/vList2"/>
    <dgm:cxn modelId="{A07685CB-1751-468D-8AE5-20FD81E2E312}" type="presParOf" srcId="{BE905250-0661-4BB5-B18D-FE84B2336AA9}" destId="{7CD7B947-632B-4302-A654-0B3EBB169525}" srcOrd="1" destOrd="0" presId="urn:microsoft.com/office/officeart/2005/8/layout/vList2"/>
    <dgm:cxn modelId="{1DA4BB9E-3B17-4FB5-93BA-A0A86C3353F7}" type="presParOf" srcId="{BE905250-0661-4BB5-B18D-FE84B2336AA9}" destId="{B3AB056A-85A6-456F-91F4-8E404FAF89FB}" srcOrd="2" destOrd="0" presId="urn:microsoft.com/office/officeart/2005/8/layout/vList2"/>
    <dgm:cxn modelId="{3A61BC93-01F2-46A6-ABA3-0C0CF4B74E06}" type="presParOf" srcId="{BE905250-0661-4BB5-B18D-FE84B2336AA9}" destId="{0EC4251E-A50F-4637-8E0C-B0D1EE610BB3}" srcOrd="3" destOrd="0" presId="urn:microsoft.com/office/officeart/2005/8/layout/vList2"/>
    <dgm:cxn modelId="{2564A9E2-FD02-43BC-853B-4B827AE7F4FE}" type="presParOf" srcId="{BE905250-0661-4BB5-B18D-FE84B2336AA9}" destId="{19A47399-CAED-4110-AAE6-06B6B5933355}" srcOrd="4" destOrd="0" presId="urn:microsoft.com/office/officeart/2005/8/layout/vList2"/>
    <dgm:cxn modelId="{825BF413-4C24-46C9-8836-A60298D99DD2}" type="presParOf" srcId="{BE905250-0661-4BB5-B18D-FE84B2336AA9}" destId="{511C0EBC-EE0C-4C6F-BD7C-00925072228C}" srcOrd="5" destOrd="0" presId="urn:microsoft.com/office/officeart/2005/8/layout/vList2"/>
    <dgm:cxn modelId="{37BBFADB-1B79-4F28-8B0B-E194F058405E}" type="presParOf" srcId="{BE905250-0661-4BB5-B18D-FE84B2336AA9}" destId="{FA93939B-4CBC-4E1D-85F4-6ED6A679C8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443BA3F-1589-4A25-8551-1901E07689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E6194E-D667-4734-A8D8-3CC73FDCC43B}">
      <dgm:prSet/>
      <dgm:spPr/>
      <dgm:t>
        <a:bodyPr/>
        <a:lstStyle/>
        <a:p>
          <a:pPr rtl="0"/>
          <a:r>
            <a:rPr lang="cs-CZ" b="0" dirty="0"/>
            <a:t>Výběr zdravotní pojišťovny</a:t>
          </a:r>
          <a:endParaRPr lang="cs-CZ" dirty="0"/>
        </a:p>
      </dgm:t>
    </dgm:pt>
    <dgm:pt modelId="{51399AA8-C63D-4822-AA92-C7578D9323EA}" type="parTrans" cxnId="{BB04D416-19BC-45E3-853F-773108653450}">
      <dgm:prSet/>
      <dgm:spPr/>
      <dgm:t>
        <a:bodyPr/>
        <a:lstStyle/>
        <a:p>
          <a:endParaRPr lang="cs-CZ"/>
        </a:p>
      </dgm:t>
    </dgm:pt>
    <dgm:pt modelId="{177A6C45-A0CA-41E3-B2C0-4F56E82CAD82}" type="sibTrans" cxnId="{BB04D416-19BC-45E3-853F-773108653450}">
      <dgm:prSet/>
      <dgm:spPr/>
      <dgm:t>
        <a:bodyPr/>
        <a:lstStyle/>
        <a:p>
          <a:endParaRPr lang="cs-CZ"/>
        </a:p>
      </dgm:t>
    </dgm:pt>
    <dgm:pt modelId="{1B6A18C7-CE46-493F-B9B8-53399AD93BD3}">
      <dgm:prSet/>
      <dgm:spPr/>
      <dgm:t>
        <a:bodyPr/>
        <a:lstStyle/>
        <a:p>
          <a:pPr rtl="0"/>
          <a:r>
            <a:rPr lang="cs-CZ" b="0" dirty="0"/>
            <a:t>Výběr poskytovatele ZS a ZZ </a:t>
          </a:r>
          <a:endParaRPr lang="cs-CZ" dirty="0"/>
        </a:p>
      </dgm:t>
    </dgm:pt>
    <dgm:pt modelId="{4C9D0F06-75AE-410D-8740-45F59621518B}" type="parTrans" cxnId="{FA5707BD-C3E4-47B2-8325-E43E771FDF26}">
      <dgm:prSet/>
      <dgm:spPr/>
      <dgm:t>
        <a:bodyPr/>
        <a:lstStyle/>
        <a:p>
          <a:endParaRPr lang="cs-CZ"/>
        </a:p>
      </dgm:t>
    </dgm:pt>
    <dgm:pt modelId="{35823F37-F38D-4E53-98FA-EE07202C8BD3}" type="sibTrans" cxnId="{FA5707BD-C3E4-47B2-8325-E43E771FDF26}">
      <dgm:prSet/>
      <dgm:spPr/>
      <dgm:t>
        <a:bodyPr/>
        <a:lstStyle/>
        <a:p>
          <a:endParaRPr lang="cs-CZ"/>
        </a:p>
      </dgm:t>
    </dgm:pt>
    <dgm:pt modelId="{511DB524-CDC9-4CBB-9184-4384406DE615}">
      <dgm:prSet/>
      <dgm:spPr/>
      <dgm:t>
        <a:bodyPr/>
        <a:lstStyle/>
        <a:p>
          <a:pPr rtl="0"/>
          <a:r>
            <a:rPr lang="cs-CZ" b="0" dirty="0"/>
            <a:t>Časová a místní dostupnost hrazených služeb</a:t>
          </a:r>
          <a:endParaRPr lang="cs-CZ" dirty="0"/>
        </a:p>
      </dgm:t>
    </dgm:pt>
    <dgm:pt modelId="{895A9948-9865-4A3C-ACF3-23390DF2E127}" type="parTrans" cxnId="{46B1F46E-46EA-4ED2-8E4B-402DA182C521}">
      <dgm:prSet/>
      <dgm:spPr/>
      <dgm:t>
        <a:bodyPr/>
        <a:lstStyle/>
        <a:p>
          <a:endParaRPr lang="cs-CZ"/>
        </a:p>
      </dgm:t>
    </dgm:pt>
    <dgm:pt modelId="{F5D7F9DA-BCFC-48FD-80A9-FC1155CD0D91}" type="sibTrans" cxnId="{46B1F46E-46EA-4ED2-8E4B-402DA182C521}">
      <dgm:prSet/>
      <dgm:spPr/>
      <dgm:t>
        <a:bodyPr/>
        <a:lstStyle/>
        <a:p>
          <a:endParaRPr lang="cs-CZ"/>
        </a:p>
      </dgm:t>
    </dgm:pt>
    <dgm:pt modelId="{86901395-28AA-4B4D-B173-675B86967462}">
      <dgm:prSet/>
      <dgm:spPr/>
      <dgm:t>
        <a:bodyPr/>
        <a:lstStyle/>
        <a:p>
          <a:pPr rtl="0"/>
          <a:r>
            <a:rPr lang="cs-CZ" b="0" dirty="0"/>
            <a:t>Hrazené služby v rozsahu a za podmínek dle zákona</a:t>
          </a:r>
          <a:endParaRPr lang="cs-CZ" dirty="0"/>
        </a:p>
      </dgm:t>
    </dgm:pt>
    <dgm:pt modelId="{357EFC50-F586-46BB-9CA5-DAB48845DDD0}" type="parTrans" cxnId="{9D5C89F1-3B9F-480C-86B0-18F9E922172C}">
      <dgm:prSet/>
      <dgm:spPr/>
      <dgm:t>
        <a:bodyPr/>
        <a:lstStyle/>
        <a:p>
          <a:endParaRPr lang="cs-CZ"/>
        </a:p>
      </dgm:t>
    </dgm:pt>
    <dgm:pt modelId="{5D9F7A49-2AC4-4E03-A726-BF940A85FDAD}" type="sibTrans" cxnId="{9D5C89F1-3B9F-480C-86B0-18F9E922172C}">
      <dgm:prSet/>
      <dgm:spPr/>
      <dgm:t>
        <a:bodyPr/>
        <a:lstStyle/>
        <a:p>
          <a:endParaRPr lang="cs-CZ"/>
        </a:p>
      </dgm:t>
    </dgm:pt>
    <dgm:pt modelId="{F63944A9-13C2-4297-B1F6-9541B9191F35}">
      <dgm:prSet/>
      <dgm:spPr/>
      <dgm:t>
        <a:bodyPr/>
        <a:lstStyle/>
        <a:p>
          <a:pPr rtl="0"/>
          <a:r>
            <a:rPr lang="cs-CZ" b="0" dirty="0"/>
            <a:t>Zdravotnické prostředky, léčivé přípravky a potraviny pro zvláštní lékařské účely bez přímé úhrady</a:t>
          </a:r>
          <a:endParaRPr lang="cs-CZ" dirty="0"/>
        </a:p>
      </dgm:t>
    </dgm:pt>
    <dgm:pt modelId="{A7E50EC0-9584-4915-9A2E-D8725FAF05CE}" type="parTrans" cxnId="{F8E6BBB9-807A-489B-81F9-47F9C2E571B7}">
      <dgm:prSet/>
      <dgm:spPr/>
      <dgm:t>
        <a:bodyPr/>
        <a:lstStyle/>
        <a:p>
          <a:endParaRPr lang="cs-CZ"/>
        </a:p>
      </dgm:t>
    </dgm:pt>
    <dgm:pt modelId="{57FFD8DD-CD61-411E-B57D-BB5C1B2149F8}" type="sibTrans" cxnId="{F8E6BBB9-807A-489B-81F9-47F9C2E571B7}">
      <dgm:prSet/>
      <dgm:spPr/>
      <dgm:t>
        <a:bodyPr/>
        <a:lstStyle/>
        <a:p>
          <a:endParaRPr lang="cs-CZ"/>
        </a:p>
      </dgm:t>
    </dgm:pt>
    <dgm:pt modelId="{FE8DAF7C-E02B-46BB-BB5E-DDF797F636E8}">
      <dgm:prSet/>
      <dgm:spPr/>
      <dgm:t>
        <a:bodyPr/>
        <a:lstStyle/>
        <a:p>
          <a:pPr rtl="0"/>
          <a:r>
            <a:rPr lang="cs-CZ" b="0"/>
            <a:t>…</a:t>
          </a:r>
          <a:endParaRPr lang="cs-CZ"/>
        </a:p>
      </dgm:t>
    </dgm:pt>
    <dgm:pt modelId="{54F20415-21C7-4000-A611-28A8049FCC92}" type="parTrans" cxnId="{D9AB9463-9DC3-4B55-9642-740E7738CEA9}">
      <dgm:prSet/>
      <dgm:spPr/>
      <dgm:t>
        <a:bodyPr/>
        <a:lstStyle/>
        <a:p>
          <a:endParaRPr lang="cs-CZ"/>
        </a:p>
      </dgm:t>
    </dgm:pt>
    <dgm:pt modelId="{5FD3C3FE-1D80-4132-89DA-08D07531C38B}" type="sibTrans" cxnId="{D9AB9463-9DC3-4B55-9642-740E7738CEA9}">
      <dgm:prSet/>
      <dgm:spPr/>
      <dgm:t>
        <a:bodyPr/>
        <a:lstStyle/>
        <a:p>
          <a:endParaRPr lang="cs-CZ"/>
        </a:p>
      </dgm:t>
    </dgm:pt>
    <dgm:pt modelId="{0BEF994F-3246-4E49-B8B0-A1477F1B7B68}" type="pres">
      <dgm:prSet presAssocID="{B443BA3F-1589-4A25-8551-1901E076897B}" presName="linear" presStyleCnt="0">
        <dgm:presLayoutVars>
          <dgm:animLvl val="lvl"/>
          <dgm:resizeHandles val="exact"/>
        </dgm:presLayoutVars>
      </dgm:prSet>
      <dgm:spPr/>
    </dgm:pt>
    <dgm:pt modelId="{2A25DCA4-CABA-4530-A8EA-0F900A14AC63}" type="pres">
      <dgm:prSet presAssocID="{DDE6194E-D667-4734-A8D8-3CC73FDCC43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BBC7DFF-EE9D-40B2-9901-6F531592210A}" type="pres">
      <dgm:prSet presAssocID="{177A6C45-A0CA-41E3-B2C0-4F56E82CAD82}" presName="spacer" presStyleCnt="0"/>
      <dgm:spPr/>
    </dgm:pt>
    <dgm:pt modelId="{3D67E815-C978-4C97-A8A8-702228A56995}" type="pres">
      <dgm:prSet presAssocID="{1B6A18C7-CE46-493F-B9B8-53399AD93BD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95427A7-7E36-4ACB-890D-CDBE21E4AE6B}" type="pres">
      <dgm:prSet presAssocID="{35823F37-F38D-4E53-98FA-EE07202C8BD3}" presName="spacer" presStyleCnt="0"/>
      <dgm:spPr/>
    </dgm:pt>
    <dgm:pt modelId="{69B7DF75-6645-40FE-A086-BC772D69601B}" type="pres">
      <dgm:prSet presAssocID="{511DB524-CDC9-4CBB-9184-4384406DE61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5886C53-753D-4586-9C2B-D6B99356F8B9}" type="pres">
      <dgm:prSet presAssocID="{F5D7F9DA-BCFC-48FD-80A9-FC1155CD0D91}" presName="spacer" presStyleCnt="0"/>
      <dgm:spPr/>
    </dgm:pt>
    <dgm:pt modelId="{C7077D29-0718-49B5-AF12-70809E9486B9}" type="pres">
      <dgm:prSet presAssocID="{86901395-28AA-4B4D-B173-675B8696746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6B220ED-A4F1-4723-A7AA-E8C4C450D543}" type="pres">
      <dgm:prSet presAssocID="{5D9F7A49-2AC4-4E03-A726-BF940A85FDAD}" presName="spacer" presStyleCnt="0"/>
      <dgm:spPr/>
    </dgm:pt>
    <dgm:pt modelId="{AFF20370-43F7-4F31-99A1-8CD08E0CDF8C}" type="pres">
      <dgm:prSet presAssocID="{F63944A9-13C2-4297-B1F6-9541B9191F3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A96D509-119B-4BB6-91AD-6C7D5D4F9470}" type="pres">
      <dgm:prSet presAssocID="{57FFD8DD-CD61-411E-B57D-BB5C1B2149F8}" presName="spacer" presStyleCnt="0"/>
      <dgm:spPr/>
    </dgm:pt>
    <dgm:pt modelId="{9E82AFEE-FE3A-4846-AC2F-CB6FAAC86157}" type="pres">
      <dgm:prSet presAssocID="{FE8DAF7C-E02B-46BB-BB5E-DDF797F636E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DFBE06-8EB5-4C9E-9849-FAD687AC3CB1}" type="presOf" srcId="{DDE6194E-D667-4734-A8D8-3CC73FDCC43B}" destId="{2A25DCA4-CABA-4530-A8EA-0F900A14AC63}" srcOrd="0" destOrd="0" presId="urn:microsoft.com/office/officeart/2005/8/layout/vList2"/>
    <dgm:cxn modelId="{BB04D416-19BC-45E3-853F-773108653450}" srcId="{B443BA3F-1589-4A25-8551-1901E076897B}" destId="{DDE6194E-D667-4734-A8D8-3CC73FDCC43B}" srcOrd="0" destOrd="0" parTransId="{51399AA8-C63D-4822-AA92-C7578D9323EA}" sibTransId="{177A6C45-A0CA-41E3-B2C0-4F56E82CAD82}"/>
    <dgm:cxn modelId="{8925D91E-1404-423E-B548-0F04A9922801}" type="presOf" srcId="{511DB524-CDC9-4CBB-9184-4384406DE615}" destId="{69B7DF75-6645-40FE-A086-BC772D69601B}" srcOrd="0" destOrd="0" presId="urn:microsoft.com/office/officeart/2005/8/layout/vList2"/>
    <dgm:cxn modelId="{1DE09E3A-978C-459E-BF8F-CFAD673FBCFD}" type="presOf" srcId="{F63944A9-13C2-4297-B1F6-9541B9191F35}" destId="{AFF20370-43F7-4F31-99A1-8CD08E0CDF8C}" srcOrd="0" destOrd="0" presId="urn:microsoft.com/office/officeart/2005/8/layout/vList2"/>
    <dgm:cxn modelId="{D9AB9463-9DC3-4B55-9642-740E7738CEA9}" srcId="{B443BA3F-1589-4A25-8551-1901E076897B}" destId="{FE8DAF7C-E02B-46BB-BB5E-DDF797F636E8}" srcOrd="5" destOrd="0" parTransId="{54F20415-21C7-4000-A611-28A8049FCC92}" sibTransId="{5FD3C3FE-1D80-4132-89DA-08D07531C38B}"/>
    <dgm:cxn modelId="{46B1F46E-46EA-4ED2-8E4B-402DA182C521}" srcId="{B443BA3F-1589-4A25-8551-1901E076897B}" destId="{511DB524-CDC9-4CBB-9184-4384406DE615}" srcOrd="2" destOrd="0" parTransId="{895A9948-9865-4A3C-ACF3-23390DF2E127}" sibTransId="{F5D7F9DA-BCFC-48FD-80A9-FC1155CD0D91}"/>
    <dgm:cxn modelId="{DA12DD80-4C0C-49F7-8894-61E7F284F69C}" type="presOf" srcId="{FE8DAF7C-E02B-46BB-BB5E-DDF797F636E8}" destId="{9E82AFEE-FE3A-4846-AC2F-CB6FAAC86157}" srcOrd="0" destOrd="0" presId="urn:microsoft.com/office/officeart/2005/8/layout/vList2"/>
    <dgm:cxn modelId="{43BF469A-71E6-4F2B-9538-4121BD2C6682}" type="presOf" srcId="{1B6A18C7-CE46-493F-B9B8-53399AD93BD3}" destId="{3D67E815-C978-4C97-A8A8-702228A56995}" srcOrd="0" destOrd="0" presId="urn:microsoft.com/office/officeart/2005/8/layout/vList2"/>
    <dgm:cxn modelId="{562A03A2-61DD-44DE-8372-498012198AF9}" type="presOf" srcId="{86901395-28AA-4B4D-B173-675B86967462}" destId="{C7077D29-0718-49B5-AF12-70809E9486B9}" srcOrd="0" destOrd="0" presId="urn:microsoft.com/office/officeart/2005/8/layout/vList2"/>
    <dgm:cxn modelId="{F8E6BBB9-807A-489B-81F9-47F9C2E571B7}" srcId="{B443BA3F-1589-4A25-8551-1901E076897B}" destId="{F63944A9-13C2-4297-B1F6-9541B9191F35}" srcOrd="4" destOrd="0" parTransId="{A7E50EC0-9584-4915-9A2E-D8725FAF05CE}" sibTransId="{57FFD8DD-CD61-411E-B57D-BB5C1B2149F8}"/>
    <dgm:cxn modelId="{FA5707BD-C3E4-47B2-8325-E43E771FDF26}" srcId="{B443BA3F-1589-4A25-8551-1901E076897B}" destId="{1B6A18C7-CE46-493F-B9B8-53399AD93BD3}" srcOrd="1" destOrd="0" parTransId="{4C9D0F06-75AE-410D-8740-45F59621518B}" sibTransId="{35823F37-F38D-4E53-98FA-EE07202C8BD3}"/>
    <dgm:cxn modelId="{9D5C89F1-3B9F-480C-86B0-18F9E922172C}" srcId="{B443BA3F-1589-4A25-8551-1901E076897B}" destId="{86901395-28AA-4B4D-B173-675B86967462}" srcOrd="3" destOrd="0" parTransId="{357EFC50-F586-46BB-9CA5-DAB48845DDD0}" sibTransId="{5D9F7A49-2AC4-4E03-A726-BF940A85FDAD}"/>
    <dgm:cxn modelId="{6CF066F7-15E1-4593-9A5E-FE55FC0B7693}" type="presOf" srcId="{B443BA3F-1589-4A25-8551-1901E076897B}" destId="{0BEF994F-3246-4E49-B8B0-A1477F1B7B68}" srcOrd="0" destOrd="0" presId="urn:microsoft.com/office/officeart/2005/8/layout/vList2"/>
    <dgm:cxn modelId="{79150CDF-3B4F-491E-9918-09D81A4F769E}" type="presParOf" srcId="{0BEF994F-3246-4E49-B8B0-A1477F1B7B68}" destId="{2A25DCA4-CABA-4530-A8EA-0F900A14AC63}" srcOrd="0" destOrd="0" presId="urn:microsoft.com/office/officeart/2005/8/layout/vList2"/>
    <dgm:cxn modelId="{772BF27C-3652-44DC-A425-C06901CBC128}" type="presParOf" srcId="{0BEF994F-3246-4E49-B8B0-A1477F1B7B68}" destId="{2BBC7DFF-EE9D-40B2-9901-6F531592210A}" srcOrd="1" destOrd="0" presId="urn:microsoft.com/office/officeart/2005/8/layout/vList2"/>
    <dgm:cxn modelId="{77E518DE-9E54-46A7-87E6-2E7D25EC66E5}" type="presParOf" srcId="{0BEF994F-3246-4E49-B8B0-A1477F1B7B68}" destId="{3D67E815-C978-4C97-A8A8-702228A56995}" srcOrd="2" destOrd="0" presId="urn:microsoft.com/office/officeart/2005/8/layout/vList2"/>
    <dgm:cxn modelId="{FEEF3A9B-3A59-4D08-A160-3521F336F63E}" type="presParOf" srcId="{0BEF994F-3246-4E49-B8B0-A1477F1B7B68}" destId="{C95427A7-7E36-4ACB-890D-CDBE21E4AE6B}" srcOrd="3" destOrd="0" presId="urn:microsoft.com/office/officeart/2005/8/layout/vList2"/>
    <dgm:cxn modelId="{060EC3E2-BBBF-402B-B20A-6952139CBD50}" type="presParOf" srcId="{0BEF994F-3246-4E49-B8B0-A1477F1B7B68}" destId="{69B7DF75-6645-40FE-A086-BC772D69601B}" srcOrd="4" destOrd="0" presId="urn:microsoft.com/office/officeart/2005/8/layout/vList2"/>
    <dgm:cxn modelId="{43D3B835-66BE-4DDA-A449-6E77DACB349C}" type="presParOf" srcId="{0BEF994F-3246-4E49-B8B0-A1477F1B7B68}" destId="{45886C53-753D-4586-9C2B-D6B99356F8B9}" srcOrd="5" destOrd="0" presId="urn:microsoft.com/office/officeart/2005/8/layout/vList2"/>
    <dgm:cxn modelId="{1689948B-F9B2-44F6-9009-139ED90112AF}" type="presParOf" srcId="{0BEF994F-3246-4E49-B8B0-A1477F1B7B68}" destId="{C7077D29-0718-49B5-AF12-70809E9486B9}" srcOrd="6" destOrd="0" presId="urn:microsoft.com/office/officeart/2005/8/layout/vList2"/>
    <dgm:cxn modelId="{9E8DEEB0-80E0-4709-A4AF-154E73600DFB}" type="presParOf" srcId="{0BEF994F-3246-4E49-B8B0-A1477F1B7B68}" destId="{96B220ED-A4F1-4723-A7AA-E8C4C450D543}" srcOrd="7" destOrd="0" presId="urn:microsoft.com/office/officeart/2005/8/layout/vList2"/>
    <dgm:cxn modelId="{20F2BC82-0C74-4E06-8DB0-F01E1B617FF8}" type="presParOf" srcId="{0BEF994F-3246-4E49-B8B0-A1477F1B7B68}" destId="{AFF20370-43F7-4F31-99A1-8CD08E0CDF8C}" srcOrd="8" destOrd="0" presId="urn:microsoft.com/office/officeart/2005/8/layout/vList2"/>
    <dgm:cxn modelId="{F75BC924-49E6-4D0F-9B24-148E349E5F0D}" type="presParOf" srcId="{0BEF994F-3246-4E49-B8B0-A1477F1B7B68}" destId="{EA96D509-119B-4BB6-91AD-6C7D5D4F9470}" srcOrd="9" destOrd="0" presId="urn:microsoft.com/office/officeart/2005/8/layout/vList2"/>
    <dgm:cxn modelId="{A488286B-5806-4DDA-AF5F-896CEC642484}" type="presParOf" srcId="{0BEF994F-3246-4E49-B8B0-A1477F1B7B68}" destId="{9E82AFEE-FE3A-4846-AC2F-CB6FAAC8615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87A5AB7-A32A-48B6-AC79-73410C3691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8BA31F7-F636-49B1-B4D1-855729EE581D}">
      <dgm:prSet/>
      <dgm:spPr/>
      <dgm:t>
        <a:bodyPr/>
        <a:lstStyle/>
        <a:p>
          <a:pPr rtl="0"/>
          <a:r>
            <a:rPr lang="cs-CZ" b="0"/>
            <a:t>Oznamovací povinnost vůči zaměstnavateli a ZP</a:t>
          </a:r>
          <a:endParaRPr lang="cs-CZ"/>
        </a:p>
      </dgm:t>
    </dgm:pt>
    <dgm:pt modelId="{62A32669-1EBF-44BE-9410-DB8BF82601FD}" type="parTrans" cxnId="{BB5F55BA-A1D1-42FF-A2F5-851E6D86895F}">
      <dgm:prSet/>
      <dgm:spPr/>
      <dgm:t>
        <a:bodyPr/>
        <a:lstStyle/>
        <a:p>
          <a:endParaRPr lang="cs-CZ"/>
        </a:p>
      </dgm:t>
    </dgm:pt>
    <dgm:pt modelId="{9B942CC9-2941-447D-A475-FFA2D2EFDF86}" type="sibTrans" cxnId="{BB5F55BA-A1D1-42FF-A2F5-851E6D86895F}">
      <dgm:prSet/>
      <dgm:spPr/>
      <dgm:t>
        <a:bodyPr/>
        <a:lstStyle/>
        <a:p>
          <a:endParaRPr lang="cs-CZ"/>
        </a:p>
      </dgm:t>
    </dgm:pt>
    <dgm:pt modelId="{71DECC58-4AD9-48A7-BF5F-2F05218B2498}">
      <dgm:prSet/>
      <dgm:spPr/>
      <dgm:t>
        <a:bodyPr/>
        <a:lstStyle/>
        <a:p>
          <a:pPr rtl="0"/>
          <a:r>
            <a:rPr lang="cs-CZ" b="0"/>
            <a:t>Oznamovací povinnost vůči ZP</a:t>
          </a:r>
          <a:endParaRPr lang="cs-CZ"/>
        </a:p>
      </dgm:t>
    </dgm:pt>
    <dgm:pt modelId="{DC555146-39AA-42F2-8B37-D6F2814FA87E}" type="parTrans" cxnId="{54FB75CA-EEE7-4EEF-8C51-214F0EAA386C}">
      <dgm:prSet/>
      <dgm:spPr/>
      <dgm:t>
        <a:bodyPr/>
        <a:lstStyle/>
        <a:p>
          <a:endParaRPr lang="cs-CZ"/>
        </a:p>
      </dgm:t>
    </dgm:pt>
    <dgm:pt modelId="{6A7B0F48-967C-4079-92D9-E92E22E01EC2}" type="sibTrans" cxnId="{54FB75CA-EEE7-4EEF-8C51-214F0EAA386C}">
      <dgm:prSet/>
      <dgm:spPr/>
      <dgm:t>
        <a:bodyPr/>
        <a:lstStyle/>
        <a:p>
          <a:endParaRPr lang="cs-CZ"/>
        </a:p>
      </dgm:t>
    </dgm:pt>
    <dgm:pt modelId="{A5DD2478-3B40-4542-9A0A-F8CAD273C009}">
      <dgm:prSet/>
      <dgm:spPr/>
      <dgm:t>
        <a:bodyPr/>
        <a:lstStyle/>
        <a:p>
          <a:pPr rtl="0"/>
          <a:r>
            <a:rPr lang="cs-CZ" b="0"/>
            <a:t>Hrazení pojistného</a:t>
          </a:r>
          <a:endParaRPr lang="cs-CZ"/>
        </a:p>
      </dgm:t>
    </dgm:pt>
    <dgm:pt modelId="{9BE21B9F-7344-4364-B174-883509B11461}" type="parTrans" cxnId="{E0243854-16C1-494A-ABE4-278915FE0689}">
      <dgm:prSet/>
      <dgm:spPr/>
      <dgm:t>
        <a:bodyPr/>
        <a:lstStyle/>
        <a:p>
          <a:endParaRPr lang="cs-CZ"/>
        </a:p>
      </dgm:t>
    </dgm:pt>
    <dgm:pt modelId="{F3799DC7-593E-49F2-9AB4-6917DFCDD6AC}" type="sibTrans" cxnId="{E0243854-16C1-494A-ABE4-278915FE0689}">
      <dgm:prSet/>
      <dgm:spPr/>
      <dgm:t>
        <a:bodyPr/>
        <a:lstStyle/>
        <a:p>
          <a:endParaRPr lang="cs-CZ"/>
        </a:p>
      </dgm:t>
    </dgm:pt>
    <dgm:pt modelId="{B226C619-B57F-4E74-B281-80F0F779303D}">
      <dgm:prSet/>
      <dgm:spPr/>
      <dgm:t>
        <a:bodyPr/>
        <a:lstStyle/>
        <a:p>
          <a:pPr rtl="0"/>
          <a:r>
            <a:rPr lang="cs-CZ" b="0"/>
            <a:t>Průkaz pojištěnce</a:t>
          </a:r>
          <a:endParaRPr lang="cs-CZ"/>
        </a:p>
      </dgm:t>
    </dgm:pt>
    <dgm:pt modelId="{A0391CA2-053C-4C64-9BEC-780DDA2126F0}" type="parTrans" cxnId="{9D4820E4-EAC3-4B41-B1BD-68325F11CBE3}">
      <dgm:prSet/>
      <dgm:spPr/>
      <dgm:t>
        <a:bodyPr/>
        <a:lstStyle/>
        <a:p>
          <a:endParaRPr lang="cs-CZ"/>
        </a:p>
      </dgm:t>
    </dgm:pt>
    <dgm:pt modelId="{4D7709DF-AF22-4E2A-A7E3-21DF822340B7}" type="sibTrans" cxnId="{9D4820E4-EAC3-4B41-B1BD-68325F11CBE3}">
      <dgm:prSet/>
      <dgm:spPr/>
      <dgm:t>
        <a:bodyPr/>
        <a:lstStyle/>
        <a:p>
          <a:endParaRPr lang="cs-CZ"/>
        </a:p>
      </dgm:t>
    </dgm:pt>
    <dgm:pt modelId="{56B7CE24-FD1F-44BF-8C6F-9D1B887624E2}">
      <dgm:prSet/>
      <dgm:spPr/>
      <dgm:t>
        <a:bodyPr/>
        <a:lstStyle/>
        <a:p>
          <a:pPr rtl="0"/>
          <a:r>
            <a:rPr lang="cs-CZ" b="0" i="1"/>
            <a:t>prokazovat se při poskytování ZS</a:t>
          </a:r>
          <a:endParaRPr lang="cs-CZ"/>
        </a:p>
      </dgm:t>
    </dgm:pt>
    <dgm:pt modelId="{D2EFF28C-9A50-4A25-A835-7191E475B1D2}" type="parTrans" cxnId="{4003A6CE-781A-4DBE-9D29-C79C9393D47E}">
      <dgm:prSet/>
      <dgm:spPr/>
      <dgm:t>
        <a:bodyPr/>
        <a:lstStyle/>
        <a:p>
          <a:endParaRPr lang="cs-CZ"/>
        </a:p>
      </dgm:t>
    </dgm:pt>
    <dgm:pt modelId="{35D6D051-0FFA-42B4-9533-778C4CBAA7C8}" type="sibTrans" cxnId="{4003A6CE-781A-4DBE-9D29-C79C9393D47E}">
      <dgm:prSet/>
      <dgm:spPr/>
      <dgm:t>
        <a:bodyPr/>
        <a:lstStyle/>
        <a:p>
          <a:endParaRPr lang="cs-CZ"/>
        </a:p>
      </dgm:t>
    </dgm:pt>
    <dgm:pt modelId="{EEA0A6FE-51D2-41C0-AF4D-9FD880F58C2A}">
      <dgm:prSet/>
      <dgm:spPr/>
      <dgm:t>
        <a:bodyPr/>
        <a:lstStyle/>
        <a:p>
          <a:pPr rtl="0"/>
          <a:r>
            <a:rPr lang="cs-CZ" b="0" i="1"/>
            <a:t>oznámit ztrátu nebo poškození</a:t>
          </a:r>
          <a:endParaRPr lang="cs-CZ"/>
        </a:p>
      </dgm:t>
    </dgm:pt>
    <dgm:pt modelId="{DDA85554-0950-4F43-8259-5B80DD4C7F6B}" type="parTrans" cxnId="{CA002E3D-CF6D-4D17-AFE7-A74B08CDF59D}">
      <dgm:prSet/>
      <dgm:spPr/>
      <dgm:t>
        <a:bodyPr/>
        <a:lstStyle/>
        <a:p>
          <a:endParaRPr lang="cs-CZ"/>
        </a:p>
      </dgm:t>
    </dgm:pt>
    <dgm:pt modelId="{78A0BE32-5A84-4636-A543-280CAD7D6B23}" type="sibTrans" cxnId="{CA002E3D-CF6D-4D17-AFE7-A74B08CDF59D}">
      <dgm:prSet/>
      <dgm:spPr/>
      <dgm:t>
        <a:bodyPr/>
        <a:lstStyle/>
        <a:p>
          <a:endParaRPr lang="cs-CZ"/>
        </a:p>
      </dgm:t>
    </dgm:pt>
    <dgm:pt modelId="{96C8A4D1-33F3-4D6E-9239-414DF0907B7E}">
      <dgm:prSet/>
      <dgm:spPr/>
      <dgm:t>
        <a:bodyPr/>
        <a:lstStyle/>
        <a:p>
          <a:pPr rtl="0"/>
          <a:r>
            <a:rPr lang="cs-CZ" b="0" i="1"/>
            <a:t>vrátit – zánik pojištění, změna ZP, pobyt v cizině</a:t>
          </a:r>
          <a:endParaRPr lang="cs-CZ"/>
        </a:p>
      </dgm:t>
    </dgm:pt>
    <dgm:pt modelId="{3A3E6DC1-ED94-4E64-8147-8FA605F7E480}" type="parTrans" cxnId="{8CD8BE1A-C5B5-4506-984D-AD17167D8856}">
      <dgm:prSet/>
      <dgm:spPr/>
      <dgm:t>
        <a:bodyPr/>
        <a:lstStyle/>
        <a:p>
          <a:endParaRPr lang="cs-CZ"/>
        </a:p>
      </dgm:t>
    </dgm:pt>
    <dgm:pt modelId="{163BB97D-79B6-4884-9D43-9CF2B53A23DD}" type="sibTrans" cxnId="{8CD8BE1A-C5B5-4506-984D-AD17167D8856}">
      <dgm:prSet/>
      <dgm:spPr/>
      <dgm:t>
        <a:bodyPr/>
        <a:lstStyle/>
        <a:p>
          <a:endParaRPr lang="cs-CZ"/>
        </a:p>
      </dgm:t>
    </dgm:pt>
    <dgm:pt modelId="{9982B1CA-08B4-4ACE-A015-AD10BD899099}">
      <dgm:prSet/>
      <dgm:spPr/>
      <dgm:t>
        <a:bodyPr/>
        <a:lstStyle/>
        <a:p>
          <a:pPr rtl="0"/>
          <a:r>
            <a:rPr lang="cs-CZ" b="0"/>
            <a:t>Součinnost při poskytování ZS </a:t>
          </a:r>
          <a:endParaRPr lang="cs-CZ"/>
        </a:p>
      </dgm:t>
    </dgm:pt>
    <dgm:pt modelId="{D4B0D0BB-BEE8-4507-A31B-F09DAB8069D8}" type="parTrans" cxnId="{EA0611C6-4877-4B92-BA55-0E20439B4D9F}">
      <dgm:prSet/>
      <dgm:spPr/>
      <dgm:t>
        <a:bodyPr/>
        <a:lstStyle/>
        <a:p>
          <a:endParaRPr lang="cs-CZ"/>
        </a:p>
      </dgm:t>
    </dgm:pt>
    <dgm:pt modelId="{450CABD2-6B76-42CB-A5E4-E8FA68904BA9}" type="sibTrans" cxnId="{EA0611C6-4877-4B92-BA55-0E20439B4D9F}">
      <dgm:prSet/>
      <dgm:spPr/>
      <dgm:t>
        <a:bodyPr/>
        <a:lstStyle/>
        <a:p>
          <a:endParaRPr lang="cs-CZ"/>
        </a:p>
      </dgm:t>
    </dgm:pt>
    <dgm:pt modelId="{A4890A21-2EEC-4331-AC6A-C7B54EA1C060}" type="pres">
      <dgm:prSet presAssocID="{587A5AB7-A32A-48B6-AC79-73410C3691CF}" presName="linear" presStyleCnt="0">
        <dgm:presLayoutVars>
          <dgm:animLvl val="lvl"/>
          <dgm:resizeHandles val="exact"/>
        </dgm:presLayoutVars>
      </dgm:prSet>
      <dgm:spPr/>
    </dgm:pt>
    <dgm:pt modelId="{91BE314A-0F95-4EBF-875B-30B54019577F}" type="pres">
      <dgm:prSet presAssocID="{28BA31F7-F636-49B1-B4D1-855729EE581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826DED7-8607-45E7-9A3E-CEC3D19E1CDD}" type="pres">
      <dgm:prSet presAssocID="{9B942CC9-2941-447D-A475-FFA2D2EFDF86}" presName="spacer" presStyleCnt="0"/>
      <dgm:spPr/>
    </dgm:pt>
    <dgm:pt modelId="{7CFD94C9-44BE-4DB3-A760-E7CA1E7908FD}" type="pres">
      <dgm:prSet presAssocID="{71DECC58-4AD9-48A7-BF5F-2F05218B249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6128581-94FB-4338-9EBF-576568629E6B}" type="pres">
      <dgm:prSet presAssocID="{6A7B0F48-967C-4079-92D9-E92E22E01EC2}" presName="spacer" presStyleCnt="0"/>
      <dgm:spPr/>
    </dgm:pt>
    <dgm:pt modelId="{C1DC38AC-2B52-4C69-9382-0225CA353C3A}" type="pres">
      <dgm:prSet presAssocID="{A5DD2478-3B40-4542-9A0A-F8CAD273C00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3047F2F-EE28-4648-A2B0-448CBDC116E0}" type="pres">
      <dgm:prSet presAssocID="{F3799DC7-593E-49F2-9AB4-6917DFCDD6AC}" presName="spacer" presStyleCnt="0"/>
      <dgm:spPr/>
    </dgm:pt>
    <dgm:pt modelId="{DA2887B4-35BD-495F-B9A8-5C1A61288596}" type="pres">
      <dgm:prSet presAssocID="{B226C619-B57F-4E74-B281-80F0F779303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42BB88B-9108-4AA1-894A-7103967C1F4C}" type="pres">
      <dgm:prSet presAssocID="{B226C619-B57F-4E74-B281-80F0F779303D}" presName="childText" presStyleLbl="revTx" presStyleIdx="0" presStyleCnt="1">
        <dgm:presLayoutVars>
          <dgm:bulletEnabled val="1"/>
        </dgm:presLayoutVars>
      </dgm:prSet>
      <dgm:spPr/>
    </dgm:pt>
    <dgm:pt modelId="{EBFC5C47-3C41-44FA-AC38-3A59AF7880FB}" type="pres">
      <dgm:prSet presAssocID="{9982B1CA-08B4-4ACE-A015-AD10BD89909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CD8BE1A-C5B5-4506-984D-AD17167D8856}" srcId="{B226C619-B57F-4E74-B281-80F0F779303D}" destId="{96C8A4D1-33F3-4D6E-9239-414DF0907B7E}" srcOrd="2" destOrd="0" parTransId="{3A3E6DC1-ED94-4E64-8147-8FA605F7E480}" sibTransId="{163BB97D-79B6-4884-9D43-9CF2B53A23DD}"/>
    <dgm:cxn modelId="{F814C022-A5D3-4F75-B44E-B15D308BB465}" type="presOf" srcId="{587A5AB7-A32A-48B6-AC79-73410C3691CF}" destId="{A4890A21-2EEC-4331-AC6A-C7B54EA1C060}" srcOrd="0" destOrd="0" presId="urn:microsoft.com/office/officeart/2005/8/layout/vList2"/>
    <dgm:cxn modelId="{52145634-C673-410E-BD6E-3CBD70EE13CE}" type="presOf" srcId="{56B7CE24-FD1F-44BF-8C6F-9D1B887624E2}" destId="{D42BB88B-9108-4AA1-894A-7103967C1F4C}" srcOrd="0" destOrd="0" presId="urn:microsoft.com/office/officeart/2005/8/layout/vList2"/>
    <dgm:cxn modelId="{CA002E3D-CF6D-4D17-AFE7-A74B08CDF59D}" srcId="{B226C619-B57F-4E74-B281-80F0F779303D}" destId="{EEA0A6FE-51D2-41C0-AF4D-9FD880F58C2A}" srcOrd="1" destOrd="0" parTransId="{DDA85554-0950-4F43-8259-5B80DD4C7F6B}" sibTransId="{78A0BE32-5A84-4636-A543-280CAD7D6B23}"/>
    <dgm:cxn modelId="{03FAC949-A7D7-4433-B651-34A6C4B25E5B}" type="presOf" srcId="{EEA0A6FE-51D2-41C0-AF4D-9FD880F58C2A}" destId="{D42BB88B-9108-4AA1-894A-7103967C1F4C}" srcOrd="0" destOrd="1" presId="urn:microsoft.com/office/officeart/2005/8/layout/vList2"/>
    <dgm:cxn modelId="{82FB064F-9592-4DEC-8AB0-E027C3BB6077}" type="presOf" srcId="{71DECC58-4AD9-48A7-BF5F-2F05218B2498}" destId="{7CFD94C9-44BE-4DB3-A760-E7CA1E7908FD}" srcOrd="0" destOrd="0" presId="urn:microsoft.com/office/officeart/2005/8/layout/vList2"/>
    <dgm:cxn modelId="{670E3F4F-7C57-45B2-BCF1-9F0D59F86445}" type="presOf" srcId="{9982B1CA-08B4-4ACE-A015-AD10BD899099}" destId="{EBFC5C47-3C41-44FA-AC38-3A59AF7880FB}" srcOrd="0" destOrd="0" presId="urn:microsoft.com/office/officeart/2005/8/layout/vList2"/>
    <dgm:cxn modelId="{E0243854-16C1-494A-ABE4-278915FE0689}" srcId="{587A5AB7-A32A-48B6-AC79-73410C3691CF}" destId="{A5DD2478-3B40-4542-9A0A-F8CAD273C009}" srcOrd="2" destOrd="0" parTransId="{9BE21B9F-7344-4364-B174-883509B11461}" sibTransId="{F3799DC7-593E-49F2-9AB4-6917DFCDD6AC}"/>
    <dgm:cxn modelId="{97DEB892-FD5C-40C3-9E25-FAA0114E6F70}" type="presOf" srcId="{B226C619-B57F-4E74-B281-80F0F779303D}" destId="{DA2887B4-35BD-495F-B9A8-5C1A61288596}" srcOrd="0" destOrd="0" presId="urn:microsoft.com/office/officeart/2005/8/layout/vList2"/>
    <dgm:cxn modelId="{D43EF0AA-A3E2-4760-88B4-A77DE7274542}" type="presOf" srcId="{96C8A4D1-33F3-4D6E-9239-414DF0907B7E}" destId="{D42BB88B-9108-4AA1-894A-7103967C1F4C}" srcOrd="0" destOrd="2" presId="urn:microsoft.com/office/officeart/2005/8/layout/vList2"/>
    <dgm:cxn modelId="{BB5F55BA-A1D1-42FF-A2F5-851E6D86895F}" srcId="{587A5AB7-A32A-48B6-AC79-73410C3691CF}" destId="{28BA31F7-F636-49B1-B4D1-855729EE581D}" srcOrd="0" destOrd="0" parTransId="{62A32669-1EBF-44BE-9410-DB8BF82601FD}" sibTransId="{9B942CC9-2941-447D-A475-FFA2D2EFDF86}"/>
    <dgm:cxn modelId="{4677C8C4-D4D6-4C04-A111-6B00370DE0AA}" type="presOf" srcId="{A5DD2478-3B40-4542-9A0A-F8CAD273C009}" destId="{C1DC38AC-2B52-4C69-9382-0225CA353C3A}" srcOrd="0" destOrd="0" presId="urn:microsoft.com/office/officeart/2005/8/layout/vList2"/>
    <dgm:cxn modelId="{EA0611C6-4877-4B92-BA55-0E20439B4D9F}" srcId="{587A5AB7-A32A-48B6-AC79-73410C3691CF}" destId="{9982B1CA-08B4-4ACE-A015-AD10BD899099}" srcOrd="4" destOrd="0" parTransId="{D4B0D0BB-BEE8-4507-A31B-F09DAB8069D8}" sibTransId="{450CABD2-6B76-42CB-A5E4-E8FA68904BA9}"/>
    <dgm:cxn modelId="{54FB75CA-EEE7-4EEF-8C51-214F0EAA386C}" srcId="{587A5AB7-A32A-48B6-AC79-73410C3691CF}" destId="{71DECC58-4AD9-48A7-BF5F-2F05218B2498}" srcOrd="1" destOrd="0" parTransId="{DC555146-39AA-42F2-8B37-D6F2814FA87E}" sibTransId="{6A7B0F48-967C-4079-92D9-E92E22E01EC2}"/>
    <dgm:cxn modelId="{0CE523CD-BBD4-4F02-9948-06D8BA051E9D}" type="presOf" srcId="{28BA31F7-F636-49B1-B4D1-855729EE581D}" destId="{91BE314A-0F95-4EBF-875B-30B54019577F}" srcOrd="0" destOrd="0" presId="urn:microsoft.com/office/officeart/2005/8/layout/vList2"/>
    <dgm:cxn modelId="{4003A6CE-781A-4DBE-9D29-C79C9393D47E}" srcId="{B226C619-B57F-4E74-B281-80F0F779303D}" destId="{56B7CE24-FD1F-44BF-8C6F-9D1B887624E2}" srcOrd="0" destOrd="0" parTransId="{D2EFF28C-9A50-4A25-A835-7191E475B1D2}" sibTransId="{35D6D051-0FFA-42B4-9533-778C4CBAA7C8}"/>
    <dgm:cxn modelId="{9D4820E4-EAC3-4B41-B1BD-68325F11CBE3}" srcId="{587A5AB7-A32A-48B6-AC79-73410C3691CF}" destId="{B226C619-B57F-4E74-B281-80F0F779303D}" srcOrd="3" destOrd="0" parTransId="{A0391CA2-053C-4C64-9BEC-780DDA2126F0}" sibTransId="{4D7709DF-AF22-4E2A-A7E3-21DF822340B7}"/>
    <dgm:cxn modelId="{0BCFF403-31FF-45DD-8565-2F00992C0A4B}" type="presParOf" srcId="{A4890A21-2EEC-4331-AC6A-C7B54EA1C060}" destId="{91BE314A-0F95-4EBF-875B-30B54019577F}" srcOrd="0" destOrd="0" presId="urn:microsoft.com/office/officeart/2005/8/layout/vList2"/>
    <dgm:cxn modelId="{B64B078F-E25C-4726-A172-079714BF700A}" type="presParOf" srcId="{A4890A21-2EEC-4331-AC6A-C7B54EA1C060}" destId="{9826DED7-8607-45E7-9A3E-CEC3D19E1CDD}" srcOrd="1" destOrd="0" presId="urn:microsoft.com/office/officeart/2005/8/layout/vList2"/>
    <dgm:cxn modelId="{973B15E5-DF9D-4C21-9014-902A7A804ECE}" type="presParOf" srcId="{A4890A21-2EEC-4331-AC6A-C7B54EA1C060}" destId="{7CFD94C9-44BE-4DB3-A760-E7CA1E7908FD}" srcOrd="2" destOrd="0" presId="urn:microsoft.com/office/officeart/2005/8/layout/vList2"/>
    <dgm:cxn modelId="{1C5A2158-D98D-4A9D-9E22-3615EA602217}" type="presParOf" srcId="{A4890A21-2EEC-4331-AC6A-C7B54EA1C060}" destId="{46128581-94FB-4338-9EBF-576568629E6B}" srcOrd="3" destOrd="0" presId="urn:microsoft.com/office/officeart/2005/8/layout/vList2"/>
    <dgm:cxn modelId="{16404135-BD9B-4809-8224-D507464F5D52}" type="presParOf" srcId="{A4890A21-2EEC-4331-AC6A-C7B54EA1C060}" destId="{C1DC38AC-2B52-4C69-9382-0225CA353C3A}" srcOrd="4" destOrd="0" presId="urn:microsoft.com/office/officeart/2005/8/layout/vList2"/>
    <dgm:cxn modelId="{845BD45F-EB71-4A70-B353-D101EDF31D94}" type="presParOf" srcId="{A4890A21-2EEC-4331-AC6A-C7B54EA1C060}" destId="{D3047F2F-EE28-4648-A2B0-448CBDC116E0}" srcOrd="5" destOrd="0" presId="urn:microsoft.com/office/officeart/2005/8/layout/vList2"/>
    <dgm:cxn modelId="{74E9AB83-F4C7-48FB-9100-CBF4C8E7A157}" type="presParOf" srcId="{A4890A21-2EEC-4331-AC6A-C7B54EA1C060}" destId="{DA2887B4-35BD-495F-B9A8-5C1A61288596}" srcOrd="6" destOrd="0" presId="urn:microsoft.com/office/officeart/2005/8/layout/vList2"/>
    <dgm:cxn modelId="{EBD96063-5111-4CBA-A3D7-CA622B377B3A}" type="presParOf" srcId="{A4890A21-2EEC-4331-AC6A-C7B54EA1C060}" destId="{D42BB88B-9108-4AA1-894A-7103967C1F4C}" srcOrd="7" destOrd="0" presId="urn:microsoft.com/office/officeart/2005/8/layout/vList2"/>
    <dgm:cxn modelId="{D54CB3D8-48DD-4BEF-B768-AD8E555D588B}" type="presParOf" srcId="{A4890A21-2EEC-4331-AC6A-C7B54EA1C060}" destId="{EBFC5C47-3C41-44FA-AC38-3A59AF7880F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61DA1F4-D108-4BEE-A688-A507745089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225A1F3-054C-4FCC-85F5-FC1D5800896A}">
      <dgm:prSet/>
      <dgm:spPr/>
      <dgm:t>
        <a:bodyPr/>
        <a:lstStyle/>
        <a:p>
          <a:pPr rtl="0"/>
          <a:r>
            <a:rPr lang="cs-CZ" b="0"/>
            <a:t>Dodržování stanoveného léčebného režimu </a:t>
          </a:r>
          <a:endParaRPr lang="cs-CZ"/>
        </a:p>
      </dgm:t>
    </dgm:pt>
    <dgm:pt modelId="{6971B79B-8C19-4235-9F84-459230291AB8}" type="parTrans" cxnId="{440C4A76-0B3F-410F-B079-ECEC90C85684}">
      <dgm:prSet/>
      <dgm:spPr/>
      <dgm:t>
        <a:bodyPr/>
        <a:lstStyle/>
        <a:p>
          <a:endParaRPr lang="cs-CZ"/>
        </a:p>
      </dgm:t>
    </dgm:pt>
    <dgm:pt modelId="{B306DC1D-EB76-4763-A98F-060506E22B7D}" type="sibTrans" cxnId="{440C4A76-0B3F-410F-B079-ECEC90C85684}">
      <dgm:prSet/>
      <dgm:spPr/>
      <dgm:t>
        <a:bodyPr/>
        <a:lstStyle/>
        <a:p>
          <a:endParaRPr lang="cs-CZ"/>
        </a:p>
      </dgm:t>
    </dgm:pt>
    <dgm:pt modelId="{05E1527D-FA50-4C5B-854D-73D4FB5805BD}">
      <dgm:prSet/>
      <dgm:spPr/>
      <dgm:t>
        <a:bodyPr/>
        <a:lstStyle/>
        <a:p>
          <a:pPr rtl="0"/>
          <a:r>
            <a:rPr lang="cs-CZ" b="0"/>
            <a:t>Podrobení se preventivním prohlídkám </a:t>
          </a:r>
          <a:endParaRPr lang="cs-CZ"/>
        </a:p>
      </dgm:t>
    </dgm:pt>
    <dgm:pt modelId="{C86532BB-9D9E-4095-975F-14D2CE6A88B2}" type="parTrans" cxnId="{8C68E665-086B-4B68-82A0-6DD07E6FC277}">
      <dgm:prSet/>
      <dgm:spPr/>
      <dgm:t>
        <a:bodyPr/>
        <a:lstStyle/>
        <a:p>
          <a:endParaRPr lang="cs-CZ"/>
        </a:p>
      </dgm:t>
    </dgm:pt>
    <dgm:pt modelId="{7139F164-9C4E-47D4-93E0-05D641518191}" type="sibTrans" cxnId="{8C68E665-086B-4B68-82A0-6DD07E6FC277}">
      <dgm:prSet/>
      <dgm:spPr/>
      <dgm:t>
        <a:bodyPr/>
        <a:lstStyle/>
        <a:p>
          <a:endParaRPr lang="cs-CZ"/>
        </a:p>
      </dgm:t>
    </dgm:pt>
    <dgm:pt modelId="{3EB193C8-5E0E-4812-9E9C-765A536084F9}">
      <dgm:prSet/>
      <dgm:spPr/>
      <dgm:t>
        <a:bodyPr/>
        <a:lstStyle/>
        <a:p>
          <a:pPr rtl="0"/>
          <a:r>
            <a:rPr lang="cs-CZ" b="0"/>
            <a:t>Dodržovat opatření směřující k odvrácení nemocí</a:t>
          </a:r>
          <a:endParaRPr lang="cs-CZ"/>
        </a:p>
      </dgm:t>
    </dgm:pt>
    <dgm:pt modelId="{5FCE7B50-EE06-421C-9E6C-0263A543865E}" type="parTrans" cxnId="{5E65DF05-2F17-47D9-A2AF-2901696424B0}">
      <dgm:prSet/>
      <dgm:spPr/>
      <dgm:t>
        <a:bodyPr/>
        <a:lstStyle/>
        <a:p>
          <a:endParaRPr lang="cs-CZ"/>
        </a:p>
      </dgm:t>
    </dgm:pt>
    <dgm:pt modelId="{C8AD8517-90B3-4C31-91A9-284AEA3E31D9}" type="sibTrans" cxnId="{5E65DF05-2F17-47D9-A2AF-2901696424B0}">
      <dgm:prSet/>
      <dgm:spPr/>
      <dgm:t>
        <a:bodyPr/>
        <a:lstStyle/>
        <a:p>
          <a:endParaRPr lang="cs-CZ"/>
        </a:p>
      </dgm:t>
    </dgm:pt>
    <dgm:pt modelId="{A033C9C8-CFB7-4926-A167-CDDE9A7ED7DD}">
      <dgm:prSet/>
      <dgm:spPr/>
      <dgm:t>
        <a:bodyPr/>
        <a:lstStyle/>
        <a:p>
          <a:pPr rtl="0"/>
          <a:r>
            <a:rPr lang="cs-CZ" b="0"/>
            <a:t>Vyvarovat se vědomému poškození vlastního zdraví</a:t>
          </a:r>
          <a:endParaRPr lang="cs-CZ"/>
        </a:p>
      </dgm:t>
    </dgm:pt>
    <dgm:pt modelId="{2F8547E9-950B-4A88-B36E-E8A28C257C31}" type="parTrans" cxnId="{C9654EDC-AD4C-41C8-9C7C-D2D2C190130F}">
      <dgm:prSet/>
      <dgm:spPr/>
      <dgm:t>
        <a:bodyPr/>
        <a:lstStyle/>
        <a:p>
          <a:endParaRPr lang="cs-CZ"/>
        </a:p>
      </dgm:t>
    </dgm:pt>
    <dgm:pt modelId="{D956B892-FEF9-4483-892D-5500EE1F073B}" type="sibTrans" cxnId="{C9654EDC-AD4C-41C8-9C7C-D2D2C190130F}">
      <dgm:prSet/>
      <dgm:spPr/>
      <dgm:t>
        <a:bodyPr/>
        <a:lstStyle/>
        <a:p>
          <a:endParaRPr lang="cs-CZ"/>
        </a:p>
      </dgm:t>
    </dgm:pt>
    <dgm:pt modelId="{E4D2F571-CD1F-4FE2-9ADD-914241AE4BE3}">
      <dgm:prSet/>
      <dgm:spPr/>
      <dgm:t>
        <a:bodyPr/>
        <a:lstStyle/>
        <a:p>
          <a:pPr rtl="0"/>
          <a:r>
            <a:rPr lang="cs-CZ" b="0"/>
            <a:t>Hradit poskytovateli regulační poplatky</a:t>
          </a:r>
          <a:endParaRPr lang="cs-CZ"/>
        </a:p>
      </dgm:t>
    </dgm:pt>
    <dgm:pt modelId="{A5EFD85F-6398-4F08-B8FF-FE0B80405952}" type="parTrans" cxnId="{AB974BDB-09AF-4BA5-B764-E5A5135A297B}">
      <dgm:prSet/>
      <dgm:spPr/>
      <dgm:t>
        <a:bodyPr/>
        <a:lstStyle/>
        <a:p>
          <a:endParaRPr lang="cs-CZ"/>
        </a:p>
      </dgm:t>
    </dgm:pt>
    <dgm:pt modelId="{A8366ED4-AD98-437C-9330-0C1FF2FE8D65}" type="sibTrans" cxnId="{AB974BDB-09AF-4BA5-B764-E5A5135A297B}">
      <dgm:prSet/>
      <dgm:spPr/>
      <dgm:t>
        <a:bodyPr/>
        <a:lstStyle/>
        <a:p>
          <a:endParaRPr lang="cs-CZ"/>
        </a:p>
      </dgm:t>
    </dgm:pt>
    <dgm:pt modelId="{F759BF89-5490-407D-938A-E991E9F20F8B}" type="pres">
      <dgm:prSet presAssocID="{261DA1F4-D108-4BEE-A688-A507745089BC}" presName="linear" presStyleCnt="0">
        <dgm:presLayoutVars>
          <dgm:animLvl val="lvl"/>
          <dgm:resizeHandles val="exact"/>
        </dgm:presLayoutVars>
      </dgm:prSet>
      <dgm:spPr/>
    </dgm:pt>
    <dgm:pt modelId="{32B2A16B-AEC6-4A9A-B4F7-5E284AFA7590}" type="pres">
      <dgm:prSet presAssocID="{B225A1F3-054C-4FCC-85F5-FC1D5800896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9FC6F56-855C-42A5-AA70-B4456A50E768}" type="pres">
      <dgm:prSet presAssocID="{B306DC1D-EB76-4763-A98F-060506E22B7D}" presName="spacer" presStyleCnt="0"/>
      <dgm:spPr/>
    </dgm:pt>
    <dgm:pt modelId="{AD30447F-F85A-42BF-A68D-106D93620D42}" type="pres">
      <dgm:prSet presAssocID="{05E1527D-FA50-4C5B-854D-73D4FB5805B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A8C70C1-3A06-4EB7-8D1E-A17632E21CB3}" type="pres">
      <dgm:prSet presAssocID="{7139F164-9C4E-47D4-93E0-05D641518191}" presName="spacer" presStyleCnt="0"/>
      <dgm:spPr/>
    </dgm:pt>
    <dgm:pt modelId="{B934EB40-C044-48FB-B67F-C2D7BA3367F5}" type="pres">
      <dgm:prSet presAssocID="{3EB193C8-5E0E-4812-9E9C-765A536084F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2354FB5-E21D-4CE8-B074-5EB73E76DAD6}" type="pres">
      <dgm:prSet presAssocID="{C8AD8517-90B3-4C31-91A9-284AEA3E31D9}" presName="spacer" presStyleCnt="0"/>
      <dgm:spPr/>
    </dgm:pt>
    <dgm:pt modelId="{558548DF-E890-4D2D-B125-1F5506B8C6B9}" type="pres">
      <dgm:prSet presAssocID="{A033C9C8-CFB7-4926-A167-CDDE9A7ED7D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4EB57D8-C9F8-43F3-9C6C-233C8FC01678}" type="pres">
      <dgm:prSet presAssocID="{D956B892-FEF9-4483-892D-5500EE1F073B}" presName="spacer" presStyleCnt="0"/>
      <dgm:spPr/>
    </dgm:pt>
    <dgm:pt modelId="{16B102BD-9B6E-41CD-A0BD-477D90C40D0E}" type="pres">
      <dgm:prSet presAssocID="{E4D2F571-CD1F-4FE2-9ADD-914241AE4BE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65DF05-2F17-47D9-A2AF-2901696424B0}" srcId="{261DA1F4-D108-4BEE-A688-A507745089BC}" destId="{3EB193C8-5E0E-4812-9E9C-765A536084F9}" srcOrd="2" destOrd="0" parTransId="{5FCE7B50-EE06-421C-9E6C-0263A543865E}" sibTransId="{C8AD8517-90B3-4C31-91A9-284AEA3E31D9}"/>
    <dgm:cxn modelId="{0FAFBF17-7762-4AF1-AB6B-EB7572F082B1}" type="presOf" srcId="{E4D2F571-CD1F-4FE2-9ADD-914241AE4BE3}" destId="{16B102BD-9B6E-41CD-A0BD-477D90C40D0E}" srcOrd="0" destOrd="0" presId="urn:microsoft.com/office/officeart/2005/8/layout/vList2"/>
    <dgm:cxn modelId="{8C68E665-086B-4B68-82A0-6DD07E6FC277}" srcId="{261DA1F4-D108-4BEE-A688-A507745089BC}" destId="{05E1527D-FA50-4C5B-854D-73D4FB5805BD}" srcOrd="1" destOrd="0" parTransId="{C86532BB-9D9E-4095-975F-14D2CE6A88B2}" sibTransId="{7139F164-9C4E-47D4-93E0-05D641518191}"/>
    <dgm:cxn modelId="{440C4A76-0B3F-410F-B079-ECEC90C85684}" srcId="{261DA1F4-D108-4BEE-A688-A507745089BC}" destId="{B225A1F3-054C-4FCC-85F5-FC1D5800896A}" srcOrd="0" destOrd="0" parTransId="{6971B79B-8C19-4235-9F84-459230291AB8}" sibTransId="{B306DC1D-EB76-4763-A98F-060506E22B7D}"/>
    <dgm:cxn modelId="{186C0777-7A94-4E1F-8236-2F990FB44370}" type="presOf" srcId="{05E1527D-FA50-4C5B-854D-73D4FB5805BD}" destId="{AD30447F-F85A-42BF-A68D-106D93620D42}" srcOrd="0" destOrd="0" presId="urn:microsoft.com/office/officeart/2005/8/layout/vList2"/>
    <dgm:cxn modelId="{A537B798-9302-4012-A9DE-D4AE81A5420E}" type="presOf" srcId="{B225A1F3-054C-4FCC-85F5-FC1D5800896A}" destId="{32B2A16B-AEC6-4A9A-B4F7-5E284AFA7590}" srcOrd="0" destOrd="0" presId="urn:microsoft.com/office/officeart/2005/8/layout/vList2"/>
    <dgm:cxn modelId="{F4A3B7A1-D111-4A02-A264-738024641821}" type="presOf" srcId="{A033C9C8-CFB7-4926-A167-CDDE9A7ED7DD}" destId="{558548DF-E890-4D2D-B125-1F5506B8C6B9}" srcOrd="0" destOrd="0" presId="urn:microsoft.com/office/officeart/2005/8/layout/vList2"/>
    <dgm:cxn modelId="{AAC27DBD-49F9-47F6-9A38-345CED45C6EB}" type="presOf" srcId="{3EB193C8-5E0E-4812-9E9C-765A536084F9}" destId="{B934EB40-C044-48FB-B67F-C2D7BA3367F5}" srcOrd="0" destOrd="0" presId="urn:microsoft.com/office/officeart/2005/8/layout/vList2"/>
    <dgm:cxn modelId="{AB974BDB-09AF-4BA5-B764-E5A5135A297B}" srcId="{261DA1F4-D108-4BEE-A688-A507745089BC}" destId="{E4D2F571-CD1F-4FE2-9ADD-914241AE4BE3}" srcOrd="4" destOrd="0" parTransId="{A5EFD85F-6398-4F08-B8FF-FE0B80405952}" sibTransId="{A8366ED4-AD98-437C-9330-0C1FF2FE8D65}"/>
    <dgm:cxn modelId="{C9654EDC-AD4C-41C8-9C7C-D2D2C190130F}" srcId="{261DA1F4-D108-4BEE-A688-A507745089BC}" destId="{A033C9C8-CFB7-4926-A167-CDDE9A7ED7DD}" srcOrd="3" destOrd="0" parTransId="{2F8547E9-950B-4A88-B36E-E8A28C257C31}" sibTransId="{D956B892-FEF9-4483-892D-5500EE1F073B}"/>
    <dgm:cxn modelId="{1B9F0EEA-8736-4DA7-B612-4EC94DC96EA9}" type="presOf" srcId="{261DA1F4-D108-4BEE-A688-A507745089BC}" destId="{F759BF89-5490-407D-938A-E991E9F20F8B}" srcOrd="0" destOrd="0" presId="urn:microsoft.com/office/officeart/2005/8/layout/vList2"/>
    <dgm:cxn modelId="{98D65992-A98F-4A65-88EB-E3BE09286791}" type="presParOf" srcId="{F759BF89-5490-407D-938A-E991E9F20F8B}" destId="{32B2A16B-AEC6-4A9A-B4F7-5E284AFA7590}" srcOrd="0" destOrd="0" presId="urn:microsoft.com/office/officeart/2005/8/layout/vList2"/>
    <dgm:cxn modelId="{CAF33CB1-E2AE-4AAE-BA00-9CF18885F23E}" type="presParOf" srcId="{F759BF89-5490-407D-938A-E991E9F20F8B}" destId="{F9FC6F56-855C-42A5-AA70-B4456A50E768}" srcOrd="1" destOrd="0" presId="urn:microsoft.com/office/officeart/2005/8/layout/vList2"/>
    <dgm:cxn modelId="{DFC451E4-B25C-4C17-84A8-24ABE95B7607}" type="presParOf" srcId="{F759BF89-5490-407D-938A-E991E9F20F8B}" destId="{AD30447F-F85A-42BF-A68D-106D93620D42}" srcOrd="2" destOrd="0" presId="urn:microsoft.com/office/officeart/2005/8/layout/vList2"/>
    <dgm:cxn modelId="{632A024C-8079-418C-9A9C-8762683781C7}" type="presParOf" srcId="{F759BF89-5490-407D-938A-E991E9F20F8B}" destId="{0A8C70C1-3A06-4EB7-8D1E-A17632E21CB3}" srcOrd="3" destOrd="0" presId="urn:microsoft.com/office/officeart/2005/8/layout/vList2"/>
    <dgm:cxn modelId="{DB84352B-D5F3-4766-BA0C-C25E5B99A0E5}" type="presParOf" srcId="{F759BF89-5490-407D-938A-E991E9F20F8B}" destId="{B934EB40-C044-48FB-B67F-C2D7BA3367F5}" srcOrd="4" destOrd="0" presId="urn:microsoft.com/office/officeart/2005/8/layout/vList2"/>
    <dgm:cxn modelId="{B0309DD8-3F4C-4C46-BF27-CB17D5C3C309}" type="presParOf" srcId="{F759BF89-5490-407D-938A-E991E9F20F8B}" destId="{12354FB5-E21D-4CE8-B074-5EB73E76DAD6}" srcOrd="5" destOrd="0" presId="urn:microsoft.com/office/officeart/2005/8/layout/vList2"/>
    <dgm:cxn modelId="{2BFE3F17-4674-4E00-B5F0-1A46A948C72B}" type="presParOf" srcId="{F759BF89-5490-407D-938A-E991E9F20F8B}" destId="{558548DF-E890-4D2D-B125-1F5506B8C6B9}" srcOrd="6" destOrd="0" presId="urn:microsoft.com/office/officeart/2005/8/layout/vList2"/>
    <dgm:cxn modelId="{70E59B6D-C2B5-42CC-A7DF-A6C692F62267}" type="presParOf" srcId="{F759BF89-5490-407D-938A-E991E9F20F8B}" destId="{44EB57D8-C9F8-43F3-9C6C-233C8FC01678}" srcOrd="7" destOrd="0" presId="urn:microsoft.com/office/officeart/2005/8/layout/vList2"/>
    <dgm:cxn modelId="{678D7311-2D25-4EAA-A097-5A24CF58DB37}" type="presParOf" srcId="{F759BF89-5490-407D-938A-E991E9F20F8B}" destId="{16B102BD-9B6E-41CD-A0BD-477D90C40D0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EE2E2CE2-87D2-4658-8C44-32E35F3F7D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7BB87E1-FC3A-4453-87EC-D32E077E3BD7}">
      <dgm:prSet/>
      <dgm:spPr/>
      <dgm:t>
        <a:bodyPr/>
        <a:lstStyle/>
        <a:p>
          <a:pPr rtl="0"/>
          <a:r>
            <a:rPr lang="cs-CZ" b="0"/>
            <a:t>zdravotní služby poskytnuté pojištěnci s cílem zlepšit nebo zachovat jeho zdravotní stav nebo zmírnit jeho utrpení </a:t>
          </a:r>
          <a:endParaRPr lang="cs-CZ"/>
        </a:p>
      </dgm:t>
    </dgm:pt>
    <dgm:pt modelId="{845E947D-A801-4616-90FD-D13DFE15E279}" type="parTrans" cxnId="{63B55E49-98A3-4285-8790-BA5B577E8FAA}">
      <dgm:prSet/>
      <dgm:spPr/>
      <dgm:t>
        <a:bodyPr/>
        <a:lstStyle/>
        <a:p>
          <a:endParaRPr lang="cs-CZ"/>
        </a:p>
      </dgm:t>
    </dgm:pt>
    <dgm:pt modelId="{D1894087-6481-4369-B89A-A7A1DA24EA2E}" type="sibTrans" cxnId="{63B55E49-98A3-4285-8790-BA5B577E8FAA}">
      <dgm:prSet/>
      <dgm:spPr/>
      <dgm:t>
        <a:bodyPr/>
        <a:lstStyle/>
        <a:p>
          <a:endParaRPr lang="cs-CZ"/>
        </a:p>
      </dgm:t>
    </dgm:pt>
    <dgm:pt modelId="{60D2A59C-1BDC-4CA0-A63C-65D54F5EA74C}">
      <dgm:prSet/>
      <dgm:spPr/>
      <dgm:t>
        <a:bodyPr/>
        <a:lstStyle/>
        <a:p>
          <a:pPr rtl="0"/>
          <a:r>
            <a:rPr lang="cs-CZ" b="0" i="1" dirty="0"/>
            <a:t>odpovídají zdravotnímu stavu pojištěnce a účelu, jehož má být jejich poskytnutím dosaženo, a jsou pro pojištěnce přiměřeně bezpečné</a:t>
          </a:r>
          <a:endParaRPr lang="cs-CZ" dirty="0"/>
        </a:p>
      </dgm:t>
    </dgm:pt>
    <dgm:pt modelId="{53D66CD3-5CF1-4C9A-8439-E27F3A1861F7}" type="parTrans" cxnId="{33EB8407-4BE2-425D-B65F-0FC273F8391C}">
      <dgm:prSet/>
      <dgm:spPr/>
      <dgm:t>
        <a:bodyPr/>
        <a:lstStyle/>
        <a:p>
          <a:endParaRPr lang="cs-CZ"/>
        </a:p>
      </dgm:t>
    </dgm:pt>
    <dgm:pt modelId="{041A2BB9-C988-4E06-BE6E-5A9708231E5A}" type="sibTrans" cxnId="{33EB8407-4BE2-425D-B65F-0FC273F8391C}">
      <dgm:prSet/>
      <dgm:spPr/>
      <dgm:t>
        <a:bodyPr/>
        <a:lstStyle/>
        <a:p>
          <a:endParaRPr lang="cs-CZ"/>
        </a:p>
      </dgm:t>
    </dgm:pt>
    <dgm:pt modelId="{554EC029-BF99-4867-87E1-644B9F814625}">
      <dgm:prSet/>
      <dgm:spPr/>
      <dgm:t>
        <a:bodyPr/>
        <a:lstStyle/>
        <a:p>
          <a:pPr rtl="0"/>
          <a:r>
            <a:rPr lang="cs-CZ" b="0" i="1" dirty="0"/>
            <a:t>jsou v souladu se současnými dostupnými poznatky lékařské vědy</a:t>
          </a:r>
          <a:endParaRPr lang="cs-CZ" dirty="0"/>
        </a:p>
      </dgm:t>
    </dgm:pt>
    <dgm:pt modelId="{C81846EC-2E04-4918-A58F-80B1F1364CF5}" type="parTrans" cxnId="{0D1598A4-08CD-4032-81A5-3DE70A9A11E6}">
      <dgm:prSet/>
      <dgm:spPr/>
      <dgm:t>
        <a:bodyPr/>
        <a:lstStyle/>
        <a:p>
          <a:endParaRPr lang="cs-CZ"/>
        </a:p>
      </dgm:t>
    </dgm:pt>
    <dgm:pt modelId="{C3C631B1-82F9-4764-BF2C-87E7E7942B99}" type="sibTrans" cxnId="{0D1598A4-08CD-4032-81A5-3DE70A9A11E6}">
      <dgm:prSet/>
      <dgm:spPr/>
      <dgm:t>
        <a:bodyPr/>
        <a:lstStyle/>
        <a:p>
          <a:endParaRPr lang="cs-CZ"/>
        </a:p>
      </dgm:t>
    </dgm:pt>
    <dgm:pt modelId="{50E74D40-3659-43E9-921F-2BED0508A76E}">
      <dgm:prSet/>
      <dgm:spPr/>
      <dgm:t>
        <a:bodyPr/>
        <a:lstStyle/>
        <a:p>
          <a:pPr rtl="0"/>
          <a:r>
            <a:rPr lang="cs-CZ" b="0" i="1" dirty="0"/>
            <a:t>existují důkazy o jejich účinnosti vzhledem k účelu jejich poskytování</a:t>
          </a:r>
          <a:endParaRPr lang="cs-CZ" dirty="0"/>
        </a:p>
      </dgm:t>
    </dgm:pt>
    <dgm:pt modelId="{181EB6B8-3960-4AAE-B642-B036DAF68CBF}" type="parTrans" cxnId="{165CE19C-C728-4E01-A965-AE7F1072668F}">
      <dgm:prSet/>
      <dgm:spPr/>
      <dgm:t>
        <a:bodyPr/>
        <a:lstStyle/>
        <a:p>
          <a:endParaRPr lang="cs-CZ"/>
        </a:p>
      </dgm:t>
    </dgm:pt>
    <dgm:pt modelId="{D3C66160-D110-4DBE-A6D1-A77A22E9C0A2}" type="sibTrans" cxnId="{165CE19C-C728-4E01-A965-AE7F1072668F}">
      <dgm:prSet/>
      <dgm:spPr/>
      <dgm:t>
        <a:bodyPr/>
        <a:lstStyle/>
        <a:p>
          <a:endParaRPr lang="cs-CZ"/>
        </a:p>
      </dgm:t>
    </dgm:pt>
    <dgm:pt modelId="{A53DE7FF-7D85-4B77-B4B2-B232DCFDE2DF}" type="pres">
      <dgm:prSet presAssocID="{EE2E2CE2-87D2-4658-8C44-32E35F3F7D45}" presName="linear" presStyleCnt="0">
        <dgm:presLayoutVars>
          <dgm:animLvl val="lvl"/>
          <dgm:resizeHandles val="exact"/>
        </dgm:presLayoutVars>
      </dgm:prSet>
      <dgm:spPr/>
    </dgm:pt>
    <dgm:pt modelId="{43E75620-D6FF-4350-ABBB-E96588D8B1F1}" type="pres">
      <dgm:prSet presAssocID="{B7BB87E1-FC3A-4453-87EC-D32E077E3BD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5514D58-00A1-4EF8-B6E2-3162698F660B}" type="pres">
      <dgm:prSet presAssocID="{B7BB87E1-FC3A-4453-87EC-D32E077E3BD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3EB8407-4BE2-425D-B65F-0FC273F8391C}" srcId="{B7BB87E1-FC3A-4453-87EC-D32E077E3BD7}" destId="{60D2A59C-1BDC-4CA0-A63C-65D54F5EA74C}" srcOrd="0" destOrd="0" parTransId="{53D66CD3-5CF1-4C9A-8439-E27F3A1861F7}" sibTransId="{041A2BB9-C988-4E06-BE6E-5A9708231E5A}"/>
    <dgm:cxn modelId="{48B24314-2882-44BF-BAFA-31B9A8528802}" type="presOf" srcId="{60D2A59C-1BDC-4CA0-A63C-65D54F5EA74C}" destId="{25514D58-00A1-4EF8-B6E2-3162698F660B}" srcOrd="0" destOrd="0" presId="urn:microsoft.com/office/officeart/2005/8/layout/vList2"/>
    <dgm:cxn modelId="{C6E43963-E87B-4C79-BDC6-10442D8E3D0E}" type="presOf" srcId="{50E74D40-3659-43E9-921F-2BED0508A76E}" destId="{25514D58-00A1-4EF8-B6E2-3162698F660B}" srcOrd="0" destOrd="2" presId="urn:microsoft.com/office/officeart/2005/8/layout/vList2"/>
    <dgm:cxn modelId="{63B55E49-98A3-4285-8790-BA5B577E8FAA}" srcId="{EE2E2CE2-87D2-4658-8C44-32E35F3F7D45}" destId="{B7BB87E1-FC3A-4453-87EC-D32E077E3BD7}" srcOrd="0" destOrd="0" parTransId="{845E947D-A801-4616-90FD-D13DFE15E279}" sibTransId="{D1894087-6481-4369-B89A-A7A1DA24EA2E}"/>
    <dgm:cxn modelId="{31C74593-6714-4509-A007-DDE3D470E359}" type="presOf" srcId="{B7BB87E1-FC3A-4453-87EC-D32E077E3BD7}" destId="{43E75620-D6FF-4350-ABBB-E96588D8B1F1}" srcOrd="0" destOrd="0" presId="urn:microsoft.com/office/officeart/2005/8/layout/vList2"/>
    <dgm:cxn modelId="{A991E599-9B2D-4B37-A094-2574E37B9CA2}" type="presOf" srcId="{EE2E2CE2-87D2-4658-8C44-32E35F3F7D45}" destId="{A53DE7FF-7D85-4B77-B4B2-B232DCFDE2DF}" srcOrd="0" destOrd="0" presId="urn:microsoft.com/office/officeart/2005/8/layout/vList2"/>
    <dgm:cxn modelId="{165CE19C-C728-4E01-A965-AE7F1072668F}" srcId="{B7BB87E1-FC3A-4453-87EC-D32E077E3BD7}" destId="{50E74D40-3659-43E9-921F-2BED0508A76E}" srcOrd="2" destOrd="0" parTransId="{181EB6B8-3960-4AAE-B642-B036DAF68CBF}" sibTransId="{D3C66160-D110-4DBE-A6D1-A77A22E9C0A2}"/>
    <dgm:cxn modelId="{0D1598A4-08CD-4032-81A5-3DE70A9A11E6}" srcId="{B7BB87E1-FC3A-4453-87EC-D32E077E3BD7}" destId="{554EC029-BF99-4867-87E1-644B9F814625}" srcOrd="1" destOrd="0" parTransId="{C81846EC-2E04-4918-A58F-80B1F1364CF5}" sibTransId="{C3C631B1-82F9-4764-BF2C-87E7E7942B99}"/>
    <dgm:cxn modelId="{386C76BC-99BD-4EC6-A66C-9CA18CD42511}" type="presOf" srcId="{554EC029-BF99-4867-87E1-644B9F814625}" destId="{25514D58-00A1-4EF8-B6E2-3162698F660B}" srcOrd="0" destOrd="1" presId="urn:microsoft.com/office/officeart/2005/8/layout/vList2"/>
    <dgm:cxn modelId="{C27835E4-B275-4A3C-9738-B999E5BEFABD}" type="presParOf" srcId="{A53DE7FF-7D85-4B77-B4B2-B232DCFDE2DF}" destId="{43E75620-D6FF-4350-ABBB-E96588D8B1F1}" srcOrd="0" destOrd="0" presId="urn:microsoft.com/office/officeart/2005/8/layout/vList2"/>
    <dgm:cxn modelId="{4FC8A333-8490-47E1-9807-90BF8536FFFD}" type="presParOf" srcId="{A53DE7FF-7D85-4B77-B4B2-B232DCFDE2DF}" destId="{25514D58-00A1-4EF8-B6E2-3162698F660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FAAC27DB-086E-4260-BA44-F2ED1BBAFF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E848D2-6293-4679-B06E-97B576D6CE6A}">
      <dgm:prSet/>
      <dgm:spPr/>
      <dgm:t>
        <a:bodyPr/>
        <a:lstStyle/>
        <a:p>
          <a:pPr rtl="0"/>
          <a:r>
            <a:rPr lang="cs-CZ" b="0" dirty="0"/>
            <a:t>Povinnost ZP zajistit poskytování hrazených služeb svým pojištěncům, včetně jejich místní a časové dostupnosti – uzavření smlouvy o poskytování a úhradě hrazených služeb s poskytovatelem</a:t>
          </a:r>
          <a:endParaRPr lang="cs-CZ" dirty="0"/>
        </a:p>
      </dgm:t>
    </dgm:pt>
    <dgm:pt modelId="{766255C9-D6D6-45C7-BF4A-F4694B0ABE22}" type="parTrans" cxnId="{D8230C51-A0D4-466F-B2F0-E53D8D1EDF49}">
      <dgm:prSet/>
      <dgm:spPr/>
      <dgm:t>
        <a:bodyPr/>
        <a:lstStyle/>
        <a:p>
          <a:endParaRPr lang="cs-CZ"/>
        </a:p>
      </dgm:t>
    </dgm:pt>
    <dgm:pt modelId="{CD172AE7-DE45-4F59-88F9-4EFAEFBE4967}" type="sibTrans" cxnId="{D8230C51-A0D4-466F-B2F0-E53D8D1EDF49}">
      <dgm:prSet/>
      <dgm:spPr/>
      <dgm:t>
        <a:bodyPr/>
        <a:lstStyle/>
        <a:p>
          <a:endParaRPr lang="cs-CZ"/>
        </a:p>
      </dgm:t>
    </dgm:pt>
    <dgm:pt modelId="{5BBD519A-5605-49FC-98B5-8C503F1BBC72}">
      <dgm:prSet/>
      <dgm:spPr/>
      <dgm:t>
        <a:bodyPr/>
        <a:lstStyle/>
        <a:p>
          <a:pPr rtl="0"/>
          <a:r>
            <a:rPr lang="cs-CZ" b="0" dirty="0"/>
            <a:t>Výběrové řízení</a:t>
          </a:r>
          <a:endParaRPr lang="cs-CZ" dirty="0"/>
        </a:p>
      </dgm:t>
    </dgm:pt>
    <dgm:pt modelId="{43AC5E82-0104-4114-A616-5DC42C28719C}" type="parTrans" cxnId="{1034DBF1-B911-4FEA-89C5-58AEC4C17065}">
      <dgm:prSet/>
      <dgm:spPr/>
      <dgm:t>
        <a:bodyPr/>
        <a:lstStyle/>
        <a:p>
          <a:endParaRPr lang="cs-CZ"/>
        </a:p>
      </dgm:t>
    </dgm:pt>
    <dgm:pt modelId="{27B17C83-284F-4224-BB26-BD8851E22333}" type="sibTrans" cxnId="{1034DBF1-B911-4FEA-89C5-58AEC4C17065}">
      <dgm:prSet/>
      <dgm:spPr/>
      <dgm:t>
        <a:bodyPr/>
        <a:lstStyle/>
        <a:p>
          <a:endParaRPr lang="cs-CZ"/>
        </a:p>
      </dgm:t>
    </dgm:pt>
    <dgm:pt modelId="{D80287C9-D380-4781-8BAA-640C694845CB}">
      <dgm:prSet/>
      <dgm:spPr/>
      <dgm:t>
        <a:bodyPr/>
        <a:lstStyle/>
        <a:p>
          <a:pPr rtl="0"/>
          <a:r>
            <a:rPr lang="cs-CZ" b="0" dirty="0"/>
            <a:t>Rámcová smlouva</a:t>
          </a:r>
          <a:endParaRPr lang="cs-CZ" dirty="0"/>
        </a:p>
      </dgm:t>
    </dgm:pt>
    <dgm:pt modelId="{E829FFD1-0CB8-47A2-A2FA-29BBF327B382}" type="parTrans" cxnId="{9A16AC9E-8A55-48F8-A6FF-838F9572AF08}">
      <dgm:prSet/>
      <dgm:spPr/>
      <dgm:t>
        <a:bodyPr/>
        <a:lstStyle/>
        <a:p>
          <a:endParaRPr lang="cs-CZ"/>
        </a:p>
      </dgm:t>
    </dgm:pt>
    <dgm:pt modelId="{27F0C42E-327A-483D-80FC-B5C85632546F}" type="sibTrans" cxnId="{9A16AC9E-8A55-48F8-A6FF-838F9572AF08}">
      <dgm:prSet/>
      <dgm:spPr/>
      <dgm:t>
        <a:bodyPr/>
        <a:lstStyle/>
        <a:p>
          <a:endParaRPr lang="cs-CZ"/>
        </a:p>
      </dgm:t>
    </dgm:pt>
    <dgm:pt modelId="{29E64A0D-C1BE-4A09-AB3E-D239F7B65859}">
      <dgm:prSet/>
      <dgm:spPr/>
      <dgm:t>
        <a:bodyPr/>
        <a:lstStyle/>
        <a:p>
          <a:pPr rtl="0"/>
          <a:r>
            <a:rPr lang="cs-CZ" b="0" dirty="0"/>
            <a:t>Smlouva o poskytování a úhradě hrazených služeb s poskytovatelem</a:t>
          </a:r>
          <a:endParaRPr lang="cs-CZ" dirty="0"/>
        </a:p>
      </dgm:t>
    </dgm:pt>
    <dgm:pt modelId="{17FC19C1-28A9-4D48-A6DE-28A8EBAC1EB0}" type="parTrans" cxnId="{4BEE9DA9-FD3C-45E0-B51B-3F7A51F33740}">
      <dgm:prSet/>
      <dgm:spPr/>
      <dgm:t>
        <a:bodyPr/>
        <a:lstStyle/>
        <a:p>
          <a:endParaRPr lang="cs-CZ"/>
        </a:p>
      </dgm:t>
    </dgm:pt>
    <dgm:pt modelId="{98E0D756-DEC2-4AC1-994C-C3E240CDEA29}" type="sibTrans" cxnId="{4BEE9DA9-FD3C-45E0-B51B-3F7A51F33740}">
      <dgm:prSet/>
      <dgm:spPr/>
      <dgm:t>
        <a:bodyPr/>
        <a:lstStyle/>
        <a:p>
          <a:endParaRPr lang="cs-CZ"/>
        </a:p>
      </dgm:t>
    </dgm:pt>
    <dgm:pt modelId="{79CA12FB-92A7-476D-8EE2-E29E963AADE4}" type="pres">
      <dgm:prSet presAssocID="{FAAC27DB-086E-4260-BA44-F2ED1BBAFF4C}" presName="linear" presStyleCnt="0">
        <dgm:presLayoutVars>
          <dgm:animLvl val="lvl"/>
          <dgm:resizeHandles val="exact"/>
        </dgm:presLayoutVars>
      </dgm:prSet>
      <dgm:spPr/>
    </dgm:pt>
    <dgm:pt modelId="{C6C29470-BCB7-4F63-B966-6792E526E1F9}" type="pres">
      <dgm:prSet presAssocID="{38E848D2-6293-4679-B06E-97B576D6CE6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9E19427-515D-41D4-9A31-B312795604AB}" type="pres">
      <dgm:prSet presAssocID="{CD172AE7-DE45-4F59-88F9-4EFAEFBE4967}" presName="spacer" presStyleCnt="0"/>
      <dgm:spPr/>
    </dgm:pt>
    <dgm:pt modelId="{59749867-C86D-4005-8500-A0613886DAFC}" type="pres">
      <dgm:prSet presAssocID="{5BBD519A-5605-49FC-98B5-8C503F1BBC7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A56D503-F050-44BB-8A54-CE4A46C7CEB4}" type="pres">
      <dgm:prSet presAssocID="{27B17C83-284F-4224-BB26-BD8851E22333}" presName="spacer" presStyleCnt="0"/>
      <dgm:spPr/>
    </dgm:pt>
    <dgm:pt modelId="{24001115-FCF7-44B8-842D-3133EDF4DC7C}" type="pres">
      <dgm:prSet presAssocID="{D80287C9-D380-4781-8BAA-640C694845C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C720F6E-6536-4E8E-90C9-1F003EA32DAF}" type="pres">
      <dgm:prSet presAssocID="{27F0C42E-327A-483D-80FC-B5C85632546F}" presName="spacer" presStyleCnt="0"/>
      <dgm:spPr/>
    </dgm:pt>
    <dgm:pt modelId="{3B002590-F558-4CF4-B348-5C8ECF89E5C6}" type="pres">
      <dgm:prSet presAssocID="{29E64A0D-C1BE-4A09-AB3E-D239F7B6585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0475F42-E0AA-489F-9866-899875C9928A}" type="presOf" srcId="{D80287C9-D380-4781-8BAA-640C694845CB}" destId="{24001115-FCF7-44B8-842D-3133EDF4DC7C}" srcOrd="0" destOrd="0" presId="urn:microsoft.com/office/officeart/2005/8/layout/vList2"/>
    <dgm:cxn modelId="{353A366C-5B21-4DBD-A0A8-802E950EE41A}" type="presOf" srcId="{5BBD519A-5605-49FC-98B5-8C503F1BBC72}" destId="{59749867-C86D-4005-8500-A0613886DAFC}" srcOrd="0" destOrd="0" presId="urn:microsoft.com/office/officeart/2005/8/layout/vList2"/>
    <dgm:cxn modelId="{D8230C51-A0D4-466F-B2F0-E53D8D1EDF49}" srcId="{FAAC27DB-086E-4260-BA44-F2ED1BBAFF4C}" destId="{38E848D2-6293-4679-B06E-97B576D6CE6A}" srcOrd="0" destOrd="0" parTransId="{766255C9-D6D6-45C7-BF4A-F4694B0ABE22}" sibTransId="{CD172AE7-DE45-4F59-88F9-4EFAEFBE4967}"/>
    <dgm:cxn modelId="{EFFDF357-190A-4EEB-B77C-2EECD048DA38}" type="presOf" srcId="{FAAC27DB-086E-4260-BA44-F2ED1BBAFF4C}" destId="{79CA12FB-92A7-476D-8EE2-E29E963AADE4}" srcOrd="0" destOrd="0" presId="urn:microsoft.com/office/officeart/2005/8/layout/vList2"/>
    <dgm:cxn modelId="{E457498B-55F8-4EF3-8D37-E9E13A210145}" type="presOf" srcId="{38E848D2-6293-4679-B06E-97B576D6CE6A}" destId="{C6C29470-BCB7-4F63-B966-6792E526E1F9}" srcOrd="0" destOrd="0" presId="urn:microsoft.com/office/officeart/2005/8/layout/vList2"/>
    <dgm:cxn modelId="{9A16AC9E-8A55-48F8-A6FF-838F9572AF08}" srcId="{FAAC27DB-086E-4260-BA44-F2ED1BBAFF4C}" destId="{D80287C9-D380-4781-8BAA-640C694845CB}" srcOrd="2" destOrd="0" parTransId="{E829FFD1-0CB8-47A2-A2FA-29BBF327B382}" sibTransId="{27F0C42E-327A-483D-80FC-B5C85632546F}"/>
    <dgm:cxn modelId="{4BEE9DA9-FD3C-45E0-B51B-3F7A51F33740}" srcId="{FAAC27DB-086E-4260-BA44-F2ED1BBAFF4C}" destId="{29E64A0D-C1BE-4A09-AB3E-D239F7B65859}" srcOrd="3" destOrd="0" parTransId="{17FC19C1-28A9-4D48-A6DE-28A8EBAC1EB0}" sibTransId="{98E0D756-DEC2-4AC1-994C-C3E240CDEA29}"/>
    <dgm:cxn modelId="{8220D9C8-1A49-4682-90B7-5436C0A61709}" type="presOf" srcId="{29E64A0D-C1BE-4A09-AB3E-D239F7B65859}" destId="{3B002590-F558-4CF4-B348-5C8ECF89E5C6}" srcOrd="0" destOrd="0" presId="urn:microsoft.com/office/officeart/2005/8/layout/vList2"/>
    <dgm:cxn modelId="{1034DBF1-B911-4FEA-89C5-58AEC4C17065}" srcId="{FAAC27DB-086E-4260-BA44-F2ED1BBAFF4C}" destId="{5BBD519A-5605-49FC-98B5-8C503F1BBC72}" srcOrd="1" destOrd="0" parTransId="{43AC5E82-0104-4114-A616-5DC42C28719C}" sibTransId="{27B17C83-284F-4224-BB26-BD8851E22333}"/>
    <dgm:cxn modelId="{7CE09626-EE82-4DB6-8B47-C03EFCEC5220}" type="presParOf" srcId="{79CA12FB-92A7-476D-8EE2-E29E963AADE4}" destId="{C6C29470-BCB7-4F63-B966-6792E526E1F9}" srcOrd="0" destOrd="0" presId="urn:microsoft.com/office/officeart/2005/8/layout/vList2"/>
    <dgm:cxn modelId="{93E27D44-BC4C-455E-B725-4EC7A993D9B9}" type="presParOf" srcId="{79CA12FB-92A7-476D-8EE2-E29E963AADE4}" destId="{29E19427-515D-41D4-9A31-B312795604AB}" srcOrd="1" destOrd="0" presId="urn:microsoft.com/office/officeart/2005/8/layout/vList2"/>
    <dgm:cxn modelId="{DFEC481D-57A7-4997-97A1-D5FAA800E683}" type="presParOf" srcId="{79CA12FB-92A7-476D-8EE2-E29E963AADE4}" destId="{59749867-C86D-4005-8500-A0613886DAFC}" srcOrd="2" destOrd="0" presId="urn:microsoft.com/office/officeart/2005/8/layout/vList2"/>
    <dgm:cxn modelId="{A004C807-6844-43D1-930B-708D8473BE3D}" type="presParOf" srcId="{79CA12FB-92A7-476D-8EE2-E29E963AADE4}" destId="{EA56D503-F050-44BB-8A54-CE4A46C7CEB4}" srcOrd="3" destOrd="0" presId="urn:microsoft.com/office/officeart/2005/8/layout/vList2"/>
    <dgm:cxn modelId="{3357A689-7EE7-4155-ABBF-971D8D7302CA}" type="presParOf" srcId="{79CA12FB-92A7-476D-8EE2-E29E963AADE4}" destId="{24001115-FCF7-44B8-842D-3133EDF4DC7C}" srcOrd="4" destOrd="0" presId="urn:microsoft.com/office/officeart/2005/8/layout/vList2"/>
    <dgm:cxn modelId="{2EAF3B4F-1E55-4C9E-9A07-748FDB3860F9}" type="presParOf" srcId="{79CA12FB-92A7-476D-8EE2-E29E963AADE4}" destId="{9C720F6E-6536-4E8E-90C9-1F003EA32DAF}" srcOrd="5" destOrd="0" presId="urn:microsoft.com/office/officeart/2005/8/layout/vList2"/>
    <dgm:cxn modelId="{11033402-56DB-4ED7-97A7-1A9B13880045}" type="presParOf" srcId="{79CA12FB-92A7-476D-8EE2-E29E963AADE4}" destId="{3B002590-F558-4CF4-B348-5C8ECF89E5C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3A490065-8702-4AE3-9C81-ED63AD12CD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C29E154-462B-4580-A044-F7746A3DD2A1}">
      <dgm:prSet/>
      <dgm:spPr/>
      <dgm:t>
        <a:bodyPr/>
        <a:lstStyle/>
        <a:p>
          <a:pPr rtl="0"/>
          <a:r>
            <a:rPr lang="cs-CZ" b="0"/>
            <a:t>Dočasná pracovní neschopnosti</a:t>
          </a:r>
          <a:endParaRPr lang="cs-CZ"/>
        </a:p>
      </dgm:t>
    </dgm:pt>
    <dgm:pt modelId="{496A9784-EFAA-4FE0-9647-AE8682140C36}" type="parTrans" cxnId="{5D098B7D-0FFA-4C44-BD56-A84E2FCBF32F}">
      <dgm:prSet/>
      <dgm:spPr/>
      <dgm:t>
        <a:bodyPr/>
        <a:lstStyle/>
        <a:p>
          <a:endParaRPr lang="cs-CZ"/>
        </a:p>
      </dgm:t>
    </dgm:pt>
    <dgm:pt modelId="{C6F7E004-C3DA-4894-8E70-A75F457CB9F4}" type="sibTrans" cxnId="{5D098B7D-0FFA-4C44-BD56-A84E2FCBF32F}">
      <dgm:prSet/>
      <dgm:spPr/>
      <dgm:t>
        <a:bodyPr/>
        <a:lstStyle/>
        <a:p>
          <a:endParaRPr lang="cs-CZ"/>
        </a:p>
      </dgm:t>
    </dgm:pt>
    <dgm:pt modelId="{CA84F675-2562-4556-84E8-E0A9B5333FDA}">
      <dgm:prSet/>
      <dgm:spPr/>
      <dgm:t>
        <a:bodyPr/>
        <a:lstStyle/>
        <a:p>
          <a:pPr rtl="0"/>
          <a:r>
            <a:rPr lang="cs-CZ" b="0"/>
            <a:t>Nařízená karanténa</a:t>
          </a:r>
          <a:endParaRPr lang="cs-CZ"/>
        </a:p>
      </dgm:t>
    </dgm:pt>
    <dgm:pt modelId="{A1545251-F29C-4CB6-9506-080573715F15}" type="parTrans" cxnId="{9FC83643-819B-4AEF-A1F0-82BCF84A8E87}">
      <dgm:prSet/>
      <dgm:spPr/>
      <dgm:t>
        <a:bodyPr/>
        <a:lstStyle/>
        <a:p>
          <a:endParaRPr lang="cs-CZ"/>
        </a:p>
      </dgm:t>
    </dgm:pt>
    <dgm:pt modelId="{63769692-A3EC-42E0-AC8D-6A7AE91DF5C4}" type="sibTrans" cxnId="{9FC83643-819B-4AEF-A1F0-82BCF84A8E87}">
      <dgm:prSet/>
      <dgm:spPr/>
      <dgm:t>
        <a:bodyPr/>
        <a:lstStyle/>
        <a:p>
          <a:endParaRPr lang="cs-CZ"/>
        </a:p>
      </dgm:t>
    </dgm:pt>
    <dgm:pt modelId="{A8E734BA-8C49-41BA-8220-593807753E99}">
      <dgm:prSet/>
      <dgm:spPr/>
      <dgm:t>
        <a:bodyPr/>
        <a:lstStyle/>
        <a:p>
          <a:pPr rtl="0"/>
          <a:r>
            <a:rPr lang="cs-CZ" b="0"/>
            <a:t>Těhotenství a mateřství, péče otce o dítě po jeho narození</a:t>
          </a:r>
          <a:endParaRPr lang="cs-CZ"/>
        </a:p>
      </dgm:t>
    </dgm:pt>
    <dgm:pt modelId="{A9589560-E195-43BA-8178-7B4191BA7604}" type="parTrans" cxnId="{266EB439-3D05-4F91-8E41-BA2EDDFA9AAA}">
      <dgm:prSet/>
      <dgm:spPr/>
      <dgm:t>
        <a:bodyPr/>
        <a:lstStyle/>
        <a:p>
          <a:endParaRPr lang="cs-CZ"/>
        </a:p>
      </dgm:t>
    </dgm:pt>
    <dgm:pt modelId="{ACB59EC1-44B2-454B-8949-D0B04766E0AB}" type="sibTrans" cxnId="{266EB439-3D05-4F91-8E41-BA2EDDFA9AAA}">
      <dgm:prSet/>
      <dgm:spPr/>
      <dgm:t>
        <a:bodyPr/>
        <a:lstStyle/>
        <a:p>
          <a:endParaRPr lang="cs-CZ"/>
        </a:p>
      </dgm:t>
    </dgm:pt>
    <dgm:pt modelId="{10A8D738-2756-478E-A512-A920B942C1A1}">
      <dgm:prSet/>
      <dgm:spPr/>
      <dgm:t>
        <a:bodyPr/>
        <a:lstStyle/>
        <a:p>
          <a:pPr rtl="0"/>
          <a:r>
            <a:rPr lang="cs-CZ" b="0"/>
            <a:t>Ošetřování člena domácnosti nebo péče o něj</a:t>
          </a:r>
          <a:endParaRPr lang="cs-CZ"/>
        </a:p>
      </dgm:t>
    </dgm:pt>
    <dgm:pt modelId="{C0187C59-4F93-4888-B0E4-CF85F0DDD141}" type="parTrans" cxnId="{097D04C9-6339-411F-A425-0EAFDAF4D781}">
      <dgm:prSet/>
      <dgm:spPr/>
      <dgm:t>
        <a:bodyPr/>
        <a:lstStyle/>
        <a:p>
          <a:endParaRPr lang="cs-CZ"/>
        </a:p>
      </dgm:t>
    </dgm:pt>
    <dgm:pt modelId="{0268B1AF-816B-4E32-B83D-6757EAB7432E}" type="sibTrans" cxnId="{097D04C9-6339-411F-A425-0EAFDAF4D781}">
      <dgm:prSet/>
      <dgm:spPr/>
      <dgm:t>
        <a:bodyPr/>
        <a:lstStyle/>
        <a:p>
          <a:endParaRPr lang="cs-CZ"/>
        </a:p>
      </dgm:t>
    </dgm:pt>
    <dgm:pt modelId="{E6B3C1EC-6CBD-4DDE-914E-62D87A9DA5F8}">
      <dgm:prSet/>
      <dgm:spPr/>
      <dgm:t>
        <a:bodyPr/>
        <a:lstStyle/>
        <a:p>
          <a:pPr rtl="0"/>
          <a:r>
            <a:rPr lang="cs-CZ" b="0"/>
            <a:t>Poskytování dlouhodobé péče a organizaci a provádění pojištění, posuzování zdravotního stavu pro účely pojištění</a:t>
          </a:r>
          <a:endParaRPr lang="cs-CZ"/>
        </a:p>
      </dgm:t>
    </dgm:pt>
    <dgm:pt modelId="{759D20E8-D3A0-489C-94B3-77F6FBAA29E8}" type="parTrans" cxnId="{9F87C7BB-EED7-4C55-AFCE-E976C2A60DF4}">
      <dgm:prSet/>
      <dgm:spPr/>
      <dgm:t>
        <a:bodyPr/>
        <a:lstStyle/>
        <a:p>
          <a:endParaRPr lang="cs-CZ"/>
        </a:p>
      </dgm:t>
    </dgm:pt>
    <dgm:pt modelId="{0B59CA03-7599-431D-8BA4-3E4DAB9F779B}" type="sibTrans" cxnId="{9F87C7BB-EED7-4C55-AFCE-E976C2A60DF4}">
      <dgm:prSet/>
      <dgm:spPr/>
      <dgm:t>
        <a:bodyPr/>
        <a:lstStyle/>
        <a:p>
          <a:endParaRPr lang="cs-CZ"/>
        </a:p>
      </dgm:t>
    </dgm:pt>
    <dgm:pt modelId="{2E4F02A9-2065-4AF6-8A45-BA5EDFB92348}">
      <dgm:prSet/>
      <dgm:spPr/>
      <dgm:t>
        <a:bodyPr/>
        <a:lstStyle/>
        <a:p>
          <a:pPr rtl="0"/>
          <a:r>
            <a:rPr lang="cs-CZ" b="0"/>
            <a:t>Účast na pojištění – dobrovolná / povinná</a:t>
          </a:r>
          <a:endParaRPr lang="cs-CZ"/>
        </a:p>
      </dgm:t>
    </dgm:pt>
    <dgm:pt modelId="{970A7F99-63BF-45C2-A4DB-24B822C37156}" type="parTrans" cxnId="{F1DA9493-3E96-4446-8E2E-1B58F9A93563}">
      <dgm:prSet/>
      <dgm:spPr/>
      <dgm:t>
        <a:bodyPr/>
        <a:lstStyle/>
        <a:p>
          <a:endParaRPr lang="cs-CZ"/>
        </a:p>
      </dgm:t>
    </dgm:pt>
    <dgm:pt modelId="{82A97301-EBE6-4766-82C8-1104255FDE1E}" type="sibTrans" cxnId="{F1DA9493-3E96-4446-8E2E-1B58F9A93563}">
      <dgm:prSet/>
      <dgm:spPr/>
      <dgm:t>
        <a:bodyPr/>
        <a:lstStyle/>
        <a:p>
          <a:endParaRPr lang="cs-CZ"/>
        </a:p>
      </dgm:t>
    </dgm:pt>
    <dgm:pt modelId="{44E4EC5A-7CE8-4985-9BE3-54D63D49D44B}" type="pres">
      <dgm:prSet presAssocID="{3A490065-8702-4AE3-9C81-ED63AD12CD99}" presName="linear" presStyleCnt="0">
        <dgm:presLayoutVars>
          <dgm:animLvl val="lvl"/>
          <dgm:resizeHandles val="exact"/>
        </dgm:presLayoutVars>
      </dgm:prSet>
      <dgm:spPr/>
    </dgm:pt>
    <dgm:pt modelId="{CCF9FC31-6673-4AB6-BC6A-2647287DF5BC}" type="pres">
      <dgm:prSet presAssocID="{5C29E154-462B-4580-A044-F7746A3DD2A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95492B8-7E23-4792-8218-5FBF36F7748A}" type="pres">
      <dgm:prSet presAssocID="{C6F7E004-C3DA-4894-8E70-A75F457CB9F4}" presName="spacer" presStyleCnt="0"/>
      <dgm:spPr/>
    </dgm:pt>
    <dgm:pt modelId="{FA1DB82A-6E73-494B-8294-B7BB72B83BDF}" type="pres">
      <dgm:prSet presAssocID="{CA84F675-2562-4556-84E8-E0A9B5333FD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C4C08A1-89D4-4F37-AA60-C4EEF58B0518}" type="pres">
      <dgm:prSet presAssocID="{63769692-A3EC-42E0-AC8D-6A7AE91DF5C4}" presName="spacer" presStyleCnt="0"/>
      <dgm:spPr/>
    </dgm:pt>
    <dgm:pt modelId="{B97CEE59-3E66-4BD1-BC1A-99DF50752F5B}" type="pres">
      <dgm:prSet presAssocID="{A8E734BA-8C49-41BA-8220-593807753E9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D1FD1F3-3741-4602-AEBA-57F6D220665D}" type="pres">
      <dgm:prSet presAssocID="{ACB59EC1-44B2-454B-8949-D0B04766E0AB}" presName="spacer" presStyleCnt="0"/>
      <dgm:spPr/>
    </dgm:pt>
    <dgm:pt modelId="{5D57E5A5-1C82-4D4F-A3B9-C0055DD56F0F}" type="pres">
      <dgm:prSet presAssocID="{10A8D738-2756-478E-A512-A920B942C1A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CCE0267-47A5-4E1F-BEEE-56A1FDE06695}" type="pres">
      <dgm:prSet presAssocID="{0268B1AF-816B-4E32-B83D-6757EAB7432E}" presName="spacer" presStyleCnt="0"/>
      <dgm:spPr/>
    </dgm:pt>
    <dgm:pt modelId="{9267487C-5455-4B59-B978-572101EE09C7}" type="pres">
      <dgm:prSet presAssocID="{E6B3C1EC-6CBD-4DDE-914E-62D87A9DA5F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F315F93-721E-4B74-A15E-D8A0551A387F}" type="pres">
      <dgm:prSet presAssocID="{0B59CA03-7599-431D-8BA4-3E4DAB9F779B}" presName="spacer" presStyleCnt="0"/>
      <dgm:spPr/>
    </dgm:pt>
    <dgm:pt modelId="{44DD4DA2-599F-429B-A0F3-2F83289B109E}" type="pres">
      <dgm:prSet presAssocID="{2E4F02A9-2065-4AF6-8A45-BA5EDFB9234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66EB439-3D05-4F91-8E41-BA2EDDFA9AAA}" srcId="{3A490065-8702-4AE3-9C81-ED63AD12CD99}" destId="{A8E734BA-8C49-41BA-8220-593807753E99}" srcOrd="2" destOrd="0" parTransId="{A9589560-E195-43BA-8178-7B4191BA7604}" sibTransId="{ACB59EC1-44B2-454B-8949-D0B04766E0AB}"/>
    <dgm:cxn modelId="{C1B00C5B-3CD3-447F-A564-D7C1086F4FE0}" type="presOf" srcId="{CA84F675-2562-4556-84E8-E0A9B5333FDA}" destId="{FA1DB82A-6E73-494B-8294-B7BB72B83BDF}" srcOrd="0" destOrd="0" presId="urn:microsoft.com/office/officeart/2005/8/layout/vList2"/>
    <dgm:cxn modelId="{9FC83643-819B-4AEF-A1F0-82BCF84A8E87}" srcId="{3A490065-8702-4AE3-9C81-ED63AD12CD99}" destId="{CA84F675-2562-4556-84E8-E0A9B5333FDA}" srcOrd="1" destOrd="0" parTransId="{A1545251-F29C-4CB6-9506-080573715F15}" sibTransId="{63769692-A3EC-42E0-AC8D-6A7AE91DF5C4}"/>
    <dgm:cxn modelId="{5D098B7D-0FFA-4C44-BD56-A84E2FCBF32F}" srcId="{3A490065-8702-4AE3-9C81-ED63AD12CD99}" destId="{5C29E154-462B-4580-A044-F7746A3DD2A1}" srcOrd="0" destOrd="0" parTransId="{496A9784-EFAA-4FE0-9647-AE8682140C36}" sibTransId="{C6F7E004-C3DA-4894-8E70-A75F457CB9F4}"/>
    <dgm:cxn modelId="{AA093089-1906-4731-9325-61A3DEF345FB}" type="presOf" srcId="{E6B3C1EC-6CBD-4DDE-914E-62D87A9DA5F8}" destId="{9267487C-5455-4B59-B978-572101EE09C7}" srcOrd="0" destOrd="0" presId="urn:microsoft.com/office/officeart/2005/8/layout/vList2"/>
    <dgm:cxn modelId="{F1DA9493-3E96-4446-8E2E-1B58F9A93563}" srcId="{3A490065-8702-4AE3-9C81-ED63AD12CD99}" destId="{2E4F02A9-2065-4AF6-8A45-BA5EDFB92348}" srcOrd="5" destOrd="0" parTransId="{970A7F99-63BF-45C2-A4DB-24B822C37156}" sibTransId="{82A97301-EBE6-4766-82C8-1104255FDE1E}"/>
    <dgm:cxn modelId="{F67413AA-2F51-42B3-B1FC-C5896C9F8F34}" type="presOf" srcId="{5C29E154-462B-4580-A044-F7746A3DD2A1}" destId="{CCF9FC31-6673-4AB6-BC6A-2647287DF5BC}" srcOrd="0" destOrd="0" presId="urn:microsoft.com/office/officeart/2005/8/layout/vList2"/>
    <dgm:cxn modelId="{9F87C7BB-EED7-4C55-AFCE-E976C2A60DF4}" srcId="{3A490065-8702-4AE3-9C81-ED63AD12CD99}" destId="{E6B3C1EC-6CBD-4DDE-914E-62D87A9DA5F8}" srcOrd="4" destOrd="0" parTransId="{759D20E8-D3A0-489C-94B3-77F6FBAA29E8}" sibTransId="{0B59CA03-7599-431D-8BA4-3E4DAB9F779B}"/>
    <dgm:cxn modelId="{ADE403BD-6408-455C-978A-4FA912C46EFD}" type="presOf" srcId="{10A8D738-2756-478E-A512-A920B942C1A1}" destId="{5D57E5A5-1C82-4D4F-A3B9-C0055DD56F0F}" srcOrd="0" destOrd="0" presId="urn:microsoft.com/office/officeart/2005/8/layout/vList2"/>
    <dgm:cxn modelId="{218882C8-42C8-4830-99D3-E8103947505D}" type="presOf" srcId="{2E4F02A9-2065-4AF6-8A45-BA5EDFB92348}" destId="{44DD4DA2-599F-429B-A0F3-2F83289B109E}" srcOrd="0" destOrd="0" presId="urn:microsoft.com/office/officeart/2005/8/layout/vList2"/>
    <dgm:cxn modelId="{097D04C9-6339-411F-A425-0EAFDAF4D781}" srcId="{3A490065-8702-4AE3-9C81-ED63AD12CD99}" destId="{10A8D738-2756-478E-A512-A920B942C1A1}" srcOrd="3" destOrd="0" parTransId="{C0187C59-4F93-4888-B0E4-CF85F0DDD141}" sibTransId="{0268B1AF-816B-4E32-B83D-6757EAB7432E}"/>
    <dgm:cxn modelId="{88357EDD-18F6-4111-9D2F-80D91A7C452D}" type="presOf" srcId="{3A490065-8702-4AE3-9C81-ED63AD12CD99}" destId="{44E4EC5A-7CE8-4985-9BE3-54D63D49D44B}" srcOrd="0" destOrd="0" presId="urn:microsoft.com/office/officeart/2005/8/layout/vList2"/>
    <dgm:cxn modelId="{B75168FE-B360-4FB9-95FA-60D2408F655F}" type="presOf" srcId="{A8E734BA-8C49-41BA-8220-593807753E99}" destId="{B97CEE59-3E66-4BD1-BC1A-99DF50752F5B}" srcOrd="0" destOrd="0" presId="urn:microsoft.com/office/officeart/2005/8/layout/vList2"/>
    <dgm:cxn modelId="{3595DB24-53A8-404B-93B3-F3D19F15846C}" type="presParOf" srcId="{44E4EC5A-7CE8-4985-9BE3-54D63D49D44B}" destId="{CCF9FC31-6673-4AB6-BC6A-2647287DF5BC}" srcOrd="0" destOrd="0" presId="urn:microsoft.com/office/officeart/2005/8/layout/vList2"/>
    <dgm:cxn modelId="{C806A990-A349-47CF-9C31-89040129E14B}" type="presParOf" srcId="{44E4EC5A-7CE8-4985-9BE3-54D63D49D44B}" destId="{B95492B8-7E23-4792-8218-5FBF36F7748A}" srcOrd="1" destOrd="0" presId="urn:microsoft.com/office/officeart/2005/8/layout/vList2"/>
    <dgm:cxn modelId="{D123724D-E65B-4284-AE04-7B9151619BBA}" type="presParOf" srcId="{44E4EC5A-7CE8-4985-9BE3-54D63D49D44B}" destId="{FA1DB82A-6E73-494B-8294-B7BB72B83BDF}" srcOrd="2" destOrd="0" presId="urn:microsoft.com/office/officeart/2005/8/layout/vList2"/>
    <dgm:cxn modelId="{D15751FE-7195-448A-B5ED-CABF4BBA1E00}" type="presParOf" srcId="{44E4EC5A-7CE8-4985-9BE3-54D63D49D44B}" destId="{6C4C08A1-89D4-4F37-AA60-C4EEF58B0518}" srcOrd="3" destOrd="0" presId="urn:microsoft.com/office/officeart/2005/8/layout/vList2"/>
    <dgm:cxn modelId="{E0EBA852-53F5-4BAB-BB19-A88A53D134DC}" type="presParOf" srcId="{44E4EC5A-7CE8-4985-9BE3-54D63D49D44B}" destId="{B97CEE59-3E66-4BD1-BC1A-99DF50752F5B}" srcOrd="4" destOrd="0" presId="urn:microsoft.com/office/officeart/2005/8/layout/vList2"/>
    <dgm:cxn modelId="{9E23E7CA-B9C7-49BB-80D5-C1281A364DBA}" type="presParOf" srcId="{44E4EC5A-7CE8-4985-9BE3-54D63D49D44B}" destId="{5D1FD1F3-3741-4602-AEBA-57F6D220665D}" srcOrd="5" destOrd="0" presId="urn:microsoft.com/office/officeart/2005/8/layout/vList2"/>
    <dgm:cxn modelId="{A3D7D395-B4AD-41D0-9A68-33912428D613}" type="presParOf" srcId="{44E4EC5A-7CE8-4985-9BE3-54D63D49D44B}" destId="{5D57E5A5-1C82-4D4F-A3B9-C0055DD56F0F}" srcOrd="6" destOrd="0" presId="urn:microsoft.com/office/officeart/2005/8/layout/vList2"/>
    <dgm:cxn modelId="{6027C589-0C5D-461F-95BE-FC336E7C707A}" type="presParOf" srcId="{44E4EC5A-7CE8-4985-9BE3-54D63D49D44B}" destId="{4CCE0267-47A5-4E1F-BEEE-56A1FDE06695}" srcOrd="7" destOrd="0" presId="urn:microsoft.com/office/officeart/2005/8/layout/vList2"/>
    <dgm:cxn modelId="{22C85C36-2CFA-463A-AB87-E35FC58B7347}" type="presParOf" srcId="{44E4EC5A-7CE8-4985-9BE3-54D63D49D44B}" destId="{9267487C-5455-4B59-B978-572101EE09C7}" srcOrd="8" destOrd="0" presId="urn:microsoft.com/office/officeart/2005/8/layout/vList2"/>
    <dgm:cxn modelId="{A7568645-7835-492A-87D4-1F73C6CAECBA}" type="presParOf" srcId="{44E4EC5A-7CE8-4985-9BE3-54D63D49D44B}" destId="{CF315F93-721E-4B74-A15E-D8A0551A387F}" srcOrd="9" destOrd="0" presId="urn:microsoft.com/office/officeart/2005/8/layout/vList2"/>
    <dgm:cxn modelId="{A003E826-641B-4A54-8505-73141C87A6DD}" type="presParOf" srcId="{44E4EC5A-7CE8-4985-9BE3-54D63D49D44B}" destId="{44DD4DA2-599F-429B-A0F3-2F83289B109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F0D3224D-6ED8-4DEC-B13C-B9564BC12B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D6A8654-2342-4C64-938B-7B748A9B3F02}">
      <dgm:prSet/>
      <dgm:spPr/>
      <dgm:t>
        <a:bodyPr/>
        <a:lstStyle/>
        <a:p>
          <a:pPr rtl="0"/>
          <a:r>
            <a:rPr lang="cs-CZ" b="0" dirty="0"/>
            <a:t>Starobní</a:t>
          </a:r>
          <a:endParaRPr lang="cs-CZ" dirty="0"/>
        </a:p>
      </dgm:t>
    </dgm:pt>
    <dgm:pt modelId="{1C160C3F-69B1-4622-B342-51EFB90E2801}" type="parTrans" cxnId="{701DA022-B08A-462E-B555-6DF70B091DA3}">
      <dgm:prSet/>
      <dgm:spPr/>
      <dgm:t>
        <a:bodyPr/>
        <a:lstStyle/>
        <a:p>
          <a:endParaRPr lang="cs-CZ"/>
        </a:p>
      </dgm:t>
    </dgm:pt>
    <dgm:pt modelId="{9DED2EA4-EDA5-4277-8A97-C31D94D08144}" type="sibTrans" cxnId="{701DA022-B08A-462E-B555-6DF70B091DA3}">
      <dgm:prSet/>
      <dgm:spPr/>
      <dgm:t>
        <a:bodyPr/>
        <a:lstStyle/>
        <a:p>
          <a:endParaRPr lang="cs-CZ"/>
        </a:p>
      </dgm:t>
    </dgm:pt>
    <dgm:pt modelId="{AABB7D6F-B223-44F3-9EAD-132E52561633}">
      <dgm:prSet/>
      <dgm:spPr/>
      <dgm:t>
        <a:bodyPr/>
        <a:lstStyle/>
        <a:p>
          <a:pPr rtl="0"/>
          <a:r>
            <a:rPr lang="cs-CZ" b="0" dirty="0"/>
            <a:t>Invalidní</a:t>
          </a:r>
          <a:endParaRPr lang="cs-CZ" dirty="0"/>
        </a:p>
      </dgm:t>
    </dgm:pt>
    <dgm:pt modelId="{6E490A9B-65BF-4239-AA2D-DE2D7046228E}" type="parTrans" cxnId="{4286806F-A18D-4A88-9E8D-A4AC51731CBB}">
      <dgm:prSet/>
      <dgm:spPr/>
      <dgm:t>
        <a:bodyPr/>
        <a:lstStyle/>
        <a:p>
          <a:endParaRPr lang="cs-CZ"/>
        </a:p>
      </dgm:t>
    </dgm:pt>
    <dgm:pt modelId="{32024862-D2B0-4366-A328-3072D08ACA68}" type="sibTrans" cxnId="{4286806F-A18D-4A88-9E8D-A4AC51731CBB}">
      <dgm:prSet/>
      <dgm:spPr/>
      <dgm:t>
        <a:bodyPr/>
        <a:lstStyle/>
        <a:p>
          <a:endParaRPr lang="cs-CZ"/>
        </a:p>
      </dgm:t>
    </dgm:pt>
    <dgm:pt modelId="{14785F9F-C0A6-42B4-811B-13216FEA8F7E}">
      <dgm:prSet/>
      <dgm:spPr/>
      <dgm:t>
        <a:bodyPr/>
        <a:lstStyle/>
        <a:p>
          <a:pPr rtl="0"/>
          <a:r>
            <a:rPr lang="cs-CZ" b="0" dirty="0"/>
            <a:t>Vdovský a vdovecký</a:t>
          </a:r>
          <a:endParaRPr lang="cs-CZ" dirty="0"/>
        </a:p>
      </dgm:t>
    </dgm:pt>
    <dgm:pt modelId="{2C719FDC-AA28-402B-9D34-666EF2E68CB9}" type="parTrans" cxnId="{68FAD821-376F-4963-8BB8-C25532CF4431}">
      <dgm:prSet/>
      <dgm:spPr/>
      <dgm:t>
        <a:bodyPr/>
        <a:lstStyle/>
        <a:p>
          <a:endParaRPr lang="cs-CZ"/>
        </a:p>
      </dgm:t>
    </dgm:pt>
    <dgm:pt modelId="{7B8CFBFD-859F-4B7B-8818-AAEA3BDDE76B}" type="sibTrans" cxnId="{68FAD821-376F-4963-8BB8-C25532CF4431}">
      <dgm:prSet/>
      <dgm:spPr/>
      <dgm:t>
        <a:bodyPr/>
        <a:lstStyle/>
        <a:p>
          <a:endParaRPr lang="cs-CZ"/>
        </a:p>
      </dgm:t>
    </dgm:pt>
    <dgm:pt modelId="{46D06743-A509-48A9-A02A-F5F246DEF183}">
      <dgm:prSet/>
      <dgm:spPr/>
      <dgm:t>
        <a:bodyPr/>
        <a:lstStyle/>
        <a:p>
          <a:pPr rtl="0"/>
          <a:r>
            <a:rPr lang="cs-CZ" b="0"/>
            <a:t>Sirotčí</a:t>
          </a:r>
          <a:endParaRPr lang="cs-CZ"/>
        </a:p>
      </dgm:t>
    </dgm:pt>
    <dgm:pt modelId="{CACF0746-2437-4D05-8915-69A8303AEE49}" type="parTrans" cxnId="{455529B7-25B4-459E-835D-84FA993110EA}">
      <dgm:prSet/>
      <dgm:spPr/>
      <dgm:t>
        <a:bodyPr/>
        <a:lstStyle/>
        <a:p>
          <a:endParaRPr lang="cs-CZ"/>
        </a:p>
      </dgm:t>
    </dgm:pt>
    <dgm:pt modelId="{7F52EA33-3479-4850-9105-BBB5D7FC68C5}" type="sibTrans" cxnId="{455529B7-25B4-459E-835D-84FA993110EA}">
      <dgm:prSet/>
      <dgm:spPr/>
      <dgm:t>
        <a:bodyPr/>
        <a:lstStyle/>
        <a:p>
          <a:endParaRPr lang="cs-CZ"/>
        </a:p>
      </dgm:t>
    </dgm:pt>
    <dgm:pt modelId="{55595246-4113-48CE-97E4-18F9E621A663}" type="pres">
      <dgm:prSet presAssocID="{F0D3224D-6ED8-4DEC-B13C-B9564BC12B11}" presName="linear" presStyleCnt="0">
        <dgm:presLayoutVars>
          <dgm:animLvl val="lvl"/>
          <dgm:resizeHandles val="exact"/>
        </dgm:presLayoutVars>
      </dgm:prSet>
      <dgm:spPr/>
    </dgm:pt>
    <dgm:pt modelId="{DFE693D5-8685-4B15-9541-8E0ED4D34284}" type="pres">
      <dgm:prSet presAssocID="{CD6A8654-2342-4C64-938B-7B748A9B3F0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50E2A1-4071-4180-A040-ADEF1E660D32}" type="pres">
      <dgm:prSet presAssocID="{9DED2EA4-EDA5-4277-8A97-C31D94D08144}" presName="spacer" presStyleCnt="0"/>
      <dgm:spPr/>
    </dgm:pt>
    <dgm:pt modelId="{6ECBECA8-3B6F-4706-A0E9-CF1E7F24AACE}" type="pres">
      <dgm:prSet presAssocID="{AABB7D6F-B223-44F3-9EAD-132E52561633}" presName="parentText" presStyleLbl="node1" presStyleIdx="1" presStyleCnt="4" custLinFactNeighborX="-502" custLinFactNeighborY="-4003">
        <dgm:presLayoutVars>
          <dgm:chMax val="0"/>
          <dgm:bulletEnabled val="1"/>
        </dgm:presLayoutVars>
      </dgm:prSet>
      <dgm:spPr/>
    </dgm:pt>
    <dgm:pt modelId="{77FB485B-E716-4F9A-AC4B-5EABCBEC9A38}" type="pres">
      <dgm:prSet presAssocID="{32024862-D2B0-4366-A328-3072D08ACA68}" presName="spacer" presStyleCnt="0"/>
      <dgm:spPr/>
    </dgm:pt>
    <dgm:pt modelId="{EAA791B6-9C9C-48E4-9B56-FE11AC2F893A}" type="pres">
      <dgm:prSet presAssocID="{14785F9F-C0A6-42B4-811B-13216FEA8F7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D939CD1-7282-4CC5-A7E4-A2F48FC20540}" type="pres">
      <dgm:prSet presAssocID="{7B8CFBFD-859F-4B7B-8818-AAEA3BDDE76B}" presName="spacer" presStyleCnt="0"/>
      <dgm:spPr/>
    </dgm:pt>
    <dgm:pt modelId="{305373CE-5DE7-4870-AD0C-14FC53D8DC81}" type="pres">
      <dgm:prSet presAssocID="{46D06743-A509-48A9-A02A-F5F246DEF18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FBECA16-4B40-48EE-A10F-42D1A3FA340E}" type="presOf" srcId="{AABB7D6F-B223-44F3-9EAD-132E52561633}" destId="{6ECBECA8-3B6F-4706-A0E9-CF1E7F24AACE}" srcOrd="0" destOrd="0" presId="urn:microsoft.com/office/officeart/2005/8/layout/vList2"/>
    <dgm:cxn modelId="{68FAD821-376F-4963-8BB8-C25532CF4431}" srcId="{F0D3224D-6ED8-4DEC-B13C-B9564BC12B11}" destId="{14785F9F-C0A6-42B4-811B-13216FEA8F7E}" srcOrd="2" destOrd="0" parTransId="{2C719FDC-AA28-402B-9D34-666EF2E68CB9}" sibTransId="{7B8CFBFD-859F-4B7B-8818-AAEA3BDDE76B}"/>
    <dgm:cxn modelId="{701DA022-B08A-462E-B555-6DF70B091DA3}" srcId="{F0D3224D-6ED8-4DEC-B13C-B9564BC12B11}" destId="{CD6A8654-2342-4C64-938B-7B748A9B3F02}" srcOrd="0" destOrd="0" parTransId="{1C160C3F-69B1-4622-B342-51EFB90E2801}" sibTransId="{9DED2EA4-EDA5-4277-8A97-C31D94D08144}"/>
    <dgm:cxn modelId="{8CE9E128-6494-4DA8-889D-285663D8CEE8}" type="presOf" srcId="{14785F9F-C0A6-42B4-811B-13216FEA8F7E}" destId="{EAA791B6-9C9C-48E4-9B56-FE11AC2F893A}" srcOrd="0" destOrd="0" presId="urn:microsoft.com/office/officeart/2005/8/layout/vList2"/>
    <dgm:cxn modelId="{4286806F-A18D-4A88-9E8D-A4AC51731CBB}" srcId="{F0D3224D-6ED8-4DEC-B13C-B9564BC12B11}" destId="{AABB7D6F-B223-44F3-9EAD-132E52561633}" srcOrd="1" destOrd="0" parTransId="{6E490A9B-65BF-4239-AA2D-DE2D7046228E}" sibTransId="{32024862-D2B0-4366-A328-3072D08ACA68}"/>
    <dgm:cxn modelId="{8E1F4C88-EBFB-4703-A1D6-7E91D4EB2C96}" type="presOf" srcId="{F0D3224D-6ED8-4DEC-B13C-B9564BC12B11}" destId="{55595246-4113-48CE-97E4-18F9E621A663}" srcOrd="0" destOrd="0" presId="urn:microsoft.com/office/officeart/2005/8/layout/vList2"/>
    <dgm:cxn modelId="{CFB09E9A-5036-43AB-9BC1-90245C8884F3}" type="presOf" srcId="{CD6A8654-2342-4C64-938B-7B748A9B3F02}" destId="{DFE693D5-8685-4B15-9541-8E0ED4D34284}" srcOrd="0" destOrd="0" presId="urn:microsoft.com/office/officeart/2005/8/layout/vList2"/>
    <dgm:cxn modelId="{455529B7-25B4-459E-835D-84FA993110EA}" srcId="{F0D3224D-6ED8-4DEC-B13C-B9564BC12B11}" destId="{46D06743-A509-48A9-A02A-F5F246DEF183}" srcOrd="3" destOrd="0" parTransId="{CACF0746-2437-4D05-8915-69A8303AEE49}" sibTransId="{7F52EA33-3479-4850-9105-BBB5D7FC68C5}"/>
    <dgm:cxn modelId="{EEB8BBDC-89EF-44F6-A507-212B7F5618F1}" type="presOf" srcId="{46D06743-A509-48A9-A02A-F5F246DEF183}" destId="{305373CE-5DE7-4870-AD0C-14FC53D8DC81}" srcOrd="0" destOrd="0" presId="urn:microsoft.com/office/officeart/2005/8/layout/vList2"/>
    <dgm:cxn modelId="{F8D9854B-08CE-4227-A24C-D3093DECFE19}" type="presParOf" srcId="{55595246-4113-48CE-97E4-18F9E621A663}" destId="{DFE693D5-8685-4B15-9541-8E0ED4D34284}" srcOrd="0" destOrd="0" presId="urn:microsoft.com/office/officeart/2005/8/layout/vList2"/>
    <dgm:cxn modelId="{EF0AC2C4-7C4E-48BD-8EB4-9595FE13CBCE}" type="presParOf" srcId="{55595246-4113-48CE-97E4-18F9E621A663}" destId="{9550E2A1-4071-4180-A040-ADEF1E660D32}" srcOrd="1" destOrd="0" presId="urn:microsoft.com/office/officeart/2005/8/layout/vList2"/>
    <dgm:cxn modelId="{F93FAA0D-485F-4AE6-BDA7-E042056473B3}" type="presParOf" srcId="{55595246-4113-48CE-97E4-18F9E621A663}" destId="{6ECBECA8-3B6F-4706-A0E9-CF1E7F24AACE}" srcOrd="2" destOrd="0" presId="urn:microsoft.com/office/officeart/2005/8/layout/vList2"/>
    <dgm:cxn modelId="{BAABEFE1-C765-4882-8C23-BDD47E4FA671}" type="presParOf" srcId="{55595246-4113-48CE-97E4-18F9E621A663}" destId="{77FB485B-E716-4F9A-AC4B-5EABCBEC9A38}" srcOrd="3" destOrd="0" presId="urn:microsoft.com/office/officeart/2005/8/layout/vList2"/>
    <dgm:cxn modelId="{AFC348F2-3849-4642-8C54-6BAE21DE0A2F}" type="presParOf" srcId="{55595246-4113-48CE-97E4-18F9E621A663}" destId="{EAA791B6-9C9C-48E4-9B56-FE11AC2F893A}" srcOrd="4" destOrd="0" presId="urn:microsoft.com/office/officeart/2005/8/layout/vList2"/>
    <dgm:cxn modelId="{79136FD5-078A-4FCE-9E7E-1F38DF8A57CF}" type="presParOf" srcId="{55595246-4113-48CE-97E4-18F9E621A663}" destId="{CD939CD1-7282-4CC5-A7E4-A2F48FC20540}" srcOrd="5" destOrd="0" presId="urn:microsoft.com/office/officeart/2005/8/layout/vList2"/>
    <dgm:cxn modelId="{C876420B-D383-47CF-B7E1-A562AECC823E}" type="presParOf" srcId="{55595246-4113-48CE-97E4-18F9E621A663}" destId="{305373CE-5DE7-4870-AD0C-14FC53D8DC8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dirty="0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09F891-F500-4FED-9B92-963AB6AD63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0FBBE1C-08D1-484E-A1EF-0507365E2B6E}">
      <dgm:prSet custT="1"/>
      <dgm:spPr/>
      <dgm:t>
        <a:bodyPr/>
        <a:lstStyle/>
        <a:p>
          <a:pPr rtl="0"/>
          <a:r>
            <a:rPr lang="cs-CZ" sz="1800" b="0" dirty="0"/>
            <a:t>Zákonná povinnost</a:t>
          </a:r>
          <a:endParaRPr lang="cs-CZ" sz="1800" dirty="0"/>
        </a:p>
      </dgm:t>
    </dgm:pt>
    <dgm:pt modelId="{07607BAE-6768-4B03-875E-4C836D12C9C7}" type="parTrans" cxnId="{956D0588-6879-486E-A434-929BA7DE9AD4}">
      <dgm:prSet/>
      <dgm:spPr/>
      <dgm:t>
        <a:bodyPr/>
        <a:lstStyle/>
        <a:p>
          <a:endParaRPr lang="cs-CZ"/>
        </a:p>
      </dgm:t>
    </dgm:pt>
    <dgm:pt modelId="{DF26583D-3D77-4D81-A17C-8CA8676AFAB8}" type="sibTrans" cxnId="{956D0588-6879-486E-A434-929BA7DE9AD4}">
      <dgm:prSet/>
      <dgm:spPr/>
      <dgm:t>
        <a:bodyPr/>
        <a:lstStyle/>
        <a:p>
          <a:endParaRPr lang="cs-CZ"/>
        </a:p>
      </dgm:t>
    </dgm:pt>
    <dgm:pt modelId="{CCEA02A2-97C0-47A1-A858-08085439E56F}">
      <dgm:prSet custT="1"/>
      <dgm:spPr/>
      <dgm:t>
        <a:bodyPr/>
        <a:lstStyle/>
        <a:p>
          <a:pPr rtl="0"/>
          <a:r>
            <a:rPr lang="cs-CZ" sz="1400" b="0" i="1" dirty="0"/>
            <a:t>§ 51 a násl. </a:t>
          </a:r>
          <a:r>
            <a:rPr lang="cs-CZ" sz="1400" b="0" i="1" dirty="0" err="1"/>
            <a:t>ZoZS</a:t>
          </a:r>
          <a:endParaRPr lang="cs-CZ" sz="1400" dirty="0"/>
        </a:p>
      </dgm:t>
    </dgm:pt>
    <dgm:pt modelId="{8E60B7B1-6E77-4B12-9CC7-2D01BD40C482}" type="parTrans" cxnId="{81477D60-A212-4F98-BA24-0C7FD5913C71}">
      <dgm:prSet/>
      <dgm:spPr/>
      <dgm:t>
        <a:bodyPr/>
        <a:lstStyle/>
        <a:p>
          <a:endParaRPr lang="cs-CZ"/>
        </a:p>
      </dgm:t>
    </dgm:pt>
    <dgm:pt modelId="{893FDD72-7C22-4245-865C-0DA357B693E3}" type="sibTrans" cxnId="{81477D60-A212-4F98-BA24-0C7FD5913C71}">
      <dgm:prSet/>
      <dgm:spPr/>
      <dgm:t>
        <a:bodyPr/>
        <a:lstStyle/>
        <a:p>
          <a:endParaRPr lang="cs-CZ"/>
        </a:p>
      </dgm:t>
    </dgm:pt>
    <dgm:pt modelId="{E9C969F6-67CF-4E73-B652-D4C9C811FF95}">
      <dgm:prSet custT="1"/>
      <dgm:spPr/>
      <dgm:t>
        <a:bodyPr/>
        <a:lstStyle/>
        <a:p>
          <a:pPr rtl="0"/>
          <a:r>
            <a:rPr lang="cs-CZ" sz="1800" b="0" dirty="0"/>
            <a:t>Věcný rozsah</a:t>
          </a:r>
          <a:endParaRPr lang="cs-CZ" sz="1800" dirty="0"/>
        </a:p>
      </dgm:t>
    </dgm:pt>
    <dgm:pt modelId="{3450D0B1-4305-43F6-AEA3-F7F34CD9FFB6}" type="parTrans" cxnId="{BD88D83A-81FA-4103-8594-56F1945FD85B}">
      <dgm:prSet/>
      <dgm:spPr/>
      <dgm:t>
        <a:bodyPr/>
        <a:lstStyle/>
        <a:p>
          <a:endParaRPr lang="cs-CZ"/>
        </a:p>
      </dgm:t>
    </dgm:pt>
    <dgm:pt modelId="{FB3ABF1D-F4E0-4AC8-8F32-99C442994A94}" type="sibTrans" cxnId="{BD88D83A-81FA-4103-8594-56F1945FD85B}">
      <dgm:prSet/>
      <dgm:spPr/>
      <dgm:t>
        <a:bodyPr/>
        <a:lstStyle/>
        <a:p>
          <a:endParaRPr lang="cs-CZ"/>
        </a:p>
      </dgm:t>
    </dgm:pt>
    <dgm:pt modelId="{49B3AC68-6432-4BF4-A8AC-7E2F2961C7E3}">
      <dgm:prSet custT="1"/>
      <dgm:spPr/>
      <dgm:t>
        <a:bodyPr/>
        <a:lstStyle/>
        <a:p>
          <a:pPr rtl="0"/>
          <a:r>
            <a:rPr lang="cs-CZ" sz="1400" b="0" i="1" dirty="0"/>
            <a:t>zdravotní stav</a:t>
          </a:r>
          <a:endParaRPr lang="cs-CZ" sz="1400" dirty="0"/>
        </a:p>
      </dgm:t>
    </dgm:pt>
    <dgm:pt modelId="{1CB6636E-17E2-489E-AE60-F19D6A20C276}" type="parTrans" cxnId="{C146D8E4-6A3D-4FAA-8EE7-F2E18BC21382}">
      <dgm:prSet/>
      <dgm:spPr/>
      <dgm:t>
        <a:bodyPr/>
        <a:lstStyle/>
        <a:p>
          <a:endParaRPr lang="cs-CZ"/>
        </a:p>
      </dgm:t>
    </dgm:pt>
    <dgm:pt modelId="{ED207518-4DEE-4FDE-ACAE-9E191D2ABA8E}" type="sibTrans" cxnId="{C146D8E4-6A3D-4FAA-8EE7-F2E18BC21382}">
      <dgm:prSet/>
      <dgm:spPr/>
      <dgm:t>
        <a:bodyPr/>
        <a:lstStyle/>
        <a:p>
          <a:endParaRPr lang="cs-CZ"/>
        </a:p>
      </dgm:t>
    </dgm:pt>
    <dgm:pt modelId="{1C057933-757F-41E6-B6BB-2287F975A8C1}">
      <dgm:prSet custT="1"/>
      <dgm:spPr/>
      <dgm:t>
        <a:bodyPr/>
        <a:lstStyle/>
        <a:p>
          <a:pPr rtl="0"/>
          <a:r>
            <a:rPr lang="cs-CZ" sz="1400" b="0" i="1" dirty="0"/>
            <a:t>anamnéza – osobní, rodinná, sociální, profesní …</a:t>
          </a:r>
          <a:endParaRPr lang="cs-CZ" sz="1400" dirty="0"/>
        </a:p>
      </dgm:t>
    </dgm:pt>
    <dgm:pt modelId="{7B0BE4D0-7587-4CA8-B7DC-60BE3E94660A}" type="parTrans" cxnId="{FCD2250D-8417-445F-AC91-92AFC5ADEED7}">
      <dgm:prSet/>
      <dgm:spPr/>
      <dgm:t>
        <a:bodyPr/>
        <a:lstStyle/>
        <a:p>
          <a:endParaRPr lang="cs-CZ"/>
        </a:p>
      </dgm:t>
    </dgm:pt>
    <dgm:pt modelId="{E1723DFB-1D28-4C03-8C3F-420F19CDED1E}" type="sibTrans" cxnId="{FCD2250D-8417-445F-AC91-92AFC5ADEED7}">
      <dgm:prSet/>
      <dgm:spPr/>
      <dgm:t>
        <a:bodyPr/>
        <a:lstStyle/>
        <a:p>
          <a:endParaRPr lang="cs-CZ"/>
        </a:p>
      </dgm:t>
    </dgm:pt>
    <dgm:pt modelId="{F70F61DD-4900-450D-86C7-E18590CB13D4}">
      <dgm:prSet custT="1"/>
      <dgm:spPr/>
      <dgm:t>
        <a:bodyPr/>
        <a:lstStyle/>
        <a:p>
          <a:pPr rtl="0"/>
          <a:r>
            <a:rPr lang="cs-CZ" sz="1400" b="0" i="1" dirty="0"/>
            <a:t>postoje a přesvědčení</a:t>
          </a:r>
          <a:endParaRPr lang="cs-CZ" sz="1400" dirty="0"/>
        </a:p>
      </dgm:t>
    </dgm:pt>
    <dgm:pt modelId="{C91A7220-3F80-46B6-90B8-17DDF610F6B4}" type="parTrans" cxnId="{88EE05C1-F366-452D-87BF-D7A99757637E}">
      <dgm:prSet/>
      <dgm:spPr/>
      <dgm:t>
        <a:bodyPr/>
        <a:lstStyle/>
        <a:p>
          <a:endParaRPr lang="cs-CZ"/>
        </a:p>
      </dgm:t>
    </dgm:pt>
    <dgm:pt modelId="{90679299-69B7-48AD-A4E1-2DFD7C8E0675}" type="sibTrans" cxnId="{88EE05C1-F366-452D-87BF-D7A99757637E}">
      <dgm:prSet/>
      <dgm:spPr/>
      <dgm:t>
        <a:bodyPr/>
        <a:lstStyle/>
        <a:p>
          <a:endParaRPr lang="cs-CZ"/>
        </a:p>
      </dgm:t>
    </dgm:pt>
    <dgm:pt modelId="{F417E911-7249-4C2C-98B7-DA53473D4BEC}">
      <dgm:prSet custT="1"/>
      <dgm:spPr/>
      <dgm:t>
        <a:bodyPr/>
        <a:lstStyle/>
        <a:p>
          <a:pPr rtl="0"/>
          <a:r>
            <a:rPr lang="cs-CZ" sz="1800" b="0" dirty="0"/>
            <a:t>Osobní rozsah</a:t>
          </a:r>
          <a:endParaRPr lang="cs-CZ" sz="1800" dirty="0"/>
        </a:p>
      </dgm:t>
    </dgm:pt>
    <dgm:pt modelId="{8B5A52FF-59AE-4682-AE9E-C6E5D8AD2D79}" type="parTrans" cxnId="{E63B711A-D44A-425D-A64F-4CEF90B6DD29}">
      <dgm:prSet/>
      <dgm:spPr/>
      <dgm:t>
        <a:bodyPr/>
        <a:lstStyle/>
        <a:p>
          <a:endParaRPr lang="cs-CZ"/>
        </a:p>
      </dgm:t>
    </dgm:pt>
    <dgm:pt modelId="{37D92B23-DC07-4F7C-AAC7-E271537A7A89}" type="sibTrans" cxnId="{E63B711A-D44A-425D-A64F-4CEF90B6DD29}">
      <dgm:prSet/>
      <dgm:spPr/>
      <dgm:t>
        <a:bodyPr/>
        <a:lstStyle/>
        <a:p>
          <a:endParaRPr lang="cs-CZ"/>
        </a:p>
      </dgm:t>
    </dgm:pt>
    <dgm:pt modelId="{517D88BB-9E6B-4661-AB37-DA93213455EB}">
      <dgm:prSet custT="1"/>
      <dgm:spPr/>
      <dgm:t>
        <a:bodyPr/>
        <a:lstStyle/>
        <a:p>
          <a:pPr rtl="0"/>
          <a:r>
            <a:rPr lang="cs-CZ" sz="1400" b="0" i="1" dirty="0"/>
            <a:t>poskytovatel</a:t>
          </a:r>
          <a:endParaRPr lang="cs-CZ" sz="1400" dirty="0"/>
        </a:p>
      </dgm:t>
    </dgm:pt>
    <dgm:pt modelId="{D539E631-3288-42AD-B670-8A708A9098C6}" type="parTrans" cxnId="{8AAFBA5F-DE7A-4B57-88B4-C659A6034B7E}">
      <dgm:prSet/>
      <dgm:spPr/>
      <dgm:t>
        <a:bodyPr/>
        <a:lstStyle/>
        <a:p>
          <a:endParaRPr lang="cs-CZ"/>
        </a:p>
      </dgm:t>
    </dgm:pt>
    <dgm:pt modelId="{676D505D-71CB-4EC9-A6AF-95C5266A2DF1}" type="sibTrans" cxnId="{8AAFBA5F-DE7A-4B57-88B4-C659A6034B7E}">
      <dgm:prSet/>
      <dgm:spPr/>
      <dgm:t>
        <a:bodyPr/>
        <a:lstStyle/>
        <a:p>
          <a:endParaRPr lang="cs-CZ"/>
        </a:p>
      </dgm:t>
    </dgm:pt>
    <dgm:pt modelId="{8CEC1D84-E9D4-4A3D-A1F6-6072C4BC2B27}">
      <dgm:prSet custT="1"/>
      <dgm:spPr/>
      <dgm:t>
        <a:bodyPr/>
        <a:lstStyle/>
        <a:p>
          <a:pPr rtl="0"/>
          <a:r>
            <a:rPr lang="cs-CZ" sz="1400" b="0" i="1" dirty="0"/>
            <a:t>zdravotničtí pracovníci a jiní odborní pracovníci v souvislosti s výkonem svého povolání</a:t>
          </a:r>
          <a:endParaRPr lang="cs-CZ" sz="1400" dirty="0"/>
        </a:p>
      </dgm:t>
    </dgm:pt>
    <dgm:pt modelId="{595E05AC-B251-4807-ADF2-CF2838589C6B}" type="parTrans" cxnId="{933C0853-EF78-4994-B205-6238436D4AE4}">
      <dgm:prSet/>
      <dgm:spPr/>
      <dgm:t>
        <a:bodyPr/>
        <a:lstStyle/>
        <a:p>
          <a:endParaRPr lang="cs-CZ"/>
        </a:p>
      </dgm:t>
    </dgm:pt>
    <dgm:pt modelId="{13CEE1E9-B85A-4142-91FA-0ABEDB980D35}" type="sibTrans" cxnId="{933C0853-EF78-4994-B205-6238436D4AE4}">
      <dgm:prSet/>
      <dgm:spPr/>
      <dgm:t>
        <a:bodyPr/>
        <a:lstStyle/>
        <a:p>
          <a:endParaRPr lang="cs-CZ"/>
        </a:p>
      </dgm:t>
    </dgm:pt>
    <dgm:pt modelId="{337D77E2-EEB5-4B3D-831E-179C26E44EE2}">
      <dgm:prSet custT="1"/>
      <dgm:spPr/>
      <dgm:t>
        <a:bodyPr/>
        <a:lstStyle/>
        <a:p>
          <a:pPr rtl="0"/>
          <a:r>
            <a:rPr lang="cs-CZ" sz="1400" b="0" i="1" dirty="0"/>
            <a:t>zdravotničtí pracovníci a jiní odborní pracovníci po ukončení svého povolání k informacím získaným v souvislosti s bývalým povoláním</a:t>
          </a:r>
          <a:endParaRPr lang="cs-CZ" sz="1400" dirty="0"/>
        </a:p>
      </dgm:t>
    </dgm:pt>
    <dgm:pt modelId="{600EEFF3-418E-4E26-80EC-E17A6B895E2C}" type="parTrans" cxnId="{5B437371-945A-44BD-A984-9A8378734BB1}">
      <dgm:prSet/>
      <dgm:spPr/>
      <dgm:t>
        <a:bodyPr/>
        <a:lstStyle/>
        <a:p>
          <a:endParaRPr lang="cs-CZ"/>
        </a:p>
      </dgm:t>
    </dgm:pt>
    <dgm:pt modelId="{F20804A6-01A6-488A-83E2-42E89A8B668C}" type="sibTrans" cxnId="{5B437371-945A-44BD-A984-9A8378734BB1}">
      <dgm:prSet/>
      <dgm:spPr/>
      <dgm:t>
        <a:bodyPr/>
        <a:lstStyle/>
        <a:p>
          <a:endParaRPr lang="cs-CZ"/>
        </a:p>
      </dgm:t>
    </dgm:pt>
    <dgm:pt modelId="{01034E72-ECC8-4042-8DCB-7AA04E0917DB}">
      <dgm:prSet custT="1"/>
      <dgm:spPr/>
      <dgm:t>
        <a:bodyPr/>
        <a:lstStyle/>
        <a:p>
          <a:pPr rtl="0"/>
          <a:r>
            <a:rPr lang="cs-CZ" sz="1400" b="0" i="1"/>
            <a:t>osoby získávající způsobilost k výkonu povolání zdravotnického pracovníka nebo jiného odborného pracovníka</a:t>
          </a:r>
          <a:endParaRPr lang="cs-CZ" sz="1400"/>
        </a:p>
      </dgm:t>
    </dgm:pt>
    <dgm:pt modelId="{B3A7AB31-E1B5-497C-8BC8-D3F2ACD00C3F}" type="parTrans" cxnId="{ED49581A-7CA9-47D0-BEE7-8E046C351F32}">
      <dgm:prSet/>
      <dgm:spPr/>
      <dgm:t>
        <a:bodyPr/>
        <a:lstStyle/>
        <a:p>
          <a:endParaRPr lang="cs-CZ"/>
        </a:p>
      </dgm:t>
    </dgm:pt>
    <dgm:pt modelId="{0E2BB917-2685-420F-BF53-6614D13B6ADA}" type="sibTrans" cxnId="{ED49581A-7CA9-47D0-BEE7-8E046C351F32}">
      <dgm:prSet/>
      <dgm:spPr/>
      <dgm:t>
        <a:bodyPr/>
        <a:lstStyle/>
        <a:p>
          <a:endParaRPr lang="cs-CZ"/>
        </a:p>
      </dgm:t>
    </dgm:pt>
    <dgm:pt modelId="{06E411A7-F344-4876-A568-034F28C4A625}">
      <dgm:prSet custT="1"/>
      <dgm:spPr/>
      <dgm:t>
        <a:bodyPr/>
        <a:lstStyle/>
        <a:p>
          <a:pPr rtl="0"/>
          <a:r>
            <a:rPr lang="cs-CZ" sz="1400" b="0" i="1" dirty="0"/>
            <a:t>osoby oprávněné nahlížet bez souhlasu pacienta do jeho zdravotnické dokumentace</a:t>
          </a:r>
          <a:endParaRPr lang="cs-CZ" sz="1400" dirty="0"/>
        </a:p>
      </dgm:t>
    </dgm:pt>
    <dgm:pt modelId="{0CBAA97B-5DAF-4241-B6D0-89ABE4CF30DD}" type="parTrans" cxnId="{3E62DD63-5D86-471F-89D5-AB880DD0A68E}">
      <dgm:prSet/>
      <dgm:spPr/>
      <dgm:t>
        <a:bodyPr/>
        <a:lstStyle/>
        <a:p>
          <a:endParaRPr lang="cs-CZ"/>
        </a:p>
      </dgm:t>
    </dgm:pt>
    <dgm:pt modelId="{C865F9DC-2395-4BD3-8842-99E735454835}" type="sibTrans" cxnId="{3E62DD63-5D86-471F-89D5-AB880DD0A68E}">
      <dgm:prSet/>
      <dgm:spPr/>
      <dgm:t>
        <a:bodyPr/>
        <a:lstStyle/>
        <a:p>
          <a:endParaRPr lang="cs-CZ"/>
        </a:p>
      </dgm:t>
    </dgm:pt>
    <dgm:pt modelId="{BFE28461-01D9-46F2-A659-4B787B47DA63}">
      <dgm:prSet custT="1"/>
      <dgm:spPr/>
      <dgm:t>
        <a:bodyPr/>
        <a:lstStyle/>
        <a:p>
          <a:pPr rtl="0"/>
          <a:r>
            <a:rPr lang="cs-CZ" sz="1400" b="0" i="1" dirty="0"/>
            <a:t>členové odborných komisí dle zák. o specifických ZS</a:t>
          </a:r>
          <a:endParaRPr lang="cs-CZ" sz="1400" dirty="0"/>
        </a:p>
      </dgm:t>
    </dgm:pt>
    <dgm:pt modelId="{A8213040-58EF-4B3A-8507-3EF0D9866AEB}" type="parTrans" cxnId="{1C0F085E-C8D4-45F7-8930-6955C2B1B90B}">
      <dgm:prSet/>
      <dgm:spPr/>
      <dgm:t>
        <a:bodyPr/>
        <a:lstStyle/>
        <a:p>
          <a:endParaRPr lang="cs-CZ"/>
        </a:p>
      </dgm:t>
    </dgm:pt>
    <dgm:pt modelId="{ABDD034C-F980-4849-958A-4A34EB861B81}" type="sibTrans" cxnId="{1C0F085E-C8D4-45F7-8930-6955C2B1B90B}">
      <dgm:prSet/>
      <dgm:spPr/>
      <dgm:t>
        <a:bodyPr/>
        <a:lstStyle/>
        <a:p>
          <a:endParaRPr lang="cs-CZ"/>
        </a:p>
      </dgm:t>
    </dgm:pt>
    <dgm:pt modelId="{6E6816CC-71FF-456E-A532-3094FEA89020}">
      <dgm:prSet custT="1"/>
      <dgm:spPr/>
      <dgm:t>
        <a:bodyPr/>
        <a:lstStyle/>
        <a:p>
          <a:pPr rtl="0"/>
          <a:r>
            <a:rPr lang="cs-CZ" sz="1400" b="0" i="1" dirty="0"/>
            <a:t>další osoby, které v souvislosti se svou činností vykonávanou na základě jiných právních předpisů zjistí informace o zdravotním stavu pacienta</a:t>
          </a:r>
          <a:endParaRPr lang="cs-CZ" sz="1400" dirty="0"/>
        </a:p>
      </dgm:t>
    </dgm:pt>
    <dgm:pt modelId="{C284EFEE-E944-46C1-BE05-50E5CF3B853C}" type="parTrans" cxnId="{4AF8803C-393B-499F-AC9D-4E91E9D0C921}">
      <dgm:prSet/>
      <dgm:spPr/>
      <dgm:t>
        <a:bodyPr/>
        <a:lstStyle/>
        <a:p>
          <a:endParaRPr lang="cs-CZ"/>
        </a:p>
      </dgm:t>
    </dgm:pt>
    <dgm:pt modelId="{F75C3A5E-3712-42E4-87F8-98F7FEC155AD}" type="sibTrans" cxnId="{4AF8803C-393B-499F-AC9D-4E91E9D0C921}">
      <dgm:prSet/>
      <dgm:spPr/>
      <dgm:t>
        <a:bodyPr/>
        <a:lstStyle/>
        <a:p>
          <a:endParaRPr lang="cs-CZ"/>
        </a:p>
      </dgm:t>
    </dgm:pt>
    <dgm:pt modelId="{C09A888C-535C-4CFF-832E-6BC232A08FCE}" type="pres">
      <dgm:prSet presAssocID="{F009F891-F500-4FED-9B92-963AB6AD63B2}" presName="linear" presStyleCnt="0">
        <dgm:presLayoutVars>
          <dgm:animLvl val="lvl"/>
          <dgm:resizeHandles val="exact"/>
        </dgm:presLayoutVars>
      </dgm:prSet>
      <dgm:spPr/>
    </dgm:pt>
    <dgm:pt modelId="{DA2ED143-A7E1-486A-87F2-D01D43486C7E}" type="pres">
      <dgm:prSet presAssocID="{D0FBBE1C-08D1-484E-A1EF-0507365E2B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F4027-D643-419C-BC73-994054B42EDC}" type="pres">
      <dgm:prSet presAssocID="{D0FBBE1C-08D1-484E-A1EF-0507365E2B6E}" presName="childText" presStyleLbl="revTx" presStyleIdx="0" presStyleCnt="3">
        <dgm:presLayoutVars>
          <dgm:bulletEnabled val="1"/>
        </dgm:presLayoutVars>
      </dgm:prSet>
      <dgm:spPr/>
    </dgm:pt>
    <dgm:pt modelId="{38E655D0-2D20-44D3-AD75-0F95A81B258B}" type="pres">
      <dgm:prSet presAssocID="{E9C969F6-67CF-4E73-B652-D4C9C811FF95}" presName="parentText" presStyleLbl="node1" presStyleIdx="1" presStyleCnt="3" custLinFactNeighborX="-1674">
        <dgm:presLayoutVars>
          <dgm:chMax val="0"/>
          <dgm:bulletEnabled val="1"/>
        </dgm:presLayoutVars>
      </dgm:prSet>
      <dgm:spPr/>
    </dgm:pt>
    <dgm:pt modelId="{3A26B1FC-7F27-42C5-8513-002F661F2841}" type="pres">
      <dgm:prSet presAssocID="{E9C969F6-67CF-4E73-B652-D4C9C811FF95}" presName="childText" presStyleLbl="revTx" presStyleIdx="1" presStyleCnt="3">
        <dgm:presLayoutVars>
          <dgm:bulletEnabled val="1"/>
        </dgm:presLayoutVars>
      </dgm:prSet>
      <dgm:spPr/>
    </dgm:pt>
    <dgm:pt modelId="{8E4DC297-8DC3-441A-BEBB-3458B5742C20}" type="pres">
      <dgm:prSet presAssocID="{F417E911-7249-4C2C-98B7-DA53473D4BE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C5814E2-D63A-45CB-BFDD-75A71B9FA3B1}" type="pres">
      <dgm:prSet presAssocID="{F417E911-7249-4C2C-98B7-DA53473D4BE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8992909-8FE1-4891-B24D-445D94DC9579}" type="presOf" srcId="{F70F61DD-4900-450D-86C7-E18590CB13D4}" destId="{3A26B1FC-7F27-42C5-8513-002F661F2841}" srcOrd="0" destOrd="2" presId="urn:microsoft.com/office/officeart/2005/8/layout/vList2"/>
    <dgm:cxn modelId="{E910B40B-9645-4F96-9C6E-200D556FFE25}" type="presOf" srcId="{06E411A7-F344-4876-A568-034F28C4A625}" destId="{9C5814E2-D63A-45CB-BFDD-75A71B9FA3B1}" srcOrd="0" destOrd="4" presId="urn:microsoft.com/office/officeart/2005/8/layout/vList2"/>
    <dgm:cxn modelId="{FCD2250D-8417-445F-AC91-92AFC5ADEED7}" srcId="{E9C969F6-67CF-4E73-B652-D4C9C811FF95}" destId="{1C057933-757F-41E6-B6BB-2287F975A8C1}" srcOrd="1" destOrd="0" parTransId="{7B0BE4D0-7587-4CA8-B7DC-60BE3E94660A}" sibTransId="{E1723DFB-1D28-4C03-8C3F-420F19CDED1E}"/>
    <dgm:cxn modelId="{E63B711A-D44A-425D-A64F-4CEF90B6DD29}" srcId="{F009F891-F500-4FED-9B92-963AB6AD63B2}" destId="{F417E911-7249-4C2C-98B7-DA53473D4BEC}" srcOrd="2" destOrd="0" parTransId="{8B5A52FF-59AE-4682-AE9E-C6E5D8AD2D79}" sibTransId="{37D92B23-DC07-4F7C-AAC7-E271537A7A89}"/>
    <dgm:cxn modelId="{ED49581A-7CA9-47D0-BEE7-8E046C351F32}" srcId="{F417E911-7249-4C2C-98B7-DA53473D4BEC}" destId="{01034E72-ECC8-4042-8DCB-7AA04E0917DB}" srcOrd="3" destOrd="0" parTransId="{B3A7AB31-E1B5-497C-8BC8-D3F2ACD00C3F}" sibTransId="{0E2BB917-2685-420F-BF53-6614D13B6ADA}"/>
    <dgm:cxn modelId="{AF520F1B-43C5-4896-8509-A59A54E26A13}" type="presOf" srcId="{F009F891-F500-4FED-9B92-963AB6AD63B2}" destId="{C09A888C-535C-4CFF-832E-6BC232A08FCE}" srcOrd="0" destOrd="0" presId="urn:microsoft.com/office/officeart/2005/8/layout/vList2"/>
    <dgm:cxn modelId="{D320161C-4976-439D-9535-57E69D906DAF}" type="presOf" srcId="{E9C969F6-67CF-4E73-B652-D4C9C811FF95}" destId="{38E655D0-2D20-44D3-AD75-0F95A81B258B}" srcOrd="0" destOrd="0" presId="urn:microsoft.com/office/officeart/2005/8/layout/vList2"/>
    <dgm:cxn modelId="{BD88D83A-81FA-4103-8594-56F1945FD85B}" srcId="{F009F891-F500-4FED-9B92-963AB6AD63B2}" destId="{E9C969F6-67CF-4E73-B652-D4C9C811FF95}" srcOrd="1" destOrd="0" parTransId="{3450D0B1-4305-43F6-AEA3-F7F34CD9FFB6}" sibTransId="{FB3ABF1D-F4E0-4AC8-8F32-99C442994A94}"/>
    <dgm:cxn modelId="{4AF8803C-393B-499F-AC9D-4E91E9D0C921}" srcId="{F417E911-7249-4C2C-98B7-DA53473D4BEC}" destId="{6E6816CC-71FF-456E-A532-3094FEA89020}" srcOrd="6" destOrd="0" parTransId="{C284EFEE-E944-46C1-BE05-50E5CF3B853C}" sibTransId="{F75C3A5E-3712-42E4-87F8-98F7FEC155AD}"/>
    <dgm:cxn modelId="{B7D3823E-34BA-444C-8773-CF4AB787FDE0}" type="presOf" srcId="{CCEA02A2-97C0-47A1-A858-08085439E56F}" destId="{F24F4027-D643-419C-BC73-994054B42EDC}" srcOrd="0" destOrd="0" presId="urn:microsoft.com/office/officeart/2005/8/layout/vList2"/>
    <dgm:cxn modelId="{1C0F085E-C8D4-45F7-8930-6955C2B1B90B}" srcId="{F417E911-7249-4C2C-98B7-DA53473D4BEC}" destId="{BFE28461-01D9-46F2-A659-4B787B47DA63}" srcOrd="5" destOrd="0" parTransId="{A8213040-58EF-4B3A-8507-3EF0D9866AEB}" sibTransId="{ABDD034C-F980-4849-958A-4A34EB861B81}"/>
    <dgm:cxn modelId="{8AAFBA5F-DE7A-4B57-88B4-C659A6034B7E}" srcId="{F417E911-7249-4C2C-98B7-DA53473D4BEC}" destId="{517D88BB-9E6B-4661-AB37-DA93213455EB}" srcOrd="0" destOrd="0" parTransId="{D539E631-3288-42AD-B670-8A708A9098C6}" sibTransId="{676D505D-71CB-4EC9-A6AF-95C5266A2DF1}"/>
    <dgm:cxn modelId="{81477D60-A212-4F98-BA24-0C7FD5913C71}" srcId="{D0FBBE1C-08D1-484E-A1EF-0507365E2B6E}" destId="{CCEA02A2-97C0-47A1-A858-08085439E56F}" srcOrd="0" destOrd="0" parTransId="{8E60B7B1-6E77-4B12-9CC7-2D01BD40C482}" sibTransId="{893FDD72-7C22-4245-865C-0DA357B693E3}"/>
    <dgm:cxn modelId="{3E62DD63-5D86-471F-89D5-AB880DD0A68E}" srcId="{F417E911-7249-4C2C-98B7-DA53473D4BEC}" destId="{06E411A7-F344-4876-A568-034F28C4A625}" srcOrd="4" destOrd="0" parTransId="{0CBAA97B-5DAF-4241-B6D0-89ABE4CF30DD}" sibTransId="{C865F9DC-2395-4BD3-8842-99E735454835}"/>
    <dgm:cxn modelId="{9464326E-3A99-4EC7-9BFE-51611A692444}" type="presOf" srcId="{517D88BB-9E6B-4661-AB37-DA93213455EB}" destId="{9C5814E2-D63A-45CB-BFDD-75A71B9FA3B1}" srcOrd="0" destOrd="0" presId="urn:microsoft.com/office/officeart/2005/8/layout/vList2"/>
    <dgm:cxn modelId="{5B437371-945A-44BD-A984-9A8378734BB1}" srcId="{F417E911-7249-4C2C-98B7-DA53473D4BEC}" destId="{337D77E2-EEB5-4B3D-831E-179C26E44EE2}" srcOrd="2" destOrd="0" parTransId="{600EEFF3-418E-4E26-80EC-E17A6B895E2C}" sibTransId="{F20804A6-01A6-488A-83E2-42E89A8B668C}"/>
    <dgm:cxn modelId="{933C0853-EF78-4994-B205-6238436D4AE4}" srcId="{F417E911-7249-4C2C-98B7-DA53473D4BEC}" destId="{8CEC1D84-E9D4-4A3D-A1F6-6072C4BC2B27}" srcOrd="1" destOrd="0" parTransId="{595E05AC-B251-4807-ADF2-CF2838589C6B}" sibTransId="{13CEE1E9-B85A-4142-91FA-0ABEDB980D35}"/>
    <dgm:cxn modelId="{CFAA757C-4D97-411D-AF63-2431318DFBD7}" type="presOf" srcId="{BFE28461-01D9-46F2-A659-4B787B47DA63}" destId="{9C5814E2-D63A-45CB-BFDD-75A71B9FA3B1}" srcOrd="0" destOrd="5" presId="urn:microsoft.com/office/officeart/2005/8/layout/vList2"/>
    <dgm:cxn modelId="{83A81B7F-DEB0-4F58-94A7-E0AF1D014B46}" type="presOf" srcId="{8CEC1D84-E9D4-4A3D-A1F6-6072C4BC2B27}" destId="{9C5814E2-D63A-45CB-BFDD-75A71B9FA3B1}" srcOrd="0" destOrd="1" presId="urn:microsoft.com/office/officeart/2005/8/layout/vList2"/>
    <dgm:cxn modelId="{956D0588-6879-486E-A434-929BA7DE9AD4}" srcId="{F009F891-F500-4FED-9B92-963AB6AD63B2}" destId="{D0FBBE1C-08D1-484E-A1EF-0507365E2B6E}" srcOrd="0" destOrd="0" parTransId="{07607BAE-6768-4B03-875E-4C836D12C9C7}" sibTransId="{DF26583D-3D77-4D81-A17C-8CA8676AFAB8}"/>
    <dgm:cxn modelId="{F6BD6494-CE71-43E1-9AC5-D1F963AA1129}" type="presOf" srcId="{01034E72-ECC8-4042-8DCB-7AA04E0917DB}" destId="{9C5814E2-D63A-45CB-BFDD-75A71B9FA3B1}" srcOrd="0" destOrd="3" presId="urn:microsoft.com/office/officeart/2005/8/layout/vList2"/>
    <dgm:cxn modelId="{5423B99D-F664-4938-AF73-CA326085F094}" type="presOf" srcId="{337D77E2-EEB5-4B3D-831E-179C26E44EE2}" destId="{9C5814E2-D63A-45CB-BFDD-75A71B9FA3B1}" srcOrd="0" destOrd="2" presId="urn:microsoft.com/office/officeart/2005/8/layout/vList2"/>
    <dgm:cxn modelId="{A24DABA7-C15D-4CB7-AABA-4BCE96C07C7B}" type="presOf" srcId="{F417E911-7249-4C2C-98B7-DA53473D4BEC}" destId="{8E4DC297-8DC3-441A-BEBB-3458B5742C20}" srcOrd="0" destOrd="0" presId="urn:microsoft.com/office/officeart/2005/8/layout/vList2"/>
    <dgm:cxn modelId="{5AC467BF-4C31-4DEE-A7DA-ABBDA4FBCE50}" type="presOf" srcId="{1C057933-757F-41E6-B6BB-2287F975A8C1}" destId="{3A26B1FC-7F27-42C5-8513-002F661F2841}" srcOrd="0" destOrd="1" presId="urn:microsoft.com/office/officeart/2005/8/layout/vList2"/>
    <dgm:cxn modelId="{88EE05C1-F366-452D-87BF-D7A99757637E}" srcId="{E9C969F6-67CF-4E73-B652-D4C9C811FF95}" destId="{F70F61DD-4900-450D-86C7-E18590CB13D4}" srcOrd="2" destOrd="0" parTransId="{C91A7220-3F80-46B6-90B8-17DDF610F6B4}" sibTransId="{90679299-69B7-48AD-A4E1-2DFD7C8E0675}"/>
    <dgm:cxn modelId="{0A8AF5E3-9301-4F09-B5CC-9FBF3786307C}" type="presOf" srcId="{D0FBBE1C-08D1-484E-A1EF-0507365E2B6E}" destId="{DA2ED143-A7E1-486A-87F2-D01D43486C7E}" srcOrd="0" destOrd="0" presId="urn:microsoft.com/office/officeart/2005/8/layout/vList2"/>
    <dgm:cxn modelId="{C146D8E4-6A3D-4FAA-8EE7-F2E18BC21382}" srcId="{E9C969F6-67CF-4E73-B652-D4C9C811FF95}" destId="{49B3AC68-6432-4BF4-A8AC-7E2F2961C7E3}" srcOrd="0" destOrd="0" parTransId="{1CB6636E-17E2-489E-AE60-F19D6A20C276}" sibTransId="{ED207518-4DEE-4FDE-ACAE-9E191D2ABA8E}"/>
    <dgm:cxn modelId="{1524F1E7-BC5C-457B-B184-D3D643D55693}" type="presOf" srcId="{49B3AC68-6432-4BF4-A8AC-7E2F2961C7E3}" destId="{3A26B1FC-7F27-42C5-8513-002F661F2841}" srcOrd="0" destOrd="0" presId="urn:microsoft.com/office/officeart/2005/8/layout/vList2"/>
    <dgm:cxn modelId="{33D152FA-E377-4197-9EF4-1D130C717BA1}" type="presOf" srcId="{6E6816CC-71FF-456E-A532-3094FEA89020}" destId="{9C5814E2-D63A-45CB-BFDD-75A71B9FA3B1}" srcOrd="0" destOrd="6" presId="urn:microsoft.com/office/officeart/2005/8/layout/vList2"/>
    <dgm:cxn modelId="{EB9E0CA8-2FCB-48ED-B986-97C31B2DCFB0}" type="presParOf" srcId="{C09A888C-535C-4CFF-832E-6BC232A08FCE}" destId="{DA2ED143-A7E1-486A-87F2-D01D43486C7E}" srcOrd="0" destOrd="0" presId="urn:microsoft.com/office/officeart/2005/8/layout/vList2"/>
    <dgm:cxn modelId="{8B4C9464-3ED4-4F13-9F2A-6CE2BE6B56C7}" type="presParOf" srcId="{C09A888C-535C-4CFF-832E-6BC232A08FCE}" destId="{F24F4027-D643-419C-BC73-994054B42EDC}" srcOrd="1" destOrd="0" presId="urn:microsoft.com/office/officeart/2005/8/layout/vList2"/>
    <dgm:cxn modelId="{3B82AAFF-0472-4E3F-8F48-5CC283E196BC}" type="presParOf" srcId="{C09A888C-535C-4CFF-832E-6BC232A08FCE}" destId="{38E655D0-2D20-44D3-AD75-0F95A81B258B}" srcOrd="2" destOrd="0" presId="urn:microsoft.com/office/officeart/2005/8/layout/vList2"/>
    <dgm:cxn modelId="{00715760-05BD-4C22-BEE3-B5C4B5DA2743}" type="presParOf" srcId="{C09A888C-535C-4CFF-832E-6BC232A08FCE}" destId="{3A26B1FC-7F27-42C5-8513-002F661F2841}" srcOrd="3" destOrd="0" presId="urn:microsoft.com/office/officeart/2005/8/layout/vList2"/>
    <dgm:cxn modelId="{6350BB0C-2E44-466B-BE7A-3E8AF8072FAF}" type="presParOf" srcId="{C09A888C-535C-4CFF-832E-6BC232A08FCE}" destId="{8E4DC297-8DC3-441A-BEBB-3458B5742C20}" srcOrd="4" destOrd="0" presId="urn:microsoft.com/office/officeart/2005/8/layout/vList2"/>
    <dgm:cxn modelId="{67DC6AC7-2A6F-457E-8B53-BAD5FA160FF7}" type="presParOf" srcId="{C09A888C-535C-4CFF-832E-6BC232A08FCE}" destId="{9C5814E2-D63A-45CB-BFDD-75A71B9FA3B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C304AE-8C9F-4330-AC2A-FB2246D0653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00DF29-E5D3-4BED-94B7-E55CD5765B48}">
      <dgm:prSet/>
      <dgm:spPr/>
      <dgm:t>
        <a:bodyPr/>
        <a:lstStyle/>
        <a:p>
          <a:pPr rtl="0"/>
          <a:r>
            <a:rPr lang="cs-CZ" b="0"/>
            <a:t>Souhlas pacienta</a:t>
          </a:r>
          <a:endParaRPr lang="cs-CZ"/>
        </a:p>
      </dgm:t>
    </dgm:pt>
    <dgm:pt modelId="{853B7633-9698-4FB9-A9BC-E3BE6E006A8C}" type="parTrans" cxnId="{BFAB8941-CE12-4A3C-8563-5C3EA24DBA55}">
      <dgm:prSet/>
      <dgm:spPr/>
      <dgm:t>
        <a:bodyPr/>
        <a:lstStyle/>
        <a:p>
          <a:endParaRPr lang="cs-CZ"/>
        </a:p>
      </dgm:t>
    </dgm:pt>
    <dgm:pt modelId="{AF30C325-930E-45CD-9B73-37065CACB429}" type="sibTrans" cxnId="{BFAB8941-CE12-4A3C-8563-5C3EA24DBA55}">
      <dgm:prSet/>
      <dgm:spPr/>
      <dgm:t>
        <a:bodyPr/>
        <a:lstStyle/>
        <a:p>
          <a:endParaRPr lang="cs-CZ"/>
        </a:p>
      </dgm:t>
    </dgm:pt>
    <dgm:pt modelId="{4E84DED4-F1A6-43B2-8E0D-9966493F8D0D}">
      <dgm:prSet/>
      <dgm:spPr/>
      <dgm:t>
        <a:bodyPr/>
        <a:lstStyle/>
        <a:p>
          <a:pPr rtl="0"/>
          <a:r>
            <a:rPr lang="cs-CZ" b="0"/>
            <a:t>Poskytování návazných služeb</a:t>
          </a:r>
          <a:endParaRPr lang="cs-CZ"/>
        </a:p>
      </dgm:t>
    </dgm:pt>
    <dgm:pt modelId="{3A2388E9-4E52-4F5D-A088-38A43A45FF4A}" type="parTrans" cxnId="{477505F4-9C86-4ACF-A68F-9BE8C121C10C}">
      <dgm:prSet/>
      <dgm:spPr/>
      <dgm:t>
        <a:bodyPr/>
        <a:lstStyle/>
        <a:p>
          <a:endParaRPr lang="cs-CZ"/>
        </a:p>
      </dgm:t>
    </dgm:pt>
    <dgm:pt modelId="{5E20C630-A2A1-43ED-B461-4965487C52F6}" type="sibTrans" cxnId="{477505F4-9C86-4ACF-A68F-9BE8C121C10C}">
      <dgm:prSet/>
      <dgm:spPr/>
      <dgm:t>
        <a:bodyPr/>
        <a:lstStyle/>
        <a:p>
          <a:endParaRPr lang="cs-CZ"/>
        </a:p>
      </dgm:t>
    </dgm:pt>
    <dgm:pt modelId="{D8E65554-4254-424A-B582-0F5D892CD325}">
      <dgm:prSet/>
      <dgm:spPr/>
      <dgm:t>
        <a:bodyPr/>
        <a:lstStyle/>
        <a:p>
          <a:pPr rtl="0"/>
          <a:r>
            <a:rPr lang="cs-CZ" b="0"/>
            <a:t>Ochrana vlastních práv</a:t>
          </a:r>
          <a:endParaRPr lang="cs-CZ"/>
        </a:p>
      </dgm:t>
    </dgm:pt>
    <dgm:pt modelId="{EEA751D3-63AE-457F-A7AB-D65C936788C7}" type="parTrans" cxnId="{5982A6E7-059B-4767-8247-6971A59A0D7F}">
      <dgm:prSet/>
      <dgm:spPr/>
      <dgm:t>
        <a:bodyPr/>
        <a:lstStyle/>
        <a:p>
          <a:endParaRPr lang="cs-CZ"/>
        </a:p>
      </dgm:t>
    </dgm:pt>
    <dgm:pt modelId="{C50CEDB0-5DA5-4E66-8AC6-5AE5488FFBF7}" type="sibTrans" cxnId="{5982A6E7-059B-4767-8247-6971A59A0D7F}">
      <dgm:prSet/>
      <dgm:spPr/>
      <dgm:t>
        <a:bodyPr/>
        <a:lstStyle/>
        <a:p>
          <a:endParaRPr lang="cs-CZ"/>
        </a:p>
      </dgm:t>
    </dgm:pt>
    <dgm:pt modelId="{C7B01DC6-30D0-469A-BDAC-650000B7161A}">
      <dgm:prSet/>
      <dgm:spPr/>
      <dgm:t>
        <a:bodyPr/>
        <a:lstStyle/>
        <a:p>
          <a:pPr rtl="0"/>
          <a:r>
            <a:rPr lang="cs-CZ" b="0"/>
            <a:t>S</a:t>
          </a:r>
          <a:r>
            <a:rPr lang="en-GB" b="0"/>
            <a:t>dělování údajů pro potřeby trestního řízení </a:t>
          </a:r>
          <a:endParaRPr lang="cs-CZ"/>
        </a:p>
      </dgm:t>
    </dgm:pt>
    <dgm:pt modelId="{ED6CFC81-EBCF-458C-AD55-939321B60BE4}" type="parTrans" cxnId="{62051CB3-9352-489A-BCF1-72850A71E11A}">
      <dgm:prSet/>
      <dgm:spPr/>
      <dgm:t>
        <a:bodyPr/>
        <a:lstStyle/>
        <a:p>
          <a:endParaRPr lang="cs-CZ"/>
        </a:p>
      </dgm:t>
    </dgm:pt>
    <dgm:pt modelId="{54461507-369B-4531-82E1-F1E61F7867C7}" type="sibTrans" cxnId="{62051CB3-9352-489A-BCF1-72850A71E11A}">
      <dgm:prSet/>
      <dgm:spPr/>
      <dgm:t>
        <a:bodyPr/>
        <a:lstStyle/>
        <a:p>
          <a:endParaRPr lang="cs-CZ"/>
        </a:p>
      </dgm:t>
    </dgm:pt>
    <dgm:pt modelId="{FEFB81E7-8874-4BD3-B30C-143040C871FB}">
      <dgm:prSet/>
      <dgm:spPr/>
      <dgm:t>
        <a:bodyPr/>
        <a:lstStyle/>
        <a:p>
          <a:pPr rtl="0"/>
          <a:r>
            <a:rPr lang="cs-CZ" b="0"/>
            <a:t>P</a:t>
          </a:r>
          <a:r>
            <a:rPr lang="en-GB" b="0"/>
            <a:t>lnění povinnosti překazit nebo oznámit spáchání trestného činu</a:t>
          </a:r>
          <a:endParaRPr lang="cs-CZ"/>
        </a:p>
      </dgm:t>
    </dgm:pt>
    <dgm:pt modelId="{E00C7E1A-C898-4F4B-BA37-69F32CA53763}" type="parTrans" cxnId="{793D4FAF-5EDF-4674-AB8F-F8F5FB02C07A}">
      <dgm:prSet/>
      <dgm:spPr/>
      <dgm:t>
        <a:bodyPr/>
        <a:lstStyle/>
        <a:p>
          <a:endParaRPr lang="cs-CZ"/>
        </a:p>
      </dgm:t>
    </dgm:pt>
    <dgm:pt modelId="{D85E316B-80FD-4FB5-8D3F-22FF459399FF}" type="sibTrans" cxnId="{793D4FAF-5EDF-4674-AB8F-F8F5FB02C07A}">
      <dgm:prSet/>
      <dgm:spPr/>
      <dgm:t>
        <a:bodyPr/>
        <a:lstStyle/>
        <a:p>
          <a:endParaRPr lang="cs-CZ"/>
        </a:p>
      </dgm:t>
    </dgm:pt>
    <dgm:pt modelId="{2BF41EE4-AEC2-4B98-AADA-0D9078344CB9}">
      <dgm:prSet/>
      <dgm:spPr/>
      <dgm:t>
        <a:bodyPr/>
        <a:lstStyle/>
        <a:p>
          <a:pPr rtl="0"/>
          <a:r>
            <a:rPr lang="cs-CZ" b="0" dirty="0"/>
            <a:t>Sdělovací povinnost na </a:t>
          </a:r>
          <a:r>
            <a:rPr lang="cs-CZ" b="0" dirty="0" err="1"/>
            <a:t>vyždání</a:t>
          </a:r>
          <a:endParaRPr lang="cs-CZ" dirty="0"/>
        </a:p>
      </dgm:t>
    </dgm:pt>
    <dgm:pt modelId="{555CECBB-005B-475E-BC77-391206FB7613}" type="parTrans" cxnId="{A7CAC2DB-E757-4941-A7D2-087C50A315CC}">
      <dgm:prSet/>
      <dgm:spPr/>
      <dgm:t>
        <a:bodyPr/>
        <a:lstStyle/>
        <a:p>
          <a:endParaRPr lang="cs-CZ"/>
        </a:p>
      </dgm:t>
    </dgm:pt>
    <dgm:pt modelId="{6FDEAF40-3F11-404F-9579-77326AC210DC}" type="sibTrans" cxnId="{A7CAC2DB-E757-4941-A7D2-087C50A315CC}">
      <dgm:prSet/>
      <dgm:spPr/>
      <dgm:t>
        <a:bodyPr/>
        <a:lstStyle/>
        <a:p>
          <a:endParaRPr lang="cs-CZ"/>
        </a:p>
      </dgm:t>
    </dgm:pt>
    <dgm:pt modelId="{494AB04E-331C-4E18-BB42-003F0AA9FDAC}" type="pres">
      <dgm:prSet presAssocID="{09C304AE-8C9F-4330-AC2A-FB2246D0653D}" presName="Name0" presStyleCnt="0">
        <dgm:presLayoutVars>
          <dgm:chMax val="7"/>
          <dgm:chPref val="7"/>
          <dgm:dir/>
        </dgm:presLayoutVars>
      </dgm:prSet>
      <dgm:spPr/>
    </dgm:pt>
    <dgm:pt modelId="{48C16269-BDC8-4647-8212-A3BABB6F0BAB}" type="pres">
      <dgm:prSet presAssocID="{09C304AE-8C9F-4330-AC2A-FB2246D0653D}" presName="Name1" presStyleCnt="0"/>
      <dgm:spPr/>
    </dgm:pt>
    <dgm:pt modelId="{78A08FFE-BC7D-4521-9937-30C187F34167}" type="pres">
      <dgm:prSet presAssocID="{09C304AE-8C9F-4330-AC2A-FB2246D0653D}" presName="cycle" presStyleCnt="0"/>
      <dgm:spPr/>
    </dgm:pt>
    <dgm:pt modelId="{B905C5BF-A956-412E-8E86-6C5F7809D1B5}" type="pres">
      <dgm:prSet presAssocID="{09C304AE-8C9F-4330-AC2A-FB2246D0653D}" presName="srcNode" presStyleLbl="node1" presStyleIdx="0" presStyleCnt="6"/>
      <dgm:spPr/>
    </dgm:pt>
    <dgm:pt modelId="{D27585C0-F80F-43CE-B53E-E3C1D5EF3DBA}" type="pres">
      <dgm:prSet presAssocID="{09C304AE-8C9F-4330-AC2A-FB2246D0653D}" presName="conn" presStyleLbl="parChTrans1D2" presStyleIdx="0" presStyleCnt="1"/>
      <dgm:spPr/>
    </dgm:pt>
    <dgm:pt modelId="{191D2B4C-E2AC-43BF-B579-EA5A0502474B}" type="pres">
      <dgm:prSet presAssocID="{09C304AE-8C9F-4330-AC2A-FB2246D0653D}" presName="extraNode" presStyleLbl="node1" presStyleIdx="0" presStyleCnt="6"/>
      <dgm:spPr/>
    </dgm:pt>
    <dgm:pt modelId="{EDA4C162-4DD5-4108-9817-555B4306AE0E}" type="pres">
      <dgm:prSet presAssocID="{09C304AE-8C9F-4330-AC2A-FB2246D0653D}" presName="dstNode" presStyleLbl="node1" presStyleIdx="0" presStyleCnt="6"/>
      <dgm:spPr/>
    </dgm:pt>
    <dgm:pt modelId="{86209087-343B-4E09-A435-800BC72850EB}" type="pres">
      <dgm:prSet presAssocID="{BC00DF29-E5D3-4BED-94B7-E55CD5765B48}" presName="text_1" presStyleLbl="node1" presStyleIdx="0" presStyleCnt="6">
        <dgm:presLayoutVars>
          <dgm:bulletEnabled val="1"/>
        </dgm:presLayoutVars>
      </dgm:prSet>
      <dgm:spPr/>
    </dgm:pt>
    <dgm:pt modelId="{0B0BF938-24F5-4EF9-977D-894CE917A45F}" type="pres">
      <dgm:prSet presAssocID="{BC00DF29-E5D3-4BED-94B7-E55CD5765B48}" presName="accent_1" presStyleCnt="0"/>
      <dgm:spPr/>
    </dgm:pt>
    <dgm:pt modelId="{3F272577-1617-4FE2-B816-BC29F9BF349E}" type="pres">
      <dgm:prSet presAssocID="{BC00DF29-E5D3-4BED-94B7-E55CD5765B48}" presName="accentRepeatNode" presStyleLbl="solidFgAcc1" presStyleIdx="0" presStyleCnt="6"/>
      <dgm:spPr/>
    </dgm:pt>
    <dgm:pt modelId="{D50D7B53-67F7-47FC-90A5-CE50C50740D3}" type="pres">
      <dgm:prSet presAssocID="{4E84DED4-F1A6-43B2-8E0D-9966493F8D0D}" presName="text_2" presStyleLbl="node1" presStyleIdx="1" presStyleCnt="6">
        <dgm:presLayoutVars>
          <dgm:bulletEnabled val="1"/>
        </dgm:presLayoutVars>
      </dgm:prSet>
      <dgm:spPr/>
    </dgm:pt>
    <dgm:pt modelId="{6AC023F8-708E-41AE-8661-D69C7D6F8E08}" type="pres">
      <dgm:prSet presAssocID="{4E84DED4-F1A6-43B2-8E0D-9966493F8D0D}" presName="accent_2" presStyleCnt="0"/>
      <dgm:spPr/>
    </dgm:pt>
    <dgm:pt modelId="{2285C252-4944-4783-9835-123673ACB8AC}" type="pres">
      <dgm:prSet presAssocID="{4E84DED4-F1A6-43B2-8E0D-9966493F8D0D}" presName="accentRepeatNode" presStyleLbl="solidFgAcc1" presStyleIdx="1" presStyleCnt="6"/>
      <dgm:spPr/>
    </dgm:pt>
    <dgm:pt modelId="{19317AA4-8642-4B2F-BA41-4E327292EE9D}" type="pres">
      <dgm:prSet presAssocID="{D8E65554-4254-424A-B582-0F5D892CD325}" presName="text_3" presStyleLbl="node1" presStyleIdx="2" presStyleCnt="6">
        <dgm:presLayoutVars>
          <dgm:bulletEnabled val="1"/>
        </dgm:presLayoutVars>
      </dgm:prSet>
      <dgm:spPr/>
    </dgm:pt>
    <dgm:pt modelId="{76DE52A0-684F-4D85-BC0D-E174C28DF2A0}" type="pres">
      <dgm:prSet presAssocID="{D8E65554-4254-424A-B582-0F5D892CD325}" presName="accent_3" presStyleCnt="0"/>
      <dgm:spPr/>
    </dgm:pt>
    <dgm:pt modelId="{D82D37A0-3FFC-4BE7-981E-C584F8EB93C0}" type="pres">
      <dgm:prSet presAssocID="{D8E65554-4254-424A-B582-0F5D892CD325}" presName="accentRepeatNode" presStyleLbl="solidFgAcc1" presStyleIdx="2" presStyleCnt="6"/>
      <dgm:spPr/>
    </dgm:pt>
    <dgm:pt modelId="{DFE838DC-9F6F-4FCD-8D15-60DD7E05D87F}" type="pres">
      <dgm:prSet presAssocID="{C7B01DC6-30D0-469A-BDAC-650000B7161A}" presName="text_4" presStyleLbl="node1" presStyleIdx="3" presStyleCnt="6">
        <dgm:presLayoutVars>
          <dgm:bulletEnabled val="1"/>
        </dgm:presLayoutVars>
      </dgm:prSet>
      <dgm:spPr/>
    </dgm:pt>
    <dgm:pt modelId="{CB77A775-5961-428F-8141-EC415AE8F9E6}" type="pres">
      <dgm:prSet presAssocID="{C7B01DC6-30D0-469A-BDAC-650000B7161A}" presName="accent_4" presStyleCnt="0"/>
      <dgm:spPr/>
    </dgm:pt>
    <dgm:pt modelId="{867453BC-15F6-4ABC-93AE-A54DF1662B3B}" type="pres">
      <dgm:prSet presAssocID="{C7B01DC6-30D0-469A-BDAC-650000B7161A}" presName="accentRepeatNode" presStyleLbl="solidFgAcc1" presStyleIdx="3" presStyleCnt="6"/>
      <dgm:spPr/>
    </dgm:pt>
    <dgm:pt modelId="{45F7922D-954D-4C93-AAA0-66BD07823821}" type="pres">
      <dgm:prSet presAssocID="{FEFB81E7-8874-4BD3-B30C-143040C871FB}" presName="text_5" presStyleLbl="node1" presStyleIdx="4" presStyleCnt="6">
        <dgm:presLayoutVars>
          <dgm:bulletEnabled val="1"/>
        </dgm:presLayoutVars>
      </dgm:prSet>
      <dgm:spPr/>
    </dgm:pt>
    <dgm:pt modelId="{376EEC8D-6F60-4D74-BA14-414A1988CA3E}" type="pres">
      <dgm:prSet presAssocID="{FEFB81E7-8874-4BD3-B30C-143040C871FB}" presName="accent_5" presStyleCnt="0"/>
      <dgm:spPr/>
    </dgm:pt>
    <dgm:pt modelId="{C8D3F3CC-C52F-4168-B129-15919B532575}" type="pres">
      <dgm:prSet presAssocID="{FEFB81E7-8874-4BD3-B30C-143040C871FB}" presName="accentRepeatNode" presStyleLbl="solidFgAcc1" presStyleIdx="4" presStyleCnt="6"/>
      <dgm:spPr/>
    </dgm:pt>
    <dgm:pt modelId="{65B9009E-1F6D-49E9-B7AA-E2FF64D1D2DC}" type="pres">
      <dgm:prSet presAssocID="{2BF41EE4-AEC2-4B98-AADA-0D9078344CB9}" presName="text_6" presStyleLbl="node1" presStyleIdx="5" presStyleCnt="6">
        <dgm:presLayoutVars>
          <dgm:bulletEnabled val="1"/>
        </dgm:presLayoutVars>
      </dgm:prSet>
      <dgm:spPr/>
    </dgm:pt>
    <dgm:pt modelId="{41155888-F546-4709-AABB-E5DC7923F040}" type="pres">
      <dgm:prSet presAssocID="{2BF41EE4-AEC2-4B98-AADA-0D9078344CB9}" presName="accent_6" presStyleCnt="0"/>
      <dgm:spPr/>
    </dgm:pt>
    <dgm:pt modelId="{FA3F3003-5C80-459D-A7BD-586568EB494A}" type="pres">
      <dgm:prSet presAssocID="{2BF41EE4-AEC2-4B98-AADA-0D9078344CB9}" presName="accentRepeatNode" presStyleLbl="solidFgAcc1" presStyleIdx="5" presStyleCnt="6"/>
      <dgm:spPr/>
    </dgm:pt>
  </dgm:ptLst>
  <dgm:cxnLst>
    <dgm:cxn modelId="{0D57E509-3452-44BA-BC37-3A83FD323C59}" type="presOf" srcId="{C7B01DC6-30D0-469A-BDAC-650000B7161A}" destId="{DFE838DC-9F6F-4FCD-8D15-60DD7E05D87F}" srcOrd="0" destOrd="0" presId="urn:microsoft.com/office/officeart/2008/layout/VerticalCurvedList"/>
    <dgm:cxn modelId="{207E6D19-6FC9-4F1A-8F1A-976BD6CB8398}" type="presOf" srcId="{2BF41EE4-AEC2-4B98-AADA-0D9078344CB9}" destId="{65B9009E-1F6D-49E9-B7AA-E2FF64D1D2DC}" srcOrd="0" destOrd="0" presId="urn:microsoft.com/office/officeart/2008/layout/VerticalCurvedList"/>
    <dgm:cxn modelId="{BFAB8941-CE12-4A3C-8563-5C3EA24DBA55}" srcId="{09C304AE-8C9F-4330-AC2A-FB2246D0653D}" destId="{BC00DF29-E5D3-4BED-94B7-E55CD5765B48}" srcOrd="0" destOrd="0" parTransId="{853B7633-9698-4FB9-A9BC-E3BE6E006A8C}" sibTransId="{AF30C325-930E-45CD-9B73-37065CACB429}"/>
    <dgm:cxn modelId="{0944CD69-A935-450A-A8E2-95F36DD1D60A}" type="presOf" srcId="{4E84DED4-F1A6-43B2-8E0D-9966493F8D0D}" destId="{D50D7B53-67F7-47FC-90A5-CE50C50740D3}" srcOrd="0" destOrd="0" presId="urn:microsoft.com/office/officeart/2008/layout/VerticalCurvedList"/>
    <dgm:cxn modelId="{793D4FAF-5EDF-4674-AB8F-F8F5FB02C07A}" srcId="{09C304AE-8C9F-4330-AC2A-FB2246D0653D}" destId="{FEFB81E7-8874-4BD3-B30C-143040C871FB}" srcOrd="4" destOrd="0" parTransId="{E00C7E1A-C898-4F4B-BA37-69F32CA53763}" sibTransId="{D85E316B-80FD-4FB5-8D3F-22FF459399FF}"/>
    <dgm:cxn modelId="{62051CB3-9352-489A-BCF1-72850A71E11A}" srcId="{09C304AE-8C9F-4330-AC2A-FB2246D0653D}" destId="{C7B01DC6-30D0-469A-BDAC-650000B7161A}" srcOrd="3" destOrd="0" parTransId="{ED6CFC81-EBCF-458C-AD55-939321B60BE4}" sibTransId="{54461507-369B-4531-82E1-F1E61F7867C7}"/>
    <dgm:cxn modelId="{3F0F9BCA-1DBA-4409-96AB-5D09693DB331}" type="presOf" srcId="{AF30C325-930E-45CD-9B73-37065CACB429}" destId="{D27585C0-F80F-43CE-B53E-E3C1D5EF3DBA}" srcOrd="0" destOrd="0" presId="urn:microsoft.com/office/officeart/2008/layout/VerticalCurvedList"/>
    <dgm:cxn modelId="{B46EEBD8-6135-4D51-8739-8178ED6ED685}" type="presOf" srcId="{FEFB81E7-8874-4BD3-B30C-143040C871FB}" destId="{45F7922D-954D-4C93-AAA0-66BD07823821}" srcOrd="0" destOrd="0" presId="urn:microsoft.com/office/officeart/2008/layout/VerticalCurvedList"/>
    <dgm:cxn modelId="{A7CAC2DB-E757-4941-A7D2-087C50A315CC}" srcId="{09C304AE-8C9F-4330-AC2A-FB2246D0653D}" destId="{2BF41EE4-AEC2-4B98-AADA-0D9078344CB9}" srcOrd="5" destOrd="0" parTransId="{555CECBB-005B-475E-BC77-391206FB7613}" sibTransId="{6FDEAF40-3F11-404F-9579-77326AC210DC}"/>
    <dgm:cxn modelId="{5982A6E7-059B-4767-8247-6971A59A0D7F}" srcId="{09C304AE-8C9F-4330-AC2A-FB2246D0653D}" destId="{D8E65554-4254-424A-B582-0F5D892CD325}" srcOrd="2" destOrd="0" parTransId="{EEA751D3-63AE-457F-A7AB-D65C936788C7}" sibTransId="{C50CEDB0-5DA5-4E66-8AC6-5AE5488FFBF7}"/>
    <dgm:cxn modelId="{A415C1F1-8881-448C-BFB3-F5BFFC59CC8D}" type="presOf" srcId="{09C304AE-8C9F-4330-AC2A-FB2246D0653D}" destId="{494AB04E-331C-4E18-BB42-003F0AA9FDAC}" srcOrd="0" destOrd="0" presId="urn:microsoft.com/office/officeart/2008/layout/VerticalCurvedList"/>
    <dgm:cxn modelId="{477505F4-9C86-4ACF-A68F-9BE8C121C10C}" srcId="{09C304AE-8C9F-4330-AC2A-FB2246D0653D}" destId="{4E84DED4-F1A6-43B2-8E0D-9966493F8D0D}" srcOrd="1" destOrd="0" parTransId="{3A2388E9-4E52-4F5D-A088-38A43A45FF4A}" sibTransId="{5E20C630-A2A1-43ED-B461-4965487C52F6}"/>
    <dgm:cxn modelId="{F57658F6-B990-44D1-9ACC-985F38855646}" type="presOf" srcId="{D8E65554-4254-424A-B582-0F5D892CD325}" destId="{19317AA4-8642-4B2F-BA41-4E327292EE9D}" srcOrd="0" destOrd="0" presId="urn:microsoft.com/office/officeart/2008/layout/VerticalCurvedList"/>
    <dgm:cxn modelId="{8942B4F9-6EDF-44CD-BD50-F922F7493915}" type="presOf" srcId="{BC00DF29-E5D3-4BED-94B7-E55CD5765B48}" destId="{86209087-343B-4E09-A435-800BC72850EB}" srcOrd="0" destOrd="0" presId="urn:microsoft.com/office/officeart/2008/layout/VerticalCurvedList"/>
    <dgm:cxn modelId="{F43D80DB-6EDD-402C-856E-F7DE533A4AF9}" type="presParOf" srcId="{494AB04E-331C-4E18-BB42-003F0AA9FDAC}" destId="{48C16269-BDC8-4647-8212-A3BABB6F0BAB}" srcOrd="0" destOrd="0" presId="urn:microsoft.com/office/officeart/2008/layout/VerticalCurvedList"/>
    <dgm:cxn modelId="{09ADDF70-1629-4FB0-A72E-F0C581CFED35}" type="presParOf" srcId="{48C16269-BDC8-4647-8212-A3BABB6F0BAB}" destId="{78A08FFE-BC7D-4521-9937-30C187F34167}" srcOrd="0" destOrd="0" presId="urn:microsoft.com/office/officeart/2008/layout/VerticalCurvedList"/>
    <dgm:cxn modelId="{BE8F2425-5A03-4256-B22B-72CE25AA0F6F}" type="presParOf" srcId="{78A08FFE-BC7D-4521-9937-30C187F34167}" destId="{B905C5BF-A956-412E-8E86-6C5F7809D1B5}" srcOrd="0" destOrd="0" presId="urn:microsoft.com/office/officeart/2008/layout/VerticalCurvedList"/>
    <dgm:cxn modelId="{13D081CC-09F2-4875-9BE4-C5C09A95FDE2}" type="presParOf" srcId="{78A08FFE-BC7D-4521-9937-30C187F34167}" destId="{D27585C0-F80F-43CE-B53E-E3C1D5EF3DBA}" srcOrd="1" destOrd="0" presId="urn:microsoft.com/office/officeart/2008/layout/VerticalCurvedList"/>
    <dgm:cxn modelId="{D5A8A467-FF28-4A9C-9081-76FCC0950276}" type="presParOf" srcId="{78A08FFE-BC7D-4521-9937-30C187F34167}" destId="{191D2B4C-E2AC-43BF-B579-EA5A0502474B}" srcOrd="2" destOrd="0" presId="urn:microsoft.com/office/officeart/2008/layout/VerticalCurvedList"/>
    <dgm:cxn modelId="{47F27A15-DAC3-4F5F-AF1B-FDAFD157D1DD}" type="presParOf" srcId="{78A08FFE-BC7D-4521-9937-30C187F34167}" destId="{EDA4C162-4DD5-4108-9817-555B4306AE0E}" srcOrd="3" destOrd="0" presId="urn:microsoft.com/office/officeart/2008/layout/VerticalCurvedList"/>
    <dgm:cxn modelId="{21DDFA0E-C570-452D-B203-DE73C5E92803}" type="presParOf" srcId="{48C16269-BDC8-4647-8212-A3BABB6F0BAB}" destId="{86209087-343B-4E09-A435-800BC72850EB}" srcOrd="1" destOrd="0" presId="urn:microsoft.com/office/officeart/2008/layout/VerticalCurvedList"/>
    <dgm:cxn modelId="{C15FBC1A-4D64-47ED-A1EF-BCABF8D09C60}" type="presParOf" srcId="{48C16269-BDC8-4647-8212-A3BABB6F0BAB}" destId="{0B0BF938-24F5-4EF9-977D-894CE917A45F}" srcOrd="2" destOrd="0" presId="urn:microsoft.com/office/officeart/2008/layout/VerticalCurvedList"/>
    <dgm:cxn modelId="{E668D219-451C-4417-A594-AB55144CA780}" type="presParOf" srcId="{0B0BF938-24F5-4EF9-977D-894CE917A45F}" destId="{3F272577-1617-4FE2-B816-BC29F9BF349E}" srcOrd="0" destOrd="0" presId="urn:microsoft.com/office/officeart/2008/layout/VerticalCurvedList"/>
    <dgm:cxn modelId="{4B0AC7E3-FC11-4168-BC1F-FD7E4BDF70AF}" type="presParOf" srcId="{48C16269-BDC8-4647-8212-A3BABB6F0BAB}" destId="{D50D7B53-67F7-47FC-90A5-CE50C50740D3}" srcOrd="3" destOrd="0" presId="urn:microsoft.com/office/officeart/2008/layout/VerticalCurvedList"/>
    <dgm:cxn modelId="{C7685D06-1566-4249-B5CC-22F160E16068}" type="presParOf" srcId="{48C16269-BDC8-4647-8212-A3BABB6F0BAB}" destId="{6AC023F8-708E-41AE-8661-D69C7D6F8E08}" srcOrd="4" destOrd="0" presId="urn:microsoft.com/office/officeart/2008/layout/VerticalCurvedList"/>
    <dgm:cxn modelId="{90CF6291-59F7-422E-AA0C-B413C0176EDC}" type="presParOf" srcId="{6AC023F8-708E-41AE-8661-D69C7D6F8E08}" destId="{2285C252-4944-4783-9835-123673ACB8AC}" srcOrd="0" destOrd="0" presId="urn:microsoft.com/office/officeart/2008/layout/VerticalCurvedList"/>
    <dgm:cxn modelId="{1764DA0C-18A5-45C4-B4C6-404C02E2AE3D}" type="presParOf" srcId="{48C16269-BDC8-4647-8212-A3BABB6F0BAB}" destId="{19317AA4-8642-4B2F-BA41-4E327292EE9D}" srcOrd="5" destOrd="0" presId="urn:microsoft.com/office/officeart/2008/layout/VerticalCurvedList"/>
    <dgm:cxn modelId="{D6CDC3A5-12BE-43C2-9A86-209762D96397}" type="presParOf" srcId="{48C16269-BDC8-4647-8212-A3BABB6F0BAB}" destId="{76DE52A0-684F-4D85-BC0D-E174C28DF2A0}" srcOrd="6" destOrd="0" presId="urn:microsoft.com/office/officeart/2008/layout/VerticalCurvedList"/>
    <dgm:cxn modelId="{2064836B-93E6-4410-A261-08E937E5F5B0}" type="presParOf" srcId="{76DE52A0-684F-4D85-BC0D-E174C28DF2A0}" destId="{D82D37A0-3FFC-4BE7-981E-C584F8EB93C0}" srcOrd="0" destOrd="0" presId="urn:microsoft.com/office/officeart/2008/layout/VerticalCurvedList"/>
    <dgm:cxn modelId="{1B1B7B33-6CB2-48ED-ADA6-4AE3F03D7D1B}" type="presParOf" srcId="{48C16269-BDC8-4647-8212-A3BABB6F0BAB}" destId="{DFE838DC-9F6F-4FCD-8D15-60DD7E05D87F}" srcOrd="7" destOrd="0" presId="urn:microsoft.com/office/officeart/2008/layout/VerticalCurvedList"/>
    <dgm:cxn modelId="{9DA030C8-5574-43C2-B505-04AE8E329CB4}" type="presParOf" srcId="{48C16269-BDC8-4647-8212-A3BABB6F0BAB}" destId="{CB77A775-5961-428F-8141-EC415AE8F9E6}" srcOrd="8" destOrd="0" presId="urn:microsoft.com/office/officeart/2008/layout/VerticalCurvedList"/>
    <dgm:cxn modelId="{8973CAC5-3A21-424A-B6BC-4176C4F652F2}" type="presParOf" srcId="{CB77A775-5961-428F-8141-EC415AE8F9E6}" destId="{867453BC-15F6-4ABC-93AE-A54DF1662B3B}" srcOrd="0" destOrd="0" presId="urn:microsoft.com/office/officeart/2008/layout/VerticalCurvedList"/>
    <dgm:cxn modelId="{97EA2819-2468-4665-9234-584262724BBB}" type="presParOf" srcId="{48C16269-BDC8-4647-8212-A3BABB6F0BAB}" destId="{45F7922D-954D-4C93-AAA0-66BD07823821}" srcOrd="9" destOrd="0" presId="urn:microsoft.com/office/officeart/2008/layout/VerticalCurvedList"/>
    <dgm:cxn modelId="{B3F4A963-6640-4F84-BE2F-81FA6CF8B5A3}" type="presParOf" srcId="{48C16269-BDC8-4647-8212-A3BABB6F0BAB}" destId="{376EEC8D-6F60-4D74-BA14-414A1988CA3E}" srcOrd="10" destOrd="0" presId="urn:microsoft.com/office/officeart/2008/layout/VerticalCurvedList"/>
    <dgm:cxn modelId="{1ED59858-8D3C-4876-BD1A-F2D748B3B036}" type="presParOf" srcId="{376EEC8D-6F60-4D74-BA14-414A1988CA3E}" destId="{C8D3F3CC-C52F-4168-B129-15919B532575}" srcOrd="0" destOrd="0" presId="urn:microsoft.com/office/officeart/2008/layout/VerticalCurvedList"/>
    <dgm:cxn modelId="{CBF65C00-07CE-40A2-9E75-ED206FCA2483}" type="presParOf" srcId="{48C16269-BDC8-4647-8212-A3BABB6F0BAB}" destId="{65B9009E-1F6D-49E9-B7AA-E2FF64D1D2DC}" srcOrd="11" destOrd="0" presId="urn:microsoft.com/office/officeart/2008/layout/VerticalCurvedList"/>
    <dgm:cxn modelId="{0300BF76-BA39-4B80-9C43-E78F30A2B975}" type="presParOf" srcId="{48C16269-BDC8-4647-8212-A3BABB6F0BAB}" destId="{41155888-F546-4709-AABB-E5DC7923F040}" srcOrd="12" destOrd="0" presId="urn:microsoft.com/office/officeart/2008/layout/VerticalCurvedList"/>
    <dgm:cxn modelId="{39F7C375-ACA6-4FE3-8436-5317572F0F74}" type="presParOf" srcId="{41155888-F546-4709-AABB-E5DC7923F040}" destId="{FA3F3003-5C80-459D-A7BD-586568EB49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AB6FFB-41B3-4B16-AB17-1085F28BE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E65B3-9DAE-46AF-85CF-776312202E3B}">
      <dgm:prSet/>
      <dgm:spPr/>
      <dgm:t>
        <a:bodyPr/>
        <a:lstStyle/>
        <a:p>
          <a:pPr rtl="0"/>
          <a:r>
            <a:rPr lang="cs-CZ" b="0"/>
            <a:t>Soubor informací vztahujících se k pacientovi, o němž je vedena</a:t>
          </a:r>
          <a:endParaRPr lang="cs-CZ"/>
        </a:p>
      </dgm:t>
    </dgm:pt>
    <dgm:pt modelId="{9EE4D37F-B722-45CE-B490-EE5D6A2CD39E}" type="parTrans" cxnId="{7FEEDFA8-745F-4F55-97C0-787299AA5ACE}">
      <dgm:prSet/>
      <dgm:spPr/>
      <dgm:t>
        <a:bodyPr/>
        <a:lstStyle/>
        <a:p>
          <a:endParaRPr lang="cs-CZ"/>
        </a:p>
      </dgm:t>
    </dgm:pt>
    <dgm:pt modelId="{4F71F12C-1D3D-4075-B754-5413623DDF5A}" type="sibTrans" cxnId="{7FEEDFA8-745F-4F55-97C0-787299AA5ACE}">
      <dgm:prSet/>
      <dgm:spPr/>
      <dgm:t>
        <a:bodyPr/>
        <a:lstStyle/>
        <a:p>
          <a:endParaRPr lang="cs-CZ"/>
        </a:p>
      </dgm:t>
    </dgm:pt>
    <dgm:pt modelId="{81E4E9D1-FF4A-4147-B8EA-DC6341AC09B6}">
      <dgm:prSet/>
      <dgm:spPr/>
      <dgm:t>
        <a:bodyPr/>
        <a:lstStyle/>
        <a:p>
          <a:pPr rtl="0"/>
          <a:r>
            <a:rPr lang="cs-CZ" b="0"/>
            <a:t>Povinnost vedení zdravotnické dokumentace</a:t>
          </a:r>
          <a:endParaRPr lang="cs-CZ"/>
        </a:p>
      </dgm:t>
    </dgm:pt>
    <dgm:pt modelId="{88980172-962C-4799-8D52-83EDDA50F527}" type="parTrans" cxnId="{380BA13F-BAFB-4C47-98A8-45DB11D8857E}">
      <dgm:prSet/>
      <dgm:spPr/>
      <dgm:t>
        <a:bodyPr/>
        <a:lstStyle/>
        <a:p>
          <a:endParaRPr lang="cs-CZ"/>
        </a:p>
      </dgm:t>
    </dgm:pt>
    <dgm:pt modelId="{4A61414A-7811-4844-806B-66E058C03883}" type="sibTrans" cxnId="{380BA13F-BAFB-4C47-98A8-45DB11D8857E}">
      <dgm:prSet/>
      <dgm:spPr/>
      <dgm:t>
        <a:bodyPr/>
        <a:lstStyle/>
        <a:p>
          <a:endParaRPr lang="cs-CZ"/>
        </a:p>
      </dgm:t>
    </dgm:pt>
    <dgm:pt modelId="{C016396F-A0D9-4029-BA61-33FC2F4A7DCD}">
      <dgm:prSet/>
      <dgm:spPr/>
      <dgm:t>
        <a:bodyPr/>
        <a:lstStyle/>
        <a:p>
          <a:pPr rtl="0"/>
          <a:r>
            <a:rPr lang="cs-CZ" b="0"/>
            <a:t>Výjimky z vedení ZD</a:t>
          </a:r>
          <a:endParaRPr lang="cs-CZ"/>
        </a:p>
      </dgm:t>
    </dgm:pt>
    <dgm:pt modelId="{8A48BDB9-BD3C-4716-8587-F8A983B31676}" type="parTrans" cxnId="{C4B47871-C424-47A4-AF88-A2A48DE9638E}">
      <dgm:prSet/>
      <dgm:spPr/>
      <dgm:t>
        <a:bodyPr/>
        <a:lstStyle/>
        <a:p>
          <a:endParaRPr lang="cs-CZ"/>
        </a:p>
      </dgm:t>
    </dgm:pt>
    <dgm:pt modelId="{6C3C8B0E-8729-45A5-A033-AB7A087AADB4}" type="sibTrans" cxnId="{C4B47871-C424-47A4-AF88-A2A48DE9638E}">
      <dgm:prSet/>
      <dgm:spPr/>
      <dgm:t>
        <a:bodyPr/>
        <a:lstStyle/>
        <a:p>
          <a:endParaRPr lang="cs-CZ"/>
        </a:p>
      </dgm:t>
    </dgm:pt>
    <dgm:pt modelId="{669298F4-871B-4EA8-BBCD-31E58760D2BD}">
      <dgm:prSet/>
      <dgm:spPr/>
      <dgm:t>
        <a:bodyPr/>
        <a:lstStyle/>
        <a:p>
          <a:pPr rtl="0"/>
          <a:r>
            <a:rPr lang="cs-CZ" b="0" i="1"/>
            <a:t>Při poskytování zdravotních výkonů v rámci preventivní péče mimo zdravotnické zařízení není poskytovatel povinen vést zdravotnickou dokumentaci.</a:t>
          </a:r>
          <a:endParaRPr lang="cs-CZ"/>
        </a:p>
      </dgm:t>
    </dgm:pt>
    <dgm:pt modelId="{B96F08E9-8ECA-407D-A3AD-3571ACA3FD17}" type="parTrans" cxnId="{B8142805-9004-452D-8250-7E0E091C34AD}">
      <dgm:prSet/>
      <dgm:spPr/>
      <dgm:t>
        <a:bodyPr/>
        <a:lstStyle/>
        <a:p>
          <a:endParaRPr lang="cs-CZ"/>
        </a:p>
      </dgm:t>
    </dgm:pt>
    <dgm:pt modelId="{3FD48F6C-9AFE-4D7E-B54D-A3FF1D54153C}" type="sibTrans" cxnId="{B8142805-9004-452D-8250-7E0E091C34AD}">
      <dgm:prSet/>
      <dgm:spPr/>
      <dgm:t>
        <a:bodyPr/>
        <a:lstStyle/>
        <a:p>
          <a:endParaRPr lang="cs-CZ"/>
        </a:p>
      </dgm:t>
    </dgm:pt>
    <dgm:pt modelId="{0997ED49-DF35-4543-87E6-F783D7FF0993}">
      <dgm:prSet/>
      <dgm:spPr/>
      <dgm:t>
        <a:bodyPr/>
        <a:lstStyle/>
        <a:p>
          <a:pPr rtl="0"/>
          <a:r>
            <a:rPr lang="cs-CZ" b="0" i="1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dirty="0"/>
        </a:p>
      </dgm:t>
    </dgm:pt>
    <dgm:pt modelId="{08C41429-D7FF-4A9F-B6CA-2B978D7B9FE1}" type="parTrans" cxnId="{93184916-332A-476A-8925-A38378D07892}">
      <dgm:prSet/>
      <dgm:spPr/>
      <dgm:t>
        <a:bodyPr/>
        <a:lstStyle/>
        <a:p>
          <a:endParaRPr lang="cs-CZ"/>
        </a:p>
      </dgm:t>
    </dgm:pt>
    <dgm:pt modelId="{BC45A1B5-B3AD-42D3-8E91-2359B20E59E8}" type="sibTrans" cxnId="{93184916-332A-476A-8925-A38378D07892}">
      <dgm:prSet/>
      <dgm:spPr/>
      <dgm:t>
        <a:bodyPr/>
        <a:lstStyle/>
        <a:p>
          <a:endParaRPr lang="cs-CZ"/>
        </a:p>
      </dgm:t>
    </dgm:pt>
    <dgm:pt modelId="{97478D9E-FFDC-4DD2-BACD-1EEAF5596083}" type="pres">
      <dgm:prSet presAssocID="{FBAB6FFB-41B3-4B16-AB17-1085F28BEDCE}" presName="linear" presStyleCnt="0">
        <dgm:presLayoutVars>
          <dgm:animLvl val="lvl"/>
          <dgm:resizeHandles val="exact"/>
        </dgm:presLayoutVars>
      </dgm:prSet>
      <dgm:spPr/>
    </dgm:pt>
    <dgm:pt modelId="{E8C5CE31-767A-4B14-BC60-E92226CDB1E1}" type="pres">
      <dgm:prSet presAssocID="{482E65B3-9DAE-46AF-85CF-776312202E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2790C8-3E9E-4540-800B-4C53FAA15907}" type="pres">
      <dgm:prSet presAssocID="{4F71F12C-1D3D-4075-B754-5413623DDF5A}" presName="spacer" presStyleCnt="0"/>
      <dgm:spPr/>
    </dgm:pt>
    <dgm:pt modelId="{555CFDB4-82AE-44B8-86D1-B9D50BC8AEA7}" type="pres">
      <dgm:prSet presAssocID="{81E4E9D1-FF4A-4147-B8EA-DC6341AC09B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228E32-26BD-49B2-A475-7B2A393AF877}" type="pres">
      <dgm:prSet presAssocID="{4A61414A-7811-4844-806B-66E058C03883}" presName="spacer" presStyleCnt="0"/>
      <dgm:spPr/>
    </dgm:pt>
    <dgm:pt modelId="{955F4E12-BD86-438D-A2FC-F94F6C60B5A6}" type="pres">
      <dgm:prSet presAssocID="{C016396F-A0D9-4029-BA61-33FC2F4A7DC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DDCB1C4-32E8-4791-83BC-C28E336591AD}" type="pres">
      <dgm:prSet presAssocID="{C016396F-A0D9-4029-BA61-33FC2F4A7DC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8142805-9004-452D-8250-7E0E091C34AD}" srcId="{C016396F-A0D9-4029-BA61-33FC2F4A7DCD}" destId="{669298F4-871B-4EA8-BBCD-31E58760D2BD}" srcOrd="0" destOrd="0" parTransId="{B96F08E9-8ECA-407D-A3AD-3571ACA3FD17}" sibTransId="{3FD48F6C-9AFE-4D7E-B54D-A3FF1D54153C}"/>
    <dgm:cxn modelId="{EB7F3508-E005-40EC-9B02-A4E4BAB20D04}" type="presOf" srcId="{482E65B3-9DAE-46AF-85CF-776312202E3B}" destId="{E8C5CE31-767A-4B14-BC60-E92226CDB1E1}" srcOrd="0" destOrd="0" presId="urn:microsoft.com/office/officeart/2005/8/layout/vList2"/>
    <dgm:cxn modelId="{93184916-332A-476A-8925-A38378D07892}" srcId="{C016396F-A0D9-4029-BA61-33FC2F4A7DCD}" destId="{0997ED49-DF35-4543-87E6-F783D7FF0993}" srcOrd="1" destOrd="0" parTransId="{08C41429-D7FF-4A9F-B6CA-2B978D7B9FE1}" sibTransId="{BC45A1B5-B3AD-42D3-8E91-2359B20E59E8}"/>
    <dgm:cxn modelId="{84D3621F-9F21-4866-A17B-FB9DE18958A4}" type="presOf" srcId="{0997ED49-DF35-4543-87E6-F783D7FF0993}" destId="{ADDCB1C4-32E8-4791-83BC-C28E336591AD}" srcOrd="0" destOrd="1" presId="urn:microsoft.com/office/officeart/2005/8/layout/vList2"/>
    <dgm:cxn modelId="{4D5C4228-4D26-4E29-920D-B1235146D9BF}" type="presOf" srcId="{81E4E9D1-FF4A-4147-B8EA-DC6341AC09B6}" destId="{555CFDB4-82AE-44B8-86D1-B9D50BC8AEA7}" srcOrd="0" destOrd="0" presId="urn:microsoft.com/office/officeart/2005/8/layout/vList2"/>
    <dgm:cxn modelId="{380BA13F-BAFB-4C47-98A8-45DB11D8857E}" srcId="{FBAB6FFB-41B3-4B16-AB17-1085F28BEDCE}" destId="{81E4E9D1-FF4A-4147-B8EA-DC6341AC09B6}" srcOrd="1" destOrd="0" parTransId="{88980172-962C-4799-8D52-83EDDA50F527}" sibTransId="{4A61414A-7811-4844-806B-66E058C03883}"/>
    <dgm:cxn modelId="{C4B47871-C424-47A4-AF88-A2A48DE9638E}" srcId="{FBAB6FFB-41B3-4B16-AB17-1085F28BEDCE}" destId="{C016396F-A0D9-4029-BA61-33FC2F4A7DCD}" srcOrd="2" destOrd="0" parTransId="{8A48BDB9-BD3C-4716-8587-F8A983B31676}" sibTransId="{6C3C8B0E-8729-45A5-A033-AB7A087AADB4}"/>
    <dgm:cxn modelId="{7FEEDFA8-745F-4F55-97C0-787299AA5ACE}" srcId="{FBAB6FFB-41B3-4B16-AB17-1085F28BEDCE}" destId="{482E65B3-9DAE-46AF-85CF-776312202E3B}" srcOrd="0" destOrd="0" parTransId="{9EE4D37F-B722-45CE-B490-EE5D6A2CD39E}" sibTransId="{4F71F12C-1D3D-4075-B754-5413623DDF5A}"/>
    <dgm:cxn modelId="{707719AC-E02C-422E-86D8-32069DC2029D}" type="presOf" srcId="{FBAB6FFB-41B3-4B16-AB17-1085F28BEDCE}" destId="{97478D9E-FFDC-4DD2-BACD-1EEAF5596083}" srcOrd="0" destOrd="0" presId="urn:microsoft.com/office/officeart/2005/8/layout/vList2"/>
    <dgm:cxn modelId="{ADD2D2B6-185F-4681-AE72-F13454E67175}" type="presOf" srcId="{669298F4-871B-4EA8-BBCD-31E58760D2BD}" destId="{ADDCB1C4-32E8-4791-83BC-C28E336591AD}" srcOrd="0" destOrd="0" presId="urn:microsoft.com/office/officeart/2005/8/layout/vList2"/>
    <dgm:cxn modelId="{B9F93FF6-523F-44FE-AF3D-805502191E23}" type="presOf" srcId="{C016396F-A0D9-4029-BA61-33FC2F4A7DCD}" destId="{955F4E12-BD86-438D-A2FC-F94F6C60B5A6}" srcOrd="0" destOrd="0" presId="urn:microsoft.com/office/officeart/2005/8/layout/vList2"/>
    <dgm:cxn modelId="{105D9320-3DCB-42B1-B15E-474471B6C3C1}" type="presParOf" srcId="{97478D9E-FFDC-4DD2-BACD-1EEAF5596083}" destId="{E8C5CE31-767A-4B14-BC60-E92226CDB1E1}" srcOrd="0" destOrd="0" presId="urn:microsoft.com/office/officeart/2005/8/layout/vList2"/>
    <dgm:cxn modelId="{5A571BCF-2F8B-47EA-BFD3-A84D1A806639}" type="presParOf" srcId="{97478D9E-FFDC-4DD2-BACD-1EEAF5596083}" destId="{D42790C8-3E9E-4540-800B-4C53FAA15907}" srcOrd="1" destOrd="0" presId="urn:microsoft.com/office/officeart/2005/8/layout/vList2"/>
    <dgm:cxn modelId="{A19CD493-FBEA-42B7-B784-32675E1044CF}" type="presParOf" srcId="{97478D9E-FFDC-4DD2-BACD-1EEAF5596083}" destId="{555CFDB4-82AE-44B8-86D1-B9D50BC8AEA7}" srcOrd="2" destOrd="0" presId="urn:microsoft.com/office/officeart/2005/8/layout/vList2"/>
    <dgm:cxn modelId="{89BCD495-F6B4-4BFC-B919-621BD3E176BD}" type="presParOf" srcId="{97478D9E-FFDC-4DD2-BACD-1EEAF5596083}" destId="{ED228E32-26BD-49B2-A475-7B2A393AF877}" srcOrd="3" destOrd="0" presId="urn:microsoft.com/office/officeart/2005/8/layout/vList2"/>
    <dgm:cxn modelId="{9C1920F1-D754-476F-B786-CB1A82347629}" type="presParOf" srcId="{97478D9E-FFDC-4DD2-BACD-1EEAF5596083}" destId="{955F4E12-BD86-438D-A2FC-F94F6C60B5A6}" srcOrd="4" destOrd="0" presId="urn:microsoft.com/office/officeart/2005/8/layout/vList2"/>
    <dgm:cxn modelId="{B5012A55-D7B5-4E0F-A1D9-64AB37520CB1}" type="presParOf" srcId="{97478D9E-FFDC-4DD2-BACD-1EEAF5596083}" destId="{ADDCB1C4-32E8-4791-83BC-C28E336591A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D7AD83-7A54-440E-81A9-4D7E0E36F7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C289350-01F4-4BCA-B3E4-D0FBA97CABB0}">
      <dgm:prSet custT="1"/>
      <dgm:spPr/>
      <dgm:t>
        <a:bodyPr/>
        <a:lstStyle/>
        <a:p>
          <a:pPr rtl="0"/>
          <a:r>
            <a:rPr lang="cs-CZ" sz="1800" b="0" dirty="0"/>
            <a:t>Vyhláška o zdravotnické dokumentaci</a:t>
          </a:r>
          <a:endParaRPr lang="cs-CZ" sz="1800" dirty="0"/>
        </a:p>
      </dgm:t>
    </dgm:pt>
    <dgm:pt modelId="{8E57AAA1-DCE2-4325-A57E-DD7ED0A82D6D}" type="parTrans" cxnId="{3C3BD2BA-B4CC-4FF7-A344-28AE570C1BF1}">
      <dgm:prSet/>
      <dgm:spPr/>
      <dgm:t>
        <a:bodyPr/>
        <a:lstStyle/>
        <a:p>
          <a:endParaRPr lang="cs-CZ"/>
        </a:p>
      </dgm:t>
    </dgm:pt>
    <dgm:pt modelId="{16586521-1CF5-41DB-819E-E3CC0E17653E}" type="sibTrans" cxnId="{3C3BD2BA-B4CC-4FF7-A344-28AE570C1BF1}">
      <dgm:prSet/>
      <dgm:spPr/>
      <dgm:t>
        <a:bodyPr/>
        <a:lstStyle/>
        <a:p>
          <a:endParaRPr lang="cs-CZ"/>
        </a:p>
      </dgm:t>
    </dgm:pt>
    <dgm:pt modelId="{AC384D78-72BE-4ED9-9EFB-02CB65D65770}">
      <dgm:prSet custT="1"/>
      <dgm:spPr/>
      <dgm:t>
        <a:bodyPr/>
        <a:lstStyle/>
        <a:p>
          <a:pPr rtl="0"/>
          <a:r>
            <a:rPr lang="cs-CZ" sz="1800" b="0" i="1" dirty="0"/>
            <a:t>minimální obsah jednotlivých částí ZD</a:t>
          </a:r>
          <a:endParaRPr lang="cs-CZ" sz="1800" dirty="0"/>
        </a:p>
      </dgm:t>
    </dgm:pt>
    <dgm:pt modelId="{529D24BD-E00D-4ED5-971B-00AB6811671B}" type="parTrans" cxnId="{DDE276B5-D92A-4282-A37D-9EF12BE7A49C}">
      <dgm:prSet/>
      <dgm:spPr/>
      <dgm:t>
        <a:bodyPr/>
        <a:lstStyle/>
        <a:p>
          <a:endParaRPr lang="cs-CZ"/>
        </a:p>
      </dgm:t>
    </dgm:pt>
    <dgm:pt modelId="{C3BBE76D-D011-42AF-8EF3-E65A8EC6D85F}" type="sibTrans" cxnId="{DDE276B5-D92A-4282-A37D-9EF12BE7A49C}">
      <dgm:prSet/>
      <dgm:spPr/>
      <dgm:t>
        <a:bodyPr/>
        <a:lstStyle/>
        <a:p>
          <a:endParaRPr lang="cs-CZ"/>
        </a:p>
      </dgm:t>
    </dgm:pt>
    <dgm:pt modelId="{D24F46B3-F9BC-424B-993E-0C1B29346DA8}">
      <dgm:prSet custT="1"/>
      <dgm:spPr/>
      <dgm:t>
        <a:bodyPr/>
        <a:lstStyle/>
        <a:p>
          <a:pPr rtl="0"/>
          <a:r>
            <a:rPr lang="cs-CZ" sz="1800" b="0" i="1" dirty="0"/>
            <a:t>součásti ZD</a:t>
          </a:r>
          <a:endParaRPr lang="cs-CZ" sz="1800" dirty="0"/>
        </a:p>
      </dgm:t>
    </dgm:pt>
    <dgm:pt modelId="{E418986E-1104-4A34-9876-4D34D8A82462}" type="parTrans" cxnId="{2F990658-AEEA-44D7-BFF3-931343F32A82}">
      <dgm:prSet/>
      <dgm:spPr/>
      <dgm:t>
        <a:bodyPr/>
        <a:lstStyle/>
        <a:p>
          <a:endParaRPr lang="cs-CZ"/>
        </a:p>
      </dgm:t>
    </dgm:pt>
    <dgm:pt modelId="{17974729-639E-45F0-BD31-A45D14AE3233}" type="sibTrans" cxnId="{2F990658-AEEA-44D7-BFF3-931343F32A82}">
      <dgm:prSet/>
      <dgm:spPr/>
      <dgm:t>
        <a:bodyPr/>
        <a:lstStyle/>
        <a:p>
          <a:endParaRPr lang="cs-CZ"/>
        </a:p>
      </dgm:t>
    </dgm:pt>
    <dgm:pt modelId="{2D48FBD8-EC42-4160-9E2E-E92A2805C04E}">
      <dgm:prSet custT="1"/>
      <dgm:spPr/>
      <dgm:t>
        <a:bodyPr/>
        <a:lstStyle/>
        <a:p>
          <a:pPr rtl="0"/>
          <a:r>
            <a:rPr lang="cs-CZ" sz="1800" b="0" i="1" dirty="0"/>
            <a:t>zásady pro uchování ZD </a:t>
          </a:r>
          <a:endParaRPr lang="cs-CZ" sz="1800" dirty="0"/>
        </a:p>
      </dgm:t>
    </dgm:pt>
    <dgm:pt modelId="{E2C60CAA-F40D-4A51-9FDB-350E8C978CC6}" type="parTrans" cxnId="{DFF25BC9-33D1-4879-8429-590AEB55D763}">
      <dgm:prSet/>
      <dgm:spPr/>
      <dgm:t>
        <a:bodyPr/>
        <a:lstStyle/>
        <a:p>
          <a:endParaRPr lang="cs-CZ"/>
        </a:p>
      </dgm:t>
    </dgm:pt>
    <dgm:pt modelId="{D8E742D8-10BB-4230-A6BD-C5066668D5AD}" type="sibTrans" cxnId="{DFF25BC9-33D1-4879-8429-590AEB55D763}">
      <dgm:prSet/>
      <dgm:spPr/>
      <dgm:t>
        <a:bodyPr/>
        <a:lstStyle/>
        <a:p>
          <a:endParaRPr lang="cs-CZ"/>
        </a:p>
      </dgm:t>
    </dgm:pt>
    <dgm:pt modelId="{101086EF-6016-444C-9651-0A1439485D5B}">
      <dgm:prSet custT="1"/>
      <dgm:spPr/>
      <dgm:t>
        <a:bodyPr/>
        <a:lstStyle/>
        <a:p>
          <a:pPr rtl="0"/>
          <a:r>
            <a:rPr lang="cs-CZ" sz="1800" b="0" i="1" dirty="0"/>
            <a:t>postup při jejím vyřazování a zničení po uplynutí doby uchování</a:t>
          </a:r>
          <a:endParaRPr lang="cs-CZ" sz="1800" dirty="0"/>
        </a:p>
      </dgm:t>
    </dgm:pt>
    <dgm:pt modelId="{4D93FB25-CCC5-4E9D-BEE0-476F706D0679}" type="parTrans" cxnId="{CF0C82F7-F2CA-4682-9200-A1B328A0B58E}">
      <dgm:prSet/>
      <dgm:spPr/>
      <dgm:t>
        <a:bodyPr/>
        <a:lstStyle/>
        <a:p>
          <a:endParaRPr lang="cs-CZ"/>
        </a:p>
      </dgm:t>
    </dgm:pt>
    <dgm:pt modelId="{81DA72ED-53FA-404D-AC04-614271AB9895}" type="sibTrans" cxnId="{CF0C82F7-F2CA-4682-9200-A1B328A0B58E}">
      <dgm:prSet/>
      <dgm:spPr/>
      <dgm:t>
        <a:bodyPr/>
        <a:lstStyle/>
        <a:p>
          <a:endParaRPr lang="cs-CZ"/>
        </a:p>
      </dgm:t>
    </dgm:pt>
    <dgm:pt modelId="{20404AA9-1827-4E72-BBD2-FBF0DDE0646E}">
      <dgm:prSet custT="1"/>
      <dgm:spPr/>
      <dgm:t>
        <a:bodyPr/>
        <a:lstStyle/>
        <a:p>
          <a:pPr rtl="0"/>
          <a:r>
            <a:rPr lang="cs-CZ" sz="1800" b="0" i="1" dirty="0"/>
            <a:t>doby uchování ZD</a:t>
          </a:r>
          <a:endParaRPr lang="cs-CZ" sz="1800" dirty="0"/>
        </a:p>
      </dgm:t>
    </dgm:pt>
    <dgm:pt modelId="{93B9452C-973B-4D71-B9CF-33E1B5172921}" type="parTrans" cxnId="{E03EC090-8D6E-4AA0-BEFC-69C65F1D9297}">
      <dgm:prSet/>
      <dgm:spPr/>
      <dgm:t>
        <a:bodyPr/>
        <a:lstStyle/>
        <a:p>
          <a:endParaRPr lang="cs-CZ"/>
        </a:p>
      </dgm:t>
    </dgm:pt>
    <dgm:pt modelId="{21BBF5A4-F5BB-46FE-BF17-498C4FA55754}" type="sibTrans" cxnId="{E03EC090-8D6E-4AA0-BEFC-69C65F1D9297}">
      <dgm:prSet/>
      <dgm:spPr/>
      <dgm:t>
        <a:bodyPr/>
        <a:lstStyle/>
        <a:p>
          <a:endParaRPr lang="cs-CZ"/>
        </a:p>
      </dgm:t>
    </dgm:pt>
    <dgm:pt modelId="{9A65D732-B8A2-415E-AEFB-25C0B38F09B1}">
      <dgm:prSet custT="1"/>
      <dgm:spPr/>
      <dgm:t>
        <a:bodyPr/>
        <a:lstStyle/>
        <a:p>
          <a:pPr rtl="0"/>
          <a:r>
            <a:rPr lang="cs-CZ" sz="1800" b="0" dirty="0"/>
            <a:t>Občanský zákoník</a:t>
          </a:r>
          <a:endParaRPr lang="cs-CZ" sz="1800" dirty="0"/>
        </a:p>
      </dgm:t>
    </dgm:pt>
    <dgm:pt modelId="{137A10CC-DD1B-4E9D-AC71-D495E2652C06}" type="parTrans" cxnId="{5F4C3396-7B46-4B8A-808D-C7F05C19CFC0}">
      <dgm:prSet/>
      <dgm:spPr/>
      <dgm:t>
        <a:bodyPr/>
        <a:lstStyle/>
        <a:p>
          <a:endParaRPr lang="cs-CZ"/>
        </a:p>
      </dgm:t>
    </dgm:pt>
    <dgm:pt modelId="{4714C67C-693F-4A81-A1E5-1BE2F0010102}" type="sibTrans" cxnId="{5F4C3396-7B46-4B8A-808D-C7F05C19CFC0}">
      <dgm:prSet/>
      <dgm:spPr/>
      <dgm:t>
        <a:bodyPr/>
        <a:lstStyle/>
        <a:p>
          <a:endParaRPr lang="cs-CZ"/>
        </a:p>
      </dgm:t>
    </dgm:pt>
    <dgm:pt modelId="{CA3D6EAD-FC40-4715-9338-831AADA8D565}">
      <dgm:prSet/>
      <dgm:spPr/>
      <dgm:t>
        <a:bodyPr/>
        <a:lstStyle/>
        <a:p>
          <a:pPr algn="just" rtl="0"/>
          <a:r>
            <a:rPr lang="cs-CZ" b="0" i="1" dirty="0"/>
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poskytovatel uchová tak dlouho, jak to vyžaduje potřeba odborné péče</a:t>
          </a:r>
          <a:endParaRPr lang="cs-CZ" dirty="0"/>
        </a:p>
      </dgm:t>
    </dgm:pt>
    <dgm:pt modelId="{3CF5EDDF-CC9C-4BA4-8DB1-A22D76F33756}" type="parTrans" cxnId="{EC6B29E3-A7D2-4A6F-A4F2-DA0DA59D835A}">
      <dgm:prSet/>
      <dgm:spPr/>
      <dgm:t>
        <a:bodyPr/>
        <a:lstStyle/>
        <a:p>
          <a:endParaRPr lang="cs-CZ"/>
        </a:p>
      </dgm:t>
    </dgm:pt>
    <dgm:pt modelId="{C775ACE2-2F1F-481B-A8FC-3F0E2F089AB2}" type="sibTrans" cxnId="{EC6B29E3-A7D2-4A6F-A4F2-DA0DA59D835A}">
      <dgm:prSet/>
      <dgm:spPr/>
      <dgm:t>
        <a:bodyPr/>
        <a:lstStyle/>
        <a:p>
          <a:endParaRPr lang="cs-CZ"/>
        </a:p>
      </dgm:t>
    </dgm:pt>
    <dgm:pt modelId="{45706D7C-463F-4ADE-8DD5-DC33162728E3}">
      <dgm:prSet custT="1"/>
      <dgm:spPr/>
      <dgm:t>
        <a:bodyPr/>
        <a:lstStyle/>
        <a:p>
          <a:pPr rtl="0"/>
          <a:r>
            <a:rPr lang="cs-CZ" sz="1800" b="0" dirty="0"/>
            <a:t>Další právní předpisy a ZD</a:t>
          </a:r>
          <a:endParaRPr lang="cs-CZ" sz="1800" dirty="0"/>
        </a:p>
      </dgm:t>
    </dgm:pt>
    <dgm:pt modelId="{2FB3163D-46EE-46C4-9ECB-64F44647EE21}" type="parTrans" cxnId="{4BD8E176-ABEF-4C59-B436-F5092709185E}">
      <dgm:prSet/>
      <dgm:spPr/>
      <dgm:t>
        <a:bodyPr/>
        <a:lstStyle/>
        <a:p>
          <a:endParaRPr lang="cs-CZ"/>
        </a:p>
      </dgm:t>
    </dgm:pt>
    <dgm:pt modelId="{CAF61BBD-96E3-415E-A29E-BF39004825D1}" type="sibTrans" cxnId="{4BD8E176-ABEF-4C59-B436-F5092709185E}">
      <dgm:prSet/>
      <dgm:spPr/>
      <dgm:t>
        <a:bodyPr/>
        <a:lstStyle/>
        <a:p>
          <a:endParaRPr lang="cs-CZ"/>
        </a:p>
      </dgm:t>
    </dgm:pt>
    <dgm:pt modelId="{DDD5ADA3-9AD9-4832-AD93-CAA0C5282147}">
      <dgm:prSet custT="1"/>
      <dgm:spPr/>
      <dgm:t>
        <a:bodyPr/>
        <a:lstStyle/>
        <a:p>
          <a:pPr rtl="0"/>
          <a:r>
            <a:rPr lang="cs-CZ" sz="1800" b="0" i="1" dirty="0"/>
            <a:t>o specifických zdrav. Službách</a:t>
          </a:r>
          <a:endParaRPr lang="cs-CZ" sz="1800" dirty="0"/>
        </a:p>
      </dgm:t>
    </dgm:pt>
    <dgm:pt modelId="{F3153B38-0B82-4C35-8801-53E3BA633013}" type="parTrans" cxnId="{7AC7B8D1-6D38-48C2-A152-EE4A7713C3C5}">
      <dgm:prSet/>
      <dgm:spPr/>
      <dgm:t>
        <a:bodyPr/>
        <a:lstStyle/>
        <a:p>
          <a:endParaRPr lang="cs-CZ"/>
        </a:p>
      </dgm:t>
    </dgm:pt>
    <dgm:pt modelId="{F57AEAC4-FD94-420C-B222-B534AAD24550}" type="sibTrans" cxnId="{7AC7B8D1-6D38-48C2-A152-EE4A7713C3C5}">
      <dgm:prSet/>
      <dgm:spPr/>
      <dgm:t>
        <a:bodyPr/>
        <a:lstStyle/>
        <a:p>
          <a:endParaRPr lang="cs-CZ"/>
        </a:p>
      </dgm:t>
    </dgm:pt>
    <dgm:pt modelId="{BBD7A545-9569-4D52-8E2D-103DF8290EC2}">
      <dgm:prSet custT="1"/>
      <dgm:spPr/>
      <dgm:t>
        <a:bodyPr/>
        <a:lstStyle/>
        <a:p>
          <a:pPr rtl="0"/>
          <a:r>
            <a:rPr lang="cs-CZ" sz="1800" b="0" i="1" dirty="0"/>
            <a:t>o veřejném zdravotním pojištěním</a:t>
          </a:r>
          <a:endParaRPr lang="cs-CZ" sz="1800" dirty="0"/>
        </a:p>
      </dgm:t>
    </dgm:pt>
    <dgm:pt modelId="{A2DD20CD-3A30-4271-9E6C-6633283A9913}" type="parTrans" cxnId="{C5E04184-4C82-4335-A9AB-F82B82AC6E98}">
      <dgm:prSet/>
      <dgm:spPr/>
      <dgm:t>
        <a:bodyPr/>
        <a:lstStyle/>
        <a:p>
          <a:endParaRPr lang="cs-CZ"/>
        </a:p>
      </dgm:t>
    </dgm:pt>
    <dgm:pt modelId="{E8BFC661-EF0F-4A22-A99D-7585041AA8D4}" type="sibTrans" cxnId="{C5E04184-4C82-4335-A9AB-F82B82AC6E98}">
      <dgm:prSet/>
      <dgm:spPr/>
      <dgm:t>
        <a:bodyPr/>
        <a:lstStyle/>
        <a:p>
          <a:endParaRPr lang="cs-CZ"/>
        </a:p>
      </dgm:t>
    </dgm:pt>
    <dgm:pt modelId="{2CDA1371-6583-41DA-A745-ACB146BCD727}">
      <dgm:prSet custT="1"/>
      <dgm:spPr/>
      <dgm:t>
        <a:bodyPr/>
        <a:lstStyle/>
        <a:p>
          <a:pPr rtl="0"/>
          <a:r>
            <a:rPr lang="cs-CZ" sz="1800" b="0" i="1" dirty="0"/>
            <a:t>o ochraně veř. Zdraví</a:t>
          </a:r>
          <a:endParaRPr lang="cs-CZ" sz="1800" dirty="0"/>
        </a:p>
      </dgm:t>
    </dgm:pt>
    <dgm:pt modelId="{05F9EC1B-9C94-49F3-BF34-036D115E67B1}" type="parTrans" cxnId="{3447AF4E-2AFB-4830-B79E-0C047469A587}">
      <dgm:prSet/>
      <dgm:spPr/>
      <dgm:t>
        <a:bodyPr/>
        <a:lstStyle/>
        <a:p>
          <a:endParaRPr lang="cs-CZ"/>
        </a:p>
      </dgm:t>
    </dgm:pt>
    <dgm:pt modelId="{6C716765-CDA4-4AC7-9793-AA29BF0C6C7E}" type="sibTrans" cxnId="{3447AF4E-2AFB-4830-B79E-0C047469A587}">
      <dgm:prSet/>
      <dgm:spPr/>
      <dgm:t>
        <a:bodyPr/>
        <a:lstStyle/>
        <a:p>
          <a:endParaRPr lang="cs-CZ"/>
        </a:p>
      </dgm:t>
    </dgm:pt>
    <dgm:pt modelId="{364635D8-82DD-48D0-B728-6617F079F702}">
      <dgm:prSet custT="1"/>
      <dgm:spPr/>
      <dgm:t>
        <a:bodyPr/>
        <a:lstStyle/>
        <a:p>
          <a:pPr rtl="0"/>
          <a:r>
            <a:rPr lang="cs-CZ" sz="1800" b="0" i="1" dirty="0"/>
            <a:t>transplantační zákon</a:t>
          </a:r>
          <a:endParaRPr lang="cs-CZ" sz="1800" dirty="0"/>
        </a:p>
      </dgm:t>
    </dgm:pt>
    <dgm:pt modelId="{106C351B-A348-41A8-88F6-C37000D6B47C}" type="parTrans" cxnId="{C8E5FAEE-51A5-4AA4-B434-2669F4F05860}">
      <dgm:prSet/>
      <dgm:spPr/>
      <dgm:t>
        <a:bodyPr/>
        <a:lstStyle/>
        <a:p>
          <a:endParaRPr lang="cs-CZ"/>
        </a:p>
      </dgm:t>
    </dgm:pt>
    <dgm:pt modelId="{35B6167C-6015-41EC-B09D-F2DB61CC2C11}" type="sibTrans" cxnId="{C8E5FAEE-51A5-4AA4-B434-2669F4F05860}">
      <dgm:prSet/>
      <dgm:spPr/>
      <dgm:t>
        <a:bodyPr/>
        <a:lstStyle/>
        <a:p>
          <a:endParaRPr lang="cs-CZ"/>
        </a:p>
      </dgm:t>
    </dgm:pt>
    <dgm:pt modelId="{F777E334-FB3D-40CD-B6CA-6488F77DADFA}">
      <dgm:prSet/>
      <dgm:spPr/>
      <dgm:t>
        <a:bodyPr/>
        <a:lstStyle/>
        <a:p>
          <a:pPr algn="just"/>
          <a:r>
            <a:rPr lang="cs-CZ" i="1" dirty="0"/>
            <a:t>K záznamům poskytovatel podle svého uvážení připojí i podklady a vyjádření, které mu popřípadě odevzdal ošetřovaný nebo příkazce. </a:t>
          </a:r>
          <a:endParaRPr lang="cs-CZ" dirty="0"/>
        </a:p>
      </dgm:t>
    </dgm:pt>
    <dgm:pt modelId="{4D46CA2E-C6A9-4FC0-B4D6-6E46E822ECA2}" type="parTrans" cxnId="{08E06701-8DFC-499E-B959-C1AC64424890}">
      <dgm:prSet/>
      <dgm:spPr/>
    </dgm:pt>
    <dgm:pt modelId="{126D6F36-D6CA-47A3-B462-FD1923BB8765}" type="sibTrans" cxnId="{08E06701-8DFC-499E-B959-C1AC64424890}">
      <dgm:prSet/>
      <dgm:spPr/>
    </dgm:pt>
    <dgm:pt modelId="{4959F30B-A171-437D-BC6F-D5D82CFA0AA0}">
      <dgm:prSet/>
      <dgm:spPr/>
      <dgm:t>
        <a:bodyPr/>
        <a:lstStyle/>
        <a:p>
          <a:pPr algn="just"/>
          <a:r>
            <a:rPr lang="cs-CZ" i="1" dirty="0"/>
            <a:t>Do záznamů poskytovatel vždy poznamená, kdo do nich nahlížel</a:t>
          </a:r>
          <a:endParaRPr lang="cs-CZ" dirty="0"/>
        </a:p>
      </dgm:t>
    </dgm:pt>
    <dgm:pt modelId="{D24E178C-6C5A-44F9-AA00-D1203F37603B}" type="parTrans" cxnId="{2D4B0D3F-D12C-4B62-A5CF-C62942A45D1C}">
      <dgm:prSet/>
      <dgm:spPr/>
    </dgm:pt>
    <dgm:pt modelId="{FBAD4C61-E97F-4328-99CF-FA264752BFEB}" type="sibTrans" cxnId="{2D4B0D3F-D12C-4B62-A5CF-C62942A45D1C}">
      <dgm:prSet/>
      <dgm:spPr/>
    </dgm:pt>
    <dgm:pt modelId="{B526A9AA-B716-4E6F-A1AD-CD1CF3E7B7A5}">
      <dgm:prSet custT="1"/>
      <dgm:spPr/>
      <dgm:t>
        <a:bodyPr/>
        <a:lstStyle/>
        <a:p>
          <a:pPr rtl="0"/>
          <a:endParaRPr lang="cs-CZ" sz="1800" dirty="0"/>
        </a:p>
      </dgm:t>
    </dgm:pt>
    <dgm:pt modelId="{58458C81-617A-4407-BD15-730B1BFC7499}" type="parTrans" cxnId="{5F473ADA-D5E8-49DF-8F77-79BAFC2F6917}">
      <dgm:prSet/>
      <dgm:spPr/>
    </dgm:pt>
    <dgm:pt modelId="{ADF4DE53-66B9-45FF-9E73-0B347464745B}" type="sibTrans" cxnId="{5F473ADA-D5E8-49DF-8F77-79BAFC2F6917}">
      <dgm:prSet/>
      <dgm:spPr/>
    </dgm:pt>
    <dgm:pt modelId="{04118F1A-426A-422C-B4AA-B21DE604FC02}">
      <dgm:prSet custT="1"/>
      <dgm:spPr/>
      <dgm:t>
        <a:bodyPr/>
        <a:lstStyle/>
        <a:p>
          <a:pPr rtl="0"/>
          <a:endParaRPr lang="cs-CZ" sz="1800" dirty="0"/>
        </a:p>
      </dgm:t>
    </dgm:pt>
    <dgm:pt modelId="{4E58BC1C-0B5D-4C6E-864F-EF5B79D642F4}" type="parTrans" cxnId="{312557B5-D3D5-4015-A2E5-73DA3089D6AC}">
      <dgm:prSet/>
      <dgm:spPr/>
    </dgm:pt>
    <dgm:pt modelId="{D550FCBD-A78E-4115-801B-38F14FD0F2D4}" type="sibTrans" cxnId="{312557B5-D3D5-4015-A2E5-73DA3089D6AC}">
      <dgm:prSet/>
      <dgm:spPr/>
    </dgm:pt>
    <dgm:pt modelId="{ECD940F2-2A22-4BB7-AE36-BD65397A364F}">
      <dgm:prSet custT="1"/>
      <dgm:spPr/>
      <dgm:t>
        <a:bodyPr/>
        <a:lstStyle/>
        <a:p>
          <a:pPr rtl="0"/>
          <a:endParaRPr lang="cs-CZ" sz="1800" dirty="0"/>
        </a:p>
      </dgm:t>
    </dgm:pt>
    <dgm:pt modelId="{096DB239-251D-4B0C-843E-24D161EEA85D}" type="parTrans" cxnId="{066D0D96-700D-44E0-9A17-7F53A047B33D}">
      <dgm:prSet/>
      <dgm:spPr/>
    </dgm:pt>
    <dgm:pt modelId="{9F682492-3F2D-4BFD-8765-C9CFDB67CF99}" type="sibTrans" cxnId="{066D0D96-700D-44E0-9A17-7F53A047B33D}">
      <dgm:prSet/>
      <dgm:spPr/>
    </dgm:pt>
    <dgm:pt modelId="{5E4D32B3-5EF3-4B65-BB50-BAEB58E25A85}">
      <dgm:prSet custT="1"/>
      <dgm:spPr/>
      <dgm:t>
        <a:bodyPr/>
        <a:lstStyle/>
        <a:p>
          <a:pPr rtl="0"/>
          <a:endParaRPr lang="cs-CZ" sz="1800" dirty="0"/>
        </a:p>
      </dgm:t>
    </dgm:pt>
    <dgm:pt modelId="{F817ABE3-AB69-4B22-973A-82C4A1EF11B6}" type="parTrans" cxnId="{33BD998C-75B6-4652-B9E9-C8798EF86265}">
      <dgm:prSet/>
      <dgm:spPr/>
    </dgm:pt>
    <dgm:pt modelId="{0359F3E9-770B-4604-94C9-EB0B513C8BAB}" type="sibTrans" cxnId="{33BD998C-75B6-4652-B9E9-C8798EF86265}">
      <dgm:prSet/>
      <dgm:spPr/>
    </dgm:pt>
    <dgm:pt modelId="{17E31BF2-60C3-42C3-ACC0-FA5B7B2E1511}">
      <dgm:prSet custT="1"/>
      <dgm:spPr/>
      <dgm:t>
        <a:bodyPr/>
        <a:lstStyle/>
        <a:p>
          <a:pPr rtl="0"/>
          <a:endParaRPr lang="cs-CZ" sz="1800" dirty="0"/>
        </a:p>
      </dgm:t>
    </dgm:pt>
    <dgm:pt modelId="{EA61659F-92E3-4C95-B510-70E7BC2B130F}" type="parTrans" cxnId="{609763E2-9BED-4D9C-B38F-546A668AD4B3}">
      <dgm:prSet/>
      <dgm:spPr/>
    </dgm:pt>
    <dgm:pt modelId="{1F227F27-7C79-4F8A-A28F-899F8F631E49}" type="sibTrans" cxnId="{609763E2-9BED-4D9C-B38F-546A668AD4B3}">
      <dgm:prSet/>
      <dgm:spPr/>
    </dgm:pt>
    <dgm:pt modelId="{B5420FB1-6949-41D6-ACF0-B5B934569BB8}">
      <dgm:prSet custT="1"/>
      <dgm:spPr/>
      <dgm:t>
        <a:bodyPr/>
        <a:lstStyle/>
        <a:p>
          <a:pPr rtl="0"/>
          <a:endParaRPr lang="cs-CZ" sz="1800" dirty="0"/>
        </a:p>
      </dgm:t>
    </dgm:pt>
    <dgm:pt modelId="{D30073D3-B68A-4C66-A440-5F967CE99FED}" type="parTrans" cxnId="{CCCBC4B4-3968-4F14-90C5-545568FE76DD}">
      <dgm:prSet/>
      <dgm:spPr/>
    </dgm:pt>
    <dgm:pt modelId="{DC43EEFB-A458-4DD8-9F4D-77F4CB9944E2}" type="sibTrans" cxnId="{CCCBC4B4-3968-4F14-90C5-545568FE76DD}">
      <dgm:prSet/>
      <dgm:spPr/>
    </dgm:pt>
    <dgm:pt modelId="{7A3B33C0-A509-4A8D-8C32-36E54B1BBC29}">
      <dgm:prSet custT="1"/>
      <dgm:spPr/>
      <dgm:t>
        <a:bodyPr/>
        <a:lstStyle/>
        <a:p>
          <a:pPr rtl="0"/>
          <a:endParaRPr lang="cs-CZ" sz="1800" dirty="0"/>
        </a:p>
      </dgm:t>
    </dgm:pt>
    <dgm:pt modelId="{0DF913D9-C9FA-4E0A-BB88-3FD7FFE47A9A}" type="parTrans" cxnId="{BA7B4259-71E4-427D-AF5B-DE44E55D0A52}">
      <dgm:prSet/>
      <dgm:spPr/>
    </dgm:pt>
    <dgm:pt modelId="{EE3539D5-7741-43D8-B628-21028D47F70E}" type="sibTrans" cxnId="{BA7B4259-71E4-427D-AF5B-DE44E55D0A52}">
      <dgm:prSet/>
      <dgm:spPr/>
    </dgm:pt>
    <dgm:pt modelId="{96E065FF-105C-4640-9159-B9C2E55FD96D}">
      <dgm:prSet/>
      <dgm:spPr/>
      <dgm:t>
        <a:bodyPr/>
        <a:lstStyle/>
        <a:p>
          <a:pPr algn="l" rtl="0"/>
          <a:endParaRPr lang="cs-CZ" dirty="0"/>
        </a:p>
      </dgm:t>
    </dgm:pt>
    <dgm:pt modelId="{339D6526-6B63-414F-938F-C64B353438A1}" type="parTrans" cxnId="{8B4D3C46-CF7E-4990-81A5-E6A7A0730961}">
      <dgm:prSet/>
      <dgm:spPr/>
    </dgm:pt>
    <dgm:pt modelId="{E711659A-273D-4C24-9644-C99D1644B494}" type="sibTrans" cxnId="{8B4D3C46-CF7E-4990-81A5-E6A7A0730961}">
      <dgm:prSet/>
      <dgm:spPr/>
    </dgm:pt>
    <dgm:pt modelId="{4EC308B8-5B68-4A73-B09D-6338374CB84A}">
      <dgm:prSet/>
      <dgm:spPr/>
      <dgm:t>
        <a:bodyPr/>
        <a:lstStyle/>
        <a:p>
          <a:pPr algn="l"/>
          <a:endParaRPr lang="cs-CZ" dirty="0"/>
        </a:p>
      </dgm:t>
    </dgm:pt>
    <dgm:pt modelId="{40E3E738-1CCA-4333-885C-A55DFB18E254}" type="parTrans" cxnId="{B9FF4E4B-603B-4376-A735-F080089FC0A9}">
      <dgm:prSet/>
      <dgm:spPr/>
    </dgm:pt>
    <dgm:pt modelId="{8B849038-10DA-41D6-8532-3E8BDFD9F6BC}" type="sibTrans" cxnId="{B9FF4E4B-603B-4376-A735-F080089FC0A9}">
      <dgm:prSet/>
      <dgm:spPr/>
    </dgm:pt>
    <dgm:pt modelId="{2DCF09FD-8F7E-474D-B54F-01BDDFC619BD}" type="pres">
      <dgm:prSet presAssocID="{17D7AD83-7A54-440E-81A9-4D7E0E36F7F1}" presName="Name0" presStyleCnt="0">
        <dgm:presLayoutVars>
          <dgm:dir/>
          <dgm:animLvl val="lvl"/>
          <dgm:resizeHandles val="exact"/>
        </dgm:presLayoutVars>
      </dgm:prSet>
      <dgm:spPr/>
    </dgm:pt>
    <dgm:pt modelId="{2D1F6ECE-79A2-4C25-8A78-0FE6EC433033}" type="pres">
      <dgm:prSet presAssocID="{2C289350-01F4-4BCA-B3E4-D0FBA97CABB0}" presName="composite" presStyleCnt="0"/>
      <dgm:spPr/>
    </dgm:pt>
    <dgm:pt modelId="{ABAAAA89-94D1-4E1F-8F6D-6706CC518275}" type="pres">
      <dgm:prSet presAssocID="{2C289350-01F4-4BCA-B3E4-D0FBA97CABB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216030C-338B-43C0-8EBF-EEA2F0946A60}" type="pres">
      <dgm:prSet presAssocID="{2C289350-01F4-4BCA-B3E4-D0FBA97CABB0}" presName="desTx" presStyleLbl="alignAccFollowNode1" presStyleIdx="0" presStyleCnt="3">
        <dgm:presLayoutVars>
          <dgm:bulletEnabled val="1"/>
        </dgm:presLayoutVars>
      </dgm:prSet>
      <dgm:spPr/>
    </dgm:pt>
    <dgm:pt modelId="{1BF35E5D-3C25-44B3-9E70-18795943E077}" type="pres">
      <dgm:prSet presAssocID="{16586521-1CF5-41DB-819E-E3CC0E17653E}" presName="space" presStyleCnt="0"/>
      <dgm:spPr/>
    </dgm:pt>
    <dgm:pt modelId="{8DFB2E70-A192-4E43-8FBB-1721986F7B85}" type="pres">
      <dgm:prSet presAssocID="{9A65D732-B8A2-415E-AEFB-25C0B38F09B1}" presName="composite" presStyleCnt="0"/>
      <dgm:spPr/>
    </dgm:pt>
    <dgm:pt modelId="{EAE30476-05A7-438A-B9B3-D48EDCC80E57}" type="pres">
      <dgm:prSet presAssocID="{9A65D732-B8A2-415E-AEFB-25C0B38F09B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DF9CDD3-F743-47A3-85B2-79CC4475F118}" type="pres">
      <dgm:prSet presAssocID="{9A65D732-B8A2-415E-AEFB-25C0B38F09B1}" presName="desTx" presStyleLbl="alignAccFollowNode1" presStyleIdx="1" presStyleCnt="3">
        <dgm:presLayoutVars>
          <dgm:bulletEnabled val="1"/>
        </dgm:presLayoutVars>
      </dgm:prSet>
      <dgm:spPr/>
    </dgm:pt>
    <dgm:pt modelId="{8C75F1A4-A285-41A5-8388-8DAB105EB227}" type="pres">
      <dgm:prSet presAssocID="{4714C67C-693F-4A81-A1E5-1BE2F0010102}" presName="space" presStyleCnt="0"/>
      <dgm:spPr/>
    </dgm:pt>
    <dgm:pt modelId="{0D82AAD3-C119-4480-8137-3FA4B1421275}" type="pres">
      <dgm:prSet presAssocID="{45706D7C-463F-4ADE-8DD5-DC33162728E3}" presName="composite" presStyleCnt="0"/>
      <dgm:spPr/>
    </dgm:pt>
    <dgm:pt modelId="{402C5236-2300-4E35-A829-E1A4896D3FB5}" type="pres">
      <dgm:prSet presAssocID="{45706D7C-463F-4ADE-8DD5-DC33162728E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10DBA39-DEC6-472D-81AB-058503F99C13}" type="pres">
      <dgm:prSet presAssocID="{45706D7C-463F-4ADE-8DD5-DC33162728E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86A2100-E57F-4C51-A0EA-4D2F9BB1311D}" type="presOf" srcId="{F777E334-FB3D-40CD-B6CA-6488F77DADFA}" destId="{BDF9CDD3-F743-47A3-85B2-79CC4475F118}" srcOrd="0" destOrd="2" presId="urn:microsoft.com/office/officeart/2005/8/layout/hList1"/>
    <dgm:cxn modelId="{08E06701-8DFC-499E-B959-C1AC64424890}" srcId="{9A65D732-B8A2-415E-AEFB-25C0B38F09B1}" destId="{F777E334-FB3D-40CD-B6CA-6488F77DADFA}" srcOrd="2" destOrd="0" parTransId="{4D46CA2E-C6A9-4FC0-B4D6-6E46E822ECA2}" sibTransId="{126D6F36-D6CA-47A3-B462-FD1923BB8765}"/>
    <dgm:cxn modelId="{41ED0618-7747-4765-A6BB-32B158032B70}" type="presOf" srcId="{17D7AD83-7A54-440E-81A9-4D7E0E36F7F1}" destId="{2DCF09FD-8F7E-474D-B54F-01BDDFC619BD}" srcOrd="0" destOrd="0" presId="urn:microsoft.com/office/officeart/2005/8/layout/hList1"/>
    <dgm:cxn modelId="{4A1C6F24-F586-4D26-8DA6-87B8BF520A81}" type="presOf" srcId="{96E065FF-105C-4640-9159-B9C2E55FD96D}" destId="{BDF9CDD3-F743-47A3-85B2-79CC4475F118}" srcOrd="0" destOrd="1" presId="urn:microsoft.com/office/officeart/2005/8/layout/hList1"/>
    <dgm:cxn modelId="{2D4B0D3F-D12C-4B62-A5CF-C62942A45D1C}" srcId="{9A65D732-B8A2-415E-AEFB-25C0B38F09B1}" destId="{4959F30B-A171-437D-BC6F-D5D82CFA0AA0}" srcOrd="4" destOrd="0" parTransId="{D24E178C-6C5A-44F9-AA00-D1203F37603B}" sibTransId="{FBAD4C61-E97F-4328-99CF-FA264752BFEB}"/>
    <dgm:cxn modelId="{099E3A5D-A1FF-4DDA-BED0-CCDAA3E2FA67}" type="presOf" srcId="{2D48FBD8-EC42-4160-9E2E-E92A2805C04E}" destId="{A216030C-338B-43C0-8EBF-EEA2F0946A60}" srcOrd="0" destOrd="4" presId="urn:microsoft.com/office/officeart/2005/8/layout/hList1"/>
    <dgm:cxn modelId="{4117E645-5E66-4FA5-A598-C0DF18D91E83}" type="presOf" srcId="{2C289350-01F4-4BCA-B3E4-D0FBA97CABB0}" destId="{ABAAAA89-94D1-4E1F-8F6D-6706CC518275}" srcOrd="0" destOrd="0" presId="urn:microsoft.com/office/officeart/2005/8/layout/hList1"/>
    <dgm:cxn modelId="{8B4D3C46-CF7E-4990-81A5-E6A7A0730961}" srcId="{9A65D732-B8A2-415E-AEFB-25C0B38F09B1}" destId="{96E065FF-105C-4640-9159-B9C2E55FD96D}" srcOrd="1" destOrd="0" parTransId="{339D6526-6B63-414F-938F-C64B353438A1}" sibTransId="{E711659A-273D-4C24-9644-C99D1644B494}"/>
    <dgm:cxn modelId="{82FF7F69-191A-46D2-93E4-24B356D125C4}" type="presOf" srcId="{101086EF-6016-444C-9651-0A1439485D5B}" destId="{A216030C-338B-43C0-8EBF-EEA2F0946A60}" srcOrd="0" destOrd="6" presId="urn:microsoft.com/office/officeart/2005/8/layout/hList1"/>
    <dgm:cxn modelId="{C736704A-566D-4DA6-870F-F3832087DD1B}" type="presOf" srcId="{364635D8-82DD-48D0-B728-6617F079F702}" destId="{510DBA39-DEC6-472D-81AB-058503F99C13}" srcOrd="0" destOrd="6" presId="urn:microsoft.com/office/officeart/2005/8/layout/hList1"/>
    <dgm:cxn modelId="{B9FF4E4B-603B-4376-A735-F080089FC0A9}" srcId="{9A65D732-B8A2-415E-AEFB-25C0B38F09B1}" destId="{4EC308B8-5B68-4A73-B09D-6338374CB84A}" srcOrd="3" destOrd="0" parTransId="{40E3E738-1CCA-4333-885C-A55DFB18E254}" sibTransId="{8B849038-10DA-41D6-8532-3E8BDFD9F6BC}"/>
    <dgm:cxn modelId="{3447AF4E-2AFB-4830-B79E-0C047469A587}" srcId="{45706D7C-463F-4ADE-8DD5-DC33162728E3}" destId="{2CDA1371-6583-41DA-A745-ACB146BCD727}" srcOrd="4" destOrd="0" parTransId="{05F9EC1B-9C94-49F3-BF34-036D115E67B1}" sibTransId="{6C716765-CDA4-4AC7-9793-AA29BF0C6C7E}"/>
    <dgm:cxn modelId="{4BD8E176-ABEF-4C59-B436-F5092709185E}" srcId="{17D7AD83-7A54-440E-81A9-4D7E0E36F7F1}" destId="{45706D7C-463F-4ADE-8DD5-DC33162728E3}" srcOrd="2" destOrd="0" parTransId="{2FB3163D-46EE-46C4-9ECB-64F44647EE21}" sibTransId="{CAF61BBD-96E3-415E-A29E-BF39004825D1}"/>
    <dgm:cxn modelId="{2F990658-AEEA-44D7-BFF3-931343F32A82}" srcId="{2C289350-01F4-4BCA-B3E4-D0FBA97CABB0}" destId="{D24F46B3-F9BC-424B-993E-0C1B29346DA8}" srcOrd="2" destOrd="0" parTransId="{E418986E-1104-4A34-9876-4D34D8A82462}" sibTransId="{17974729-639E-45F0-BD31-A45D14AE3233}"/>
    <dgm:cxn modelId="{BA7B4259-71E4-427D-AF5B-DE44E55D0A52}" srcId="{45706D7C-463F-4ADE-8DD5-DC33162728E3}" destId="{7A3B33C0-A509-4A8D-8C32-36E54B1BBC29}" srcOrd="5" destOrd="0" parTransId="{0DF913D9-C9FA-4E0A-BB88-3FD7FFE47A9A}" sibTransId="{EE3539D5-7741-43D8-B628-21028D47F70E}"/>
    <dgm:cxn modelId="{1929DF7C-F7B8-4A15-B4F2-15985BF78CB3}" type="presOf" srcId="{04118F1A-426A-422C-B4AA-B21DE604FC02}" destId="{A216030C-338B-43C0-8EBF-EEA2F0946A60}" srcOrd="0" destOrd="3" presId="urn:microsoft.com/office/officeart/2005/8/layout/hList1"/>
    <dgm:cxn modelId="{B516667E-7606-4669-868E-8C5864F85573}" type="presOf" srcId="{17E31BF2-60C3-42C3-ACC0-FA5B7B2E1511}" destId="{510DBA39-DEC6-472D-81AB-058503F99C13}" srcOrd="0" destOrd="1" presId="urn:microsoft.com/office/officeart/2005/8/layout/hList1"/>
    <dgm:cxn modelId="{9585D480-0BFE-4FBF-9168-46E2CDE03089}" type="presOf" srcId="{45706D7C-463F-4ADE-8DD5-DC33162728E3}" destId="{402C5236-2300-4E35-A829-E1A4896D3FB5}" srcOrd="0" destOrd="0" presId="urn:microsoft.com/office/officeart/2005/8/layout/hList1"/>
    <dgm:cxn modelId="{C5E04184-4C82-4335-A9AB-F82B82AC6E98}" srcId="{45706D7C-463F-4ADE-8DD5-DC33162728E3}" destId="{BBD7A545-9569-4D52-8E2D-103DF8290EC2}" srcOrd="2" destOrd="0" parTransId="{A2DD20CD-3A30-4271-9E6C-6633283A9913}" sibTransId="{E8BFC661-EF0F-4A22-A99D-7585041AA8D4}"/>
    <dgm:cxn modelId="{6C897684-D147-4293-9683-EB8256EF36CA}" type="presOf" srcId="{B526A9AA-B716-4E6F-A1AD-CD1CF3E7B7A5}" destId="{A216030C-338B-43C0-8EBF-EEA2F0946A60}" srcOrd="0" destOrd="1" presId="urn:microsoft.com/office/officeart/2005/8/layout/hList1"/>
    <dgm:cxn modelId="{33BD998C-75B6-4652-B9E9-C8798EF86265}" srcId="{2C289350-01F4-4BCA-B3E4-D0FBA97CABB0}" destId="{5E4D32B3-5EF3-4B65-BB50-BAEB58E25A85}" srcOrd="7" destOrd="0" parTransId="{F817ABE3-AB69-4B22-973A-82C4A1EF11B6}" sibTransId="{0359F3E9-770B-4604-94C9-EB0B513C8BAB}"/>
    <dgm:cxn modelId="{E03EC090-8D6E-4AA0-BEFC-69C65F1D9297}" srcId="{2C289350-01F4-4BCA-B3E4-D0FBA97CABB0}" destId="{20404AA9-1827-4E72-BBD2-FBF0DDE0646E}" srcOrd="8" destOrd="0" parTransId="{93B9452C-973B-4D71-B9CF-33E1B5172921}" sibTransId="{21BBF5A4-F5BB-46FE-BF17-498C4FA55754}"/>
    <dgm:cxn modelId="{9D55CC90-761E-48D5-895E-7ECD28A48132}" type="presOf" srcId="{B5420FB1-6949-41D6-ACF0-B5B934569BB8}" destId="{510DBA39-DEC6-472D-81AB-058503F99C13}" srcOrd="0" destOrd="3" presId="urn:microsoft.com/office/officeart/2005/8/layout/hList1"/>
    <dgm:cxn modelId="{066D0D96-700D-44E0-9A17-7F53A047B33D}" srcId="{2C289350-01F4-4BCA-B3E4-D0FBA97CABB0}" destId="{ECD940F2-2A22-4BB7-AE36-BD65397A364F}" srcOrd="5" destOrd="0" parTransId="{096DB239-251D-4B0C-843E-24D161EEA85D}" sibTransId="{9F682492-3F2D-4BFD-8765-C9CFDB67CF99}"/>
    <dgm:cxn modelId="{5F4C3396-7B46-4B8A-808D-C7F05C19CFC0}" srcId="{17D7AD83-7A54-440E-81A9-4D7E0E36F7F1}" destId="{9A65D732-B8A2-415E-AEFB-25C0B38F09B1}" srcOrd="1" destOrd="0" parTransId="{137A10CC-DD1B-4E9D-AC71-D495E2652C06}" sibTransId="{4714C67C-693F-4A81-A1E5-1BE2F0010102}"/>
    <dgm:cxn modelId="{E86F77A4-8855-4A0A-8777-3850AF891925}" type="presOf" srcId="{4EC308B8-5B68-4A73-B09D-6338374CB84A}" destId="{BDF9CDD3-F743-47A3-85B2-79CC4475F118}" srcOrd="0" destOrd="3" presId="urn:microsoft.com/office/officeart/2005/8/layout/hList1"/>
    <dgm:cxn modelId="{CCCBC4B4-3968-4F14-90C5-545568FE76DD}" srcId="{45706D7C-463F-4ADE-8DD5-DC33162728E3}" destId="{B5420FB1-6949-41D6-ACF0-B5B934569BB8}" srcOrd="3" destOrd="0" parTransId="{D30073D3-B68A-4C66-A440-5F967CE99FED}" sibTransId="{DC43EEFB-A458-4DD8-9F4D-77F4CB9944E2}"/>
    <dgm:cxn modelId="{6CD6E1B4-B4A8-45B7-86DF-B9B289AC6EF0}" type="presOf" srcId="{CA3D6EAD-FC40-4715-9338-831AADA8D565}" destId="{BDF9CDD3-F743-47A3-85B2-79CC4475F118}" srcOrd="0" destOrd="0" presId="urn:microsoft.com/office/officeart/2005/8/layout/hList1"/>
    <dgm:cxn modelId="{DDE276B5-D92A-4282-A37D-9EF12BE7A49C}" srcId="{2C289350-01F4-4BCA-B3E4-D0FBA97CABB0}" destId="{AC384D78-72BE-4ED9-9EFB-02CB65D65770}" srcOrd="0" destOrd="0" parTransId="{529D24BD-E00D-4ED5-971B-00AB6811671B}" sibTransId="{C3BBE76D-D011-42AF-8EF3-E65A8EC6D85F}"/>
    <dgm:cxn modelId="{312557B5-D3D5-4015-A2E5-73DA3089D6AC}" srcId="{2C289350-01F4-4BCA-B3E4-D0FBA97CABB0}" destId="{04118F1A-426A-422C-B4AA-B21DE604FC02}" srcOrd="3" destOrd="0" parTransId="{4E58BC1C-0B5D-4C6E-864F-EF5B79D642F4}" sibTransId="{D550FCBD-A78E-4115-801B-38F14FD0F2D4}"/>
    <dgm:cxn modelId="{EB6694B5-10C5-4A75-A6AF-9438C48281DC}" type="presOf" srcId="{5E4D32B3-5EF3-4B65-BB50-BAEB58E25A85}" destId="{A216030C-338B-43C0-8EBF-EEA2F0946A60}" srcOrd="0" destOrd="7" presId="urn:microsoft.com/office/officeart/2005/8/layout/hList1"/>
    <dgm:cxn modelId="{7C9F12BA-EFAF-4480-A418-C57D87675F05}" type="presOf" srcId="{BBD7A545-9569-4D52-8E2D-103DF8290EC2}" destId="{510DBA39-DEC6-472D-81AB-058503F99C13}" srcOrd="0" destOrd="2" presId="urn:microsoft.com/office/officeart/2005/8/layout/hList1"/>
    <dgm:cxn modelId="{3C3BD2BA-B4CC-4FF7-A344-28AE570C1BF1}" srcId="{17D7AD83-7A54-440E-81A9-4D7E0E36F7F1}" destId="{2C289350-01F4-4BCA-B3E4-D0FBA97CABB0}" srcOrd="0" destOrd="0" parTransId="{8E57AAA1-DCE2-4325-A57E-DD7ED0A82D6D}" sibTransId="{16586521-1CF5-41DB-819E-E3CC0E17653E}"/>
    <dgm:cxn modelId="{84B4F5BA-31B7-4183-A84A-52D1BCCD1974}" type="presOf" srcId="{9A65D732-B8A2-415E-AEFB-25C0B38F09B1}" destId="{EAE30476-05A7-438A-B9B3-D48EDCC80E57}" srcOrd="0" destOrd="0" presId="urn:microsoft.com/office/officeart/2005/8/layout/hList1"/>
    <dgm:cxn modelId="{DFF25BC9-33D1-4879-8429-590AEB55D763}" srcId="{2C289350-01F4-4BCA-B3E4-D0FBA97CABB0}" destId="{2D48FBD8-EC42-4160-9E2E-E92A2805C04E}" srcOrd="4" destOrd="0" parTransId="{E2C60CAA-F40D-4A51-9FDB-350E8C978CC6}" sibTransId="{D8E742D8-10BB-4230-A6BD-C5066668D5AD}"/>
    <dgm:cxn modelId="{6CCF98CB-E5CC-4599-9B1F-86039AA10335}" type="presOf" srcId="{DDD5ADA3-9AD9-4832-AD93-CAA0C5282147}" destId="{510DBA39-DEC6-472D-81AB-058503F99C13}" srcOrd="0" destOrd="0" presId="urn:microsoft.com/office/officeart/2005/8/layout/hList1"/>
    <dgm:cxn modelId="{01923ED1-B971-459D-B8DA-D7AF7C27A2C7}" type="presOf" srcId="{7A3B33C0-A509-4A8D-8C32-36E54B1BBC29}" destId="{510DBA39-DEC6-472D-81AB-058503F99C13}" srcOrd="0" destOrd="5" presId="urn:microsoft.com/office/officeart/2005/8/layout/hList1"/>
    <dgm:cxn modelId="{7AC7B8D1-6D38-48C2-A152-EE4A7713C3C5}" srcId="{45706D7C-463F-4ADE-8DD5-DC33162728E3}" destId="{DDD5ADA3-9AD9-4832-AD93-CAA0C5282147}" srcOrd="0" destOrd="0" parTransId="{F3153B38-0B82-4C35-8801-53E3BA633013}" sibTransId="{F57AEAC4-FD94-420C-B222-B534AAD24550}"/>
    <dgm:cxn modelId="{5F473ADA-D5E8-49DF-8F77-79BAFC2F6917}" srcId="{2C289350-01F4-4BCA-B3E4-D0FBA97CABB0}" destId="{B526A9AA-B716-4E6F-A1AD-CD1CF3E7B7A5}" srcOrd="1" destOrd="0" parTransId="{58458C81-617A-4407-BD15-730B1BFC7499}" sibTransId="{ADF4DE53-66B9-45FF-9E73-0B347464745B}"/>
    <dgm:cxn modelId="{609763E2-9BED-4D9C-B38F-546A668AD4B3}" srcId="{45706D7C-463F-4ADE-8DD5-DC33162728E3}" destId="{17E31BF2-60C3-42C3-ACC0-FA5B7B2E1511}" srcOrd="1" destOrd="0" parTransId="{EA61659F-92E3-4C95-B510-70E7BC2B130F}" sibTransId="{1F227F27-7C79-4F8A-A28F-899F8F631E49}"/>
    <dgm:cxn modelId="{EC6B29E3-A7D2-4A6F-A4F2-DA0DA59D835A}" srcId="{9A65D732-B8A2-415E-AEFB-25C0B38F09B1}" destId="{CA3D6EAD-FC40-4715-9338-831AADA8D565}" srcOrd="0" destOrd="0" parTransId="{3CF5EDDF-CC9C-4BA4-8DB1-A22D76F33756}" sibTransId="{C775ACE2-2F1F-481B-A8FC-3F0E2F089AB2}"/>
    <dgm:cxn modelId="{F64A05EA-5751-413A-9F33-05BFA3292926}" type="presOf" srcId="{ECD940F2-2A22-4BB7-AE36-BD65397A364F}" destId="{A216030C-338B-43C0-8EBF-EEA2F0946A60}" srcOrd="0" destOrd="5" presId="urn:microsoft.com/office/officeart/2005/8/layout/hList1"/>
    <dgm:cxn modelId="{D01346EB-0B28-4881-BC2C-E782017C328D}" type="presOf" srcId="{D24F46B3-F9BC-424B-993E-0C1B29346DA8}" destId="{A216030C-338B-43C0-8EBF-EEA2F0946A60}" srcOrd="0" destOrd="2" presId="urn:microsoft.com/office/officeart/2005/8/layout/hList1"/>
    <dgm:cxn modelId="{C8E5FAEE-51A5-4AA4-B434-2669F4F05860}" srcId="{45706D7C-463F-4ADE-8DD5-DC33162728E3}" destId="{364635D8-82DD-48D0-B728-6617F079F702}" srcOrd="6" destOrd="0" parTransId="{106C351B-A348-41A8-88F6-C37000D6B47C}" sibTransId="{35B6167C-6015-41EC-B09D-F2DB61CC2C11}"/>
    <dgm:cxn modelId="{79285DEF-F554-4A48-B8A0-855CC65D773C}" type="presOf" srcId="{4959F30B-A171-437D-BC6F-D5D82CFA0AA0}" destId="{BDF9CDD3-F743-47A3-85B2-79CC4475F118}" srcOrd="0" destOrd="4" presId="urn:microsoft.com/office/officeart/2005/8/layout/hList1"/>
    <dgm:cxn modelId="{CE7F11F2-E7D4-41C3-B98C-12F3EFDC74DB}" type="presOf" srcId="{20404AA9-1827-4E72-BBD2-FBF0DDE0646E}" destId="{A216030C-338B-43C0-8EBF-EEA2F0946A60}" srcOrd="0" destOrd="8" presId="urn:microsoft.com/office/officeart/2005/8/layout/hList1"/>
    <dgm:cxn modelId="{CF0C82F7-F2CA-4682-9200-A1B328A0B58E}" srcId="{2C289350-01F4-4BCA-B3E4-D0FBA97CABB0}" destId="{101086EF-6016-444C-9651-0A1439485D5B}" srcOrd="6" destOrd="0" parTransId="{4D93FB25-CCC5-4E9D-BEE0-476F706D0679}" sibTransId="{81DA72ED-53FA-404D-AC04-614271AB9895}"/>
    <dgm:cxn modelId="{4C861DF9-E067-430E-984B-F551AA23DBF0}" type="presOf" srcId="{2CDA1371-6583-41DA-A745-ACB146BCD727}" destId="{510DBA39-DEC6-472D-81AB-058503F99C13}" srcOrd="0" destOrd="4" presId="urn:microsoft.com/office/officeart/2005/8/layout/hList1"/>
    <dgm:cxn modelId="{A4509DFF-E699-4DC1-8DC8-78339FF8E321}" type="presOf" srcId="{AC384D78-72BE-4ED9-9EFB-02CB65D65770}" destId="{A216030C-338B-43C0-8EBF-EEA2F0946A60}" srcOrd="0" destOrd="0" presId="urn:microsoft.com/office/officeart/2005/8/layout/hList1"/>
    <dgm:cxn modelId="{ABB957F6-5D8B-4F17-A8B2-92417F6C2408}" type="presParOf" srcId="{2DCF09FD-8F7E-474D-B54F-01BDDFC619BD}" destId="{2D1F6ECE-79A2-4C25-8A78-0FE6EC433033}" srcOrd="0" destOrd="0" presId="urn:microsoft.com/office/officeart/2005/8/layout/hList1"/>
    <dgm:cxn modelId="{4E281D1B-2D18-4CCE-A7B7-76BC6E3470A0}" type="presParOf" srcId="{2D1F6ECE-79A2-4C25-8A78-0FE6EC433033}" destId="{ABAAAA89-94D1-4E1F-8F6D-6706CC518275}" srcOrd="0" destOrd="0" presId="urn:microsoft.com/office/officeart/2005/8/layout/hList1"/>
    <dgm:cxn modelId="{2DDF353B-CF29-4A98-97E4-E33354FBA94C}" type="presParOf" srcId="{2D1F6ECE-79A2-4C25-8A78-0FE6EC433033}" destId="{A216030C-338B-43C0-8EBF-EEA2F0946A60}" srcOrd="1" destOrd="0" presId="urn:microsoft.com/office/officeart/2005/8/layout/hList1"/>
    <dgm:cxn modelId="{C10A465E-C183-4E09-8C3F-035CBC31F70B}" type="presParOf" srcId="{2DCF09FD-8F7E-474D-B54F-01BDDFC619BD}" destId="{1BF35E5D-3C25-44B3-9E70-18795943E077}" srcOrd="1" destOrd="0" presId="urn:microsoft.com/office/officeart/2005/8/layout/hList1"/>
    <dgm:cxn modelId="{239FD22F-3CF4-421D-BA82-2801BC19126C}" type="presParOf" srcId="{2DCF09FD-8F7E-474D-B54F-01BDDFC619BD}" destId="{8DFB2E70-A192-4E43-8FBB-1721986F7B85}" srcOrd="2" destOrd="0" presId="urn:microsoft.com/office/officeart/2005/8/layout/hList1"/>
    <dgm:cxn modelId="{C70B0E6D-6794-4EBB-9852-4BECB9A94468}" type="presParOf" srcId="{8DFB2E70-A192-4E43-8FBB-1721986F7B85}" destId="{EAE30476-05A7-438A-B9B3-D48EDCC80E57}" srcOrd="0" destOrd="0" presId="urn:microsoft.com/office/officeart/2005/8/layout/hList1"/>
    <dgm:cxn modelId="{EF9BDEB4-6AEE-4382-A177-CED0E8339906}" type="presParOf" srcId="{8DFB2E70-A192-4E43-8FBB-1721986F7B85}" destId="{BDF9CDD3-F743-47A3-85B2-79CC4475F118}" srcOrd="1" destOrd="0" presId="urn:microsoft.com/office/officeart/2005/8/layout/hList1"/>
    <dgm:cxn modelId="{0339BB5D-AF9E-4DD4-9D93-4EE229B55BF4}" type="presParOf" srcId="{2DCF09FD-8F7E-474D-B54F-01BDDFC619BD}" destId="{8C75F1A4-A285-41A5-8388-8DAB105EB227}" srcOrd="3" destOrd="0" presId="urn:microsoft.com/office/officeart/2005/8/layout/hList1"/>
    <dgm:cxn modelId="{955B8E47-3028-4622-B800-DA1E7D1F5EF4}" type="presParOf" srcId="{2DCF09FD-8F7E-474D-B54F-01BDDFC619BD}" destId="{0D82AAD3-C119-4480-8137-3FA4B1421275}" srcOrd="4" destOrd="0" presId="urn:microsoft.com/office/officeart/2005/8/layout/hList1"/>
    <dgm:cxn modelId="{ED3904EF-2A63-473A-93D4-E09E5E086BDF}" type="presParOf" srcId="{0D82AAD3-C119-4480-8137-3FA4B1421275}" destId="{402C5236-2300-4E35-A829-E1A4896D3FB5}" srcOrd="0" destOrd="0" presId="urn:microsoft.com/office/officeart/2005/8/layout/hList1"/>
    <dgm:cxn modelId="{FFCF09F8-1E5A-411E-94D1-231E8D760609}" type="presParOf" srcId="{0D82AAD3-C119-4480-8137-3FA4B1421275}" destId="{510DBA39-DEC6-472D-81AB-058503F99C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653907-91BF-4A87-A4D4-7C4B041C18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71C7481-B4CB-4834-8736-40BACF4C754B}">
      <dgm:prSet/>
      <dgm:spPr/>
      <dgm:t>
        <a:bodyPr/>
        <a:lstStyle/>
        <a:p>
          <a:pPr rtl="0"/>
          <a:r>
            <a:rPr lang="cs-CZ" b="0"/>
            <a:t>V listinné podobě</a:t>
          </a:r>
          <a:endParaRPr lang="cs-CZ"/>
        </a:p>
      </dgm:t>
    </dgm:pt>
    <dgm:pt modelId="{8DEE8703-ED37-4B67-9829-4100687699FE}" type="parTrans" cxnId="{783E0AEE-5511-428C-9CFA-252563F87782}">
      <dgm:prSet/>
      <dgm:spPr/>
      <dgm:t>
        <a:bodyPr/>
        <a:lstStyle/>
        <a:p>
          <a:endParaRPr lang="cs-CZ"/>
        </a:p>
      </dgm:t>
    </dgm:pt>
    <dgm:pt modelId="{5752E57F-BAB9-4A7A-9972-6C0E533FE0F5}" type="sibTrans" cxnId="{783E0AEE-5511-428C-9CFA-252563F87782}">
      <dgm:prSet/>
      <dgm:spPr/>
      <dgm:t>
        <a:bodyPr/>
        <a:lstStyle/>
        <a:p>
          <a:endParaRPr lang="cs-CZ"/>
        </a:p>
      </dgm:t>
    </dgm:pt>
    <dgm:pt modelId="{D4472FF1-B499-4FC5-AF04-AE2985304997}">
      <dgm:prSet/>
      <dgm:spPr/>
      <dgm:t>
        <a:bodyPr/>
        <a:lstStyle/>
        <a:p>
          <a:pPr rtl="0"/>
          <a:r>
            <a:rPr lang="cs-CZ" b="0"/>
            <a:t>V elektronické podobě </a:t>
          </a:r>
          <a:endParaRPr lang="cs-CZ"/>
        </a:p>
      </dgm:t>
    </dgm:pt>
    <dgm:pt modelId="{223EC01D-A9DE-47AE-9514-4A2CA13946BE}" type="parTrans" cxnId="{C340B001-8162-4B37-8B52-2C6C7834D287}">
      <dgm:prSet/>
      <dgm:spPr/>
      <dgm:t>
        <a:bodyPr/>
        <a:lstStyle/>
        <a:p>
          <a:endParaRPr lang="cs-CZ"/>
        </a:p>
      </dgm:t>
    </dgm:pt>
    <dgm:pt modelId="{8F37C483-6276-4F29-B797-2C3947A92BCC}" type="sibTrans" cxnId="{C340B001-8162-4B37-8B52-2C6C7834D287}">
      <dgm:prSet/>
      <dgm:spPr/>
      <dgm:t>
        <a:bodyPr/>
        <a:lstStyle/>
        <a:p>
          <a:endParaRPr lang="cs-CZ"/>
        </a:p>
      </dgm:t>
    </dgm:pt>
    <dgm:pt modelId="{9C22E6EE-CF99-48D6-BC28-B931B2712550}">
      <dgm:prSet/>
      <dgm:spPr/>
      <dgm:t>
        <a:bodyPr/>
        <a:lstStyle/>
        <a:p>
          <a:pPr rtl="0"/>
          <a:r>
            <a:rPr lang="cs-CZ" b="0"/>
            <a:t>Kombinace listinné a elektronické podoby</a:t>
          </a:r>
          <a:endParaRPr lang="cs-CZ"/>
        </a:p>
      </dgm:t>
    </dgm:pt>
    <dgm:pt modelId="{9BEB47E8-260E-4ED7-9E87-957F0DF20D35}" type="parTrans" cxnId="{4816619F-B257-4BE0-B73E-7F6A693CBB34}">
      <dgm:prSet/>
      <dgm:spPr/>
      <dgm:t>
        <a:bodyPr/>
        <a:lstStyle/>
        <a:p>
          <a:endParaRPr lang="cs-CZ"/>
        </a:p>
      </dgm:t>
    </dgm:pt>
    <dgm:pt modelId="{9A074285-F570-4E71-BD55-3250BA483312}" type="sibTrans" cxnId="{4816619F-B257-4BE0-B73E-7F6A693CBB34}">
      <dgm:prSet/>
      <dgm:spPr/>
      <dgm:t>
        <a:bodyPr/>
        <a:lstStyle/>
        <a:p>
          <a:endParaRPr lang="cs-CZ"/>
        </a:p>
      </dgm:t>
    </dgm:pt>
    <dgm:pt modelId="{07EECF19-2AED-4BF2-888E-7C6F7B87723E}" type="pres">
      <dgm:prSet presAssocID="{A5653907-91BF-4A87-A4D4-7C4B041C18CB}" presName="linear" presStyleCnt="0">
        <dgm:presLayoutVars>
          <dgm:animLvl val="lvl"/>
          <dgm:resizeHandles val="exact"/>
        </dgm:presLayoutVars>
      </dgm:prSet>
      <dgm:spPr/>
    </dgm:pt>
    <dgm:pt modelId="{3E532C5A-6F7A-45E0-ACD6-892A9F9F9620}" type="pres">
      <dgm:prSet presAssocID="{471C7481-B4CB-4834-8736-40BACF4C754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EC5F43-4E81-4409-8A66-CAE0E0820860}" type="pres">
      <dgm:prSet presAssocID="{5752E57F-BAB9-4A7A-9972-6C0E533FE0F5}" presName="spacer" presStyleCnt="0"/>
      <dgm:spPr/>
    </dgm:pt>
    <dgm:pt modelId="{ACFF806E-9174-4AF0-AFD8-C63FAC5E8F1D}" type="pres">
      <dgm:prSet presAssocID="{D4472FF1-B499-4FC5-AF04-AE298530499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34A8F2-EDB3-4233-A961-706AF81606F0}" type="pres">
      <dgm:prSet presAssocID="{8F37C483-6276-4F29-B797-2C3947A92BCC}" presName="spacer" presStyleCnt="0"/>
      <dgm:spPr/>
    </dgm:pt>
    <dgm:pt modelId="{AF20355B-7ADF-4968-9C1A-831BB83D2A40}" type="pres">
      <dgm:prSet presAssocID="{9C22E6EE-CF99-48D6-BC28-B931B27125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40B001-8162-4B37-8B52-2C6C7834D287}" srcId="{A5653907-91BF-4A87-A4D4-7C4B041C18CB}" destId="{D4472FF1-B499-4FC5-AF04-AE2985304997}" srcOrd="1" destOrd="0" parTransId="{223EC01D-A9DE-47AE-9514-4A2CA13946BE}" sibTransId="{8F37C483-6276-4F29-B797-2C3947A92BCC}"/>
    <dgm:cxn modelId="{DDE01B6B-4AA4-4932-849B-136D47F03D2F}" type="presOf" srcId="{D4472FF1-B499-4FC5-AF04-AE2985304997}" destId="{ACFF806E-9174-4AF0-AFD8-C63FAC5E8F1D}" srcOrd="0" destOrd="0" presId="urn:microsoft.com/office/officeart/2005/8/layout/vList2"/>
    <dgm:cxn modelId="{9FEDD774-62F5-4E19-B23E-FB93E46BD1A7}" type="presOf" srcId="{9C22E6EE-CF99-48D6-BC28-B931B2712550}" destId="{AF20355B-7ADF-4968-9C1A-831BB83D2A40}" srcOrd="0" destOrd="0" presId="urn:microsoft.com/office/officeart/2005/8/layout/vList2"/>
    <dgm:cxn modelId="{F4FDCC99-2E9E-4F51-935D-AB6ABC55E759}" type="presOf" srcId="{A5653907-91BF-4A87-A4D4-7C4B041C18CB}" destId="{07EECF19-2AED-4BF2-888E-7C6F7B87723E}" srcOrd="0" destOrd="0" presId="urn:microsoft.com/office/officeart/2005/8/layout/vList2"/>
    <dgm:cxn modelId="{4816619F-B257-4BE0-B73E-7F6A693CBB34}" srcId="{A5653907-91BF-4A87-A4D4-7C4B041C18CB}" destId="{9C22E6EE-CF99-48D6-BC28-B931B2712550}" srcOrd="2" destOrd="0" parTransId="{9BEB47E8-260E-4ED7-9E87-957F0DF20D35}" sibTransId="{9A074285-F570-4E71-BD55-3250BA483312}"/>
    <dgm:cxn modelId="{783E0AEE-5511-428C-9CFA-252563F87782}" srcId="{A5653907-91BF-4A87-A4D4-7C4B041C18CB}" destId="{471C7481-B4CB-4834-8736-40BACF4C754B}" srcOrd="0" destOrd="0" parTransId="{8DEE8703-ED37-4B67-9829-4100687699FE}" sibTransId="{5752E57F-BAB9-4A7A-9972-6C0E533FE0F5}"/>
    <dgm:cxn modelId="{C07DBFF5-D302-4291-8583-A919B4938DE7}" type="presOf" srcId="{471C7481-B4CB-4834-8736-40BACF4C754B}" destId="{3E532C5A-6F7A-45E0-ACD6-892A9F9F9620}" srcOrd="0" destOrd="0" presId="urn:microsoft.com/office/officeart/2005/8/layout/vList2"/>
    <dgm:cxn modelId="{8C951C2D-B6D1-475E-9E78-9FE2CD682E7E}" type="presParOf" srcId="{07EECF19-2AED-4BF2-888E-7C6F7B87723E}" destId="{3E532C5A-6F7A-45E0-ACD6-892A9F9F9620}" srcOrd="0" destOrd="0" presId="urn:microsoft.com/office/officeart/2005/8/layout/vList2"/>
    <dgm:cxn modelId="{D9E4C4A3-C0C1-4BAE-9CAF-F3EB87C910EB}" type="presParOf" srcId="{07EECF19-2AED-4BF2-888E-7C6F7B87723E}" destId="{F9EC5F43-4E81-4409-8A66-CAE0E0820860}" srcOrd="1" destOrd="0" presId="urn:microsoft.com/office/officeart/2005/8/layout/vList2"/>
    <dgm:cxn modelId="{D3531A47-4952-46C1-935B-E5E30DC8B0F2}" type="presParOf" srcId="{07EECF19-2AED-4BF2-888E-7C6F7B87723E}" destId="{ACFF806E-9174-4AF0-AFD8-C63FAC5E8F1D}" srcOrd="2" destOrd="0" presId="urn:microsoft.com/office/officeart/2005/8/layout/vList2"/>
    <dgm:cxn modelId="{A4E2CAE9-8656-46FC-96D8-41CB8D2DD563}" type="presParOf" srcId="{07EECF19-2AED-4BF2-888E-7C6F7B87723E}" destId="{C034A8F2-EDB3-4233-A961-706AF81606F0}" srcOrd="3" destOrd="0" presId="urn:microsoft.com/office/officeart/2005/8/layout/vList2"/>
    <dgm:cxn modelId="{007BB152-A76C-4B22-8F6D-D46087BF1140}" type="presParOf" srcId="{07EECF19-2AED-4BF2-888E-7C6F7B87723E}" destId="{AF20355B-7ADF-4968-9C1A-831BB83D2A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7BD7F6E-DDA4-4084-A4AA-30C5154CA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A624B8-D6E9-4D3C-8076-10AAFE565976}">
      <dgm:prSet/>
      <dgm:spPr/>
      <dgm:t>
        <a:bodyPr/>
        <a:lstStyle/>
        <a:p>
          <a:pPr rtl="0"/>
          <a:r>
            <a:rPr lang="cs-CZ" b="0" dirty="0"/>
            <a:t>Průkazně, pravdivě, čitelně</a:t>
          </a:r>
          <a:endParaRPr lang="cs-CZ" dirty="0"/>
        </a:p>
      </dgm:t>
    </dgm:pt>
    <dgm:pt modelId="{32677C4F-17F2-4D6F-9217-EA6EFAEAAE4F}" type="parTrans" cxnId="{F30230E0-2D1C-4D17-A919-9EC8A2FE6602}">
      <dgm:prSet/>
      <dgm:spPr/>
      <dgm:t>
        <a:bodyPr/>
        <a:lstStyle/>
        <a:p>
          <a:endParaRPr lang="cs-CZ"/>
        </a:p>
      </dgm:t>
    </dgm:pt>
    <dgm:pt modelId="{CDACD3AD-2D25-4955-92BD-9712FABD6E1C}" type="sibTrans" cxnId="{F30230E0-2D1C-4D17-A919-9EC8A2FE6602}">
      <dgm:prSet/>
      <dgm:spPr/>
      <dgm:t>
        <a:bodyPr/>
        <a:lstStyle/>
        <a:p>
          <a:endParaRPr lang="cs-CZ"/>
        </a:p>
      </dgm:t>
    </dgm:pt>
    <dgm:pt modelId="{9F84CC1E-52A1-4344-82D1-BCE0EFC721A3}">
      <dgm:prSet/>
      <dgm:spPr/>
      <dgm:t>
        <a:bodyPr/>
        <a:lstStyle/>
        <a:p>
          <a:pPr rtl="0"/>
          <a:r>
            <a:rPr lang="cs-CZ" b="0" dirty="0"/>
            <a:t>Průběžně doplňována</a:t>
          </a:r>
          <a:endParaRPr lang="cs-CZ" dirty="0"/>
        </a:p>
      </dgm:t>
    </dgm:pt>
    <dgm:pt modelId="{8948C17E-BBF8-4C98-910D-E97B02D207AD}" type="parTrans" cxnId="{08FA3597-A307-49ED-9DAD-7BA2CB70017E}">
      <dgm:prSet/>
      <dgm:spPr/>
      <dgm:t>
        <a:bodyPr/>
        <a:lstStyle/>
        <a:p>
          <a:endParaRPr lang="cs-CZ"/>
        </a:p>
      </dgm:t>
    </dgm:pt>
    <dgm:pt modelId="{BF0A9253-D0F7-4A66-8DFB-AB9548611791}" type="sibTrans" cxnId="{08FA3597-A307-49ED-9DAD-7BA2CB70017E}">
      <dgm:prSet/>
      <dgm:spPr/>
      <dgm:t>
        <a:bodyPr/>
        <a:lstStyle/>
        <a:p>
          <a:endParaRPr lang="cs-CZ"/>
        </a:p>
      </dgm:t>
    </dgm:pt>
    <dgm:pt modelId="{C6FD8C25-6D8E-4CBB-A699-740D56DCDCD3}">
      <dgm:prSet/>
      <dgm:spPr/>
      <dgm:t>
        <a:bodyPr/>
        <a:lstStyle/>
        <a:p>
          <a:pPr rtl="0"/>
          <a:r>
            <a:rPr lang="cs-CZ" b="0" dirty="0"/>
            <a:t>Jednotlivé zápisy bez zbytečného odkladu</a:t>
          </a:r>
          <a:endParaRPr lang="cs-CZ" dirty="0"/>
        </a:p>
      </dgm:t>
    </dgm:pt>
    <dgm:pt modelId="{4BEC58C0-3DCE-4052-AEEC-94FF81613C6A}" type="parTrans" cxnId="{D7CD15A4-150D-44F1-9C80-26622484BB09}">
      <dgm:prSet/>
      <dgm:spPr/>
      <dgm:t>
        <a:bodyPr/>
        <a:lstStyle/>
        <a:p>
          <a:endParaRPr lang="cs-CZ"/>
        </a:p>
      </dgm:t>
    </dgm:pt>
    <dgm:pt modelId="{B6424330-9231-4E2E-8945-8F99EC35FF2C}" type="sibTrans" cxnId="{D7CD15A4-150D-44F1-9C80-26622484BB09}">
      <dgm:prSet/>
      <dgm:spPr/>
      <dgm:t>
        <a:bodyPr/>
        <a:lstStyle/>
        <a:p>
          <a:endParaRPr lang="cs-CZ"/>
        </a:p>
      </dgm:t>
    </dgm:pt>
    <dgm:pt modelId="{38FF06B2-6EF1-4FB1-9386-67B0ABC67082}">
      <dgm:prSet/>
      <dgm:spPr/>
      <dgm:t>
        <a:bodyPr/>
        <a:lstStyle/>
        <a:p>
          <a:pPr rtl="0"/>
          <a:r>
            <a:rPr lang="cs-CZ" b="0" dirty="0"/>
            <a:t>Opravy novým zápisem</a:t>
          </a:r>
          <a:endParaRPr lang="cs-CZ" dirty="0"/>
        </a:p>
      </dgm:t>
    </dgm:pt>
    <dgm:pt modelId="{7AB20712-1E1F-40D6-B687-DBA21D0CCF89}" type="parTrans" cxnId="{2A57D48E-F156-4F31-9316-E2628454B15F}">
      <dgm:prSet/>
      <dgm:spPr/>
      <dgm:t>
        <a:bodyPr/>
        <a:lstStyle/>
        <a:p>
          <a:endParaRPr lang="cs-CZ"/>
        </a:p>
      </dgm:t>
    </dgm:pt>
    <dgm:pt modelId="{35A1E5E8-50C4-41ED-95D8-45683E0FA943}" type="sibTrans" cxnId="{2A57D48E-F156-4F31-9316-E2628454B15F}">
      <dgm:prSet/>
      <dgm:spPr/>
      <dgm:t>
        <a:bodyPr/>
        <a:lstStyle/>
        <a:p>
          <a:endParaRPr lang="cs-CZ"/>
        </a:p>
      </dgm:t>
    </dgm:pt>
    <dgm:pt modelId="{45CE43E0-38FA-4B4B-8D45-54E491012C6A}" type="pres">
      <dgm:prSet presAssocID="{A7BD7F6E-DDA4-4084-A4AA-30C5154CA899}" presName="linear" presStyleCnt="0">
        <dgm:presLayoutVars>
          <dgm:animLvl val="lvl"/>
          <dgm:resizeHandles val="exact"/>
        </dgm:presLayoutVars>
      </dgm:prSet>
      <dgm:spPr/>
    </dgm:pt>
    <dgm:pt modelId="{B16DB80E-A2A0-4FEC-AB70-716219B9BFA4}" type="pres">
      <dgm:prSet presAssocID="{6AA624B8-D6E9-4D3C-8076-10AAFE5659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CD9EA20-A380-4254-83B6-A9EE51306244}" type="pres">
      <dgm:prSet presAssocID="{CDACD3AD-2D25-4955-92BD-9712FABD6E1C}" presName="spacer" presStyleCnt="0"/>
      <dgm:spPr/>
    </dgm:pt>
    <dgm:pt modelId="{3986CC67-AB83-4374-A790-D1FFA2795F86}" type="pres">
      <dgm:prSet presAssocID="{9F84CC1E-52A1-4344-82D1-BCE0EFC721A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3931720-7664-4ACE-B0D9-F729D0513CCE}" type="pres">
      <dgm:prSet presAssocID="{BF0A9253-D0F7-4A66-8DFB-AB9548611791}" presName="spacer" presStyleCnt="0"/>
      <dgm:spPr/>
    </dgm:pt>
    <dgm:pt modelId="{F3775152-2480-4846-91CB-C0AB1E4284D7}" type="pres">
      <dgm:prSet presAssocID="{C6FD8C25-6D8E-4CBB-A699-740D56DCDCD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3F5976D-0D95-4553-A925-D012661E2DF7}" type="pres">
      <dgm:prSet presAssocID="{B6424330-9231-4E2E-8945-8F99EC35FF2C}" presName="spacer" presStyleCnt="0"/>
      <dgm:spPr/>
    </dgm:pt>
    <dgm:pt modelId="{039AC1DE-8529-43D4-935A-BD33B69DECFF}" type="pres">
      <dgm:prSet presAssocID="{38FF06B2-6EF1-4FB1-9386-67B0ABC670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D1941F-5AD5-4176-96DD-95C081E179DE}" type="presOf" srcId="{A7BD7F6E-DDA4-4084-A4AA-30C5154CA899}" destId="{45CE43E0-38FA-4B4B-8D45-54E491012C6A}" srcOrd="0" destOrd="0" presId="urn:microsoft.com/office/officeart/2005/8/layout/vList2"/>
    <dgm:cxn modelId="{741D734D-3BED-4ED7-A587-42AD2EB1E63A}" type="presOf" srcId="{9F84CC1E-52A1-4344-82D1-BCE0EFC721A3}" destId="{3986CC67-AB83-4374-A790-D1FFA2795F86}" srcOrd="0" destOrd="0" presId="urn:microsoft.com/office/officeart/2005/8/layout/vList2"/>
    <dgm:cxn modelId="{2A57D48E-F156-4F31-9316-E2628454B15F}" srcId="{A7BD7F6E-DDA4-4084-A4AA-30C5154CA899}" destId="{38FF06B2-6EF1-4FB1-9386-67B0ABC67082}" srcOrd="3" destOrd="0" parTransId="{7AB20712-1E1F-40D6-B687-DBA21D0CCF89}" sibTransId="{35A1E5E8-50C4-41ED-95D8-45683E0FA943}"/>
    <dgm:cxn modelId="{08FA3597-A307-49ED-9DAD-7BA2CB70017E}" srcId="{A7BD7F6E-DDA4-4084-A4AA-30C5154CA899}" destId="{9F84CC1E-52A1-4344-82D1-BCE0EFC721A3}" srcOrd="1" destOrd="0" parTransId="{8948C17E-BBF8-4C98-910D-E97B02D207AD}" sibTransId="{BF0A9253-D0F7-4A66-8DFB-AB9548611791}"/>
    <dgm:cxn modelId="{D7CD15A4-150D-44F1-9C80-26622484BB09}" srcId="{A7BD7F6E-DDA4-4084-A4AA-30C5154CA899}" destId="{C6FD8C25-6D8E-4CBB-A699-740D56DCDCD3}" srcOrd="2" destOrd="0" parTransId="{4BEC58C0-3DCE-4052-AEEC-94FF81613C6A}" sibTransId="{B6424330-9231-4E2E-8945-8F99EC35FF2C}"/>
    <dgm:cxn modelId="{68001CA8-53B0-46AB-9500-2CEB14205AF3}" type="presOf" srcId="{6AA624B8-D6E9-4D3C-8076-10AAFE565976}" destId="{B16DB80E-A2A0-4FEC-AB70-716219B9BFA4}" srcOrd="0" destOrd="0" presId="urn:microsoft.com/office/officeart/2005/8/layout/vList2"/>
    <dgm:cxn modelId="{0DED68C0-C3DA-4445-A2CE-85C2D3F3E3F2}" type="presOf" srcId="{C6FD8C25-6D8E-4CBB-A699-740D56DCDCD3}" destId="{F3775152-2480-4846-91CB-C0AB1E4284D7}" srcOrd="0" destOrd="0" presId="urn:microsoft.com/office/officeart/2005/8/layout/vList2"/>
    <dgm:cxn modelId="{F30230E0-2D1C-4D17-A919-9EC8A2FE6602}" srcId="{A7BD7F6E-DDA4-4084-A4AA-30C5154CA899}" destId="{6AA624B8-D6E9-4D3C-8076-10AAFE565976}" srcOrd="0" destOrd="0" parTransId="{32677C4F-17F2-4D6F-9217-EA6EFAEAAE4F}" sibTransId="{CDACD3AD-2D25-4955-92BD-9712FABD6E1C}"/>
    <dgm:cxn modelId="{E97733F6-EAFD-49E9-B6FA-A52CDFF55B43}" type="presOf" srcId="{38FF06B2-6EF1-4FB1-9386-67B0ABC67082}" destId="{039AC1DE-8529-43D4-935A-BD33B69DECFF}" srcOrd="0" destOrd="0" presId="urn:microsoft.com/office/officeart/2005/8/layout/vList2"/>
    <dgm:cxn modelId="{AF0BDE0E-D54E-4D03-95FB-09617460F826}" type="presParOf" srcId="{45CE43E0-38FA-4B4B-8D45-54E491012C6A}" destId="{B16DB80E-A2A0-4FEC-AB70-716219B9BFA4}" srcOrd="0" destOrd="0" presId="urn:microsoft.com/office/officeart/2005/8/layout/vList2"/>
    <dgm:cxn modelId="{DD9D2114-FB6F-45C3-BC6D-BDA56C7EB237}" type="presParOf" srcId="{45CE43E0-38FA-4B4B-8D45-54E491012C6A}" destId="{1CD9EA20-A380-4254-83B6-A9EE51306244}" srcOrd="1" destOrd="0" presId="urn:microsoft.com/office/officeart/2005/8/layout/vList2"/>
    <dgm:cxn modelId="{BEB88179-3808-4FC8-A29D-DCA96779761F}" type="presParOf" srcId="{45CE43E0-38FA-4B4B-8D45-54E491012C6A}" destId="{3986CC67-AB83-4374-A790-D1FFA2795F86}" srcOrd="2" destOrd="0" presId="urn:microsoft.com/office/officeart/2005/8/layout/vList2"/>
    <dgm:cxn modelId="{FCFEC346-8F47-4CD3-86D7-C50788272421}" type="presParOf" srcId="{45CE43E0-38FA-4B4B-8D45-54E491012C6A}" destId="{C3931720-7664-4ACE-B0D9-F729D0513CCE}" srcOrd="3" destOrd="0" presId="urn:microsoft.com/office/officeart/2005/8/layout/vList2"/>
    <dgm:cxn modelId="{781B30B7-DDDF-4708-B36C-8AD2B3BC0022}" type="presParOf" srcId="{45CE43E0-38FA-4B4B-8D45-54E491012C6A}" destId="{F3775152-2480-4846-91CB-C0AB1E4284D7}" srcOrd="4" destOrd="0" presId="urn:microsoft.com/office/officeart/2005/8/layout/vList2"/>
    <dgm:cxn modelId="{8F7A90F1-B90E-4E45-8C4B-80E6C46CCC10}" type="presParOf" srcId="{45CE43E0-38FA-4B4B-8D45-54E491012C6A}" destId="{53F5976D-0D95-4553-A925-D012661E2DF7}" srcOrd="5" destOrd="0" presId="urn:microsoft.com/office/officeart/2005/8/layout/vList2"/>
    <dgm:cxn modelId="{4B0FD78B-62CD-4AA0-BBEF-4F09E7B1D2F1}" type="presParOf" srcId="{45CE43E0-38FA-4B4B-8D45-54E491012C6A}" destId="{039AC1DE-8529-43D4-935A-BD33B69DECF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15172-DA51-4CB1-8E5B-FD971F9033FE}">
      <dsp:nvSpPr>
        <dsp:cNvPr id="0" name=""/>
        <dsp:cNvSpPr/>
      </dsp:nvSpPr>
      <dsp:spPr>
        <a:xfrm>
          <a:off x="0" y="358873"/>
          <a:ext cx="10753200" cy="3422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0" kern="1200"/>
            <a:t>Zlepšení zdravotního stavu obyvatel – dosažení optimálního stavu zdraví</a:t>
          </a:r>
          <a:endParaRPr lang="cs-CZ" sz="6500" kern="1200"/>
        </a:p>
      </dsp:txBody>
      <dsp:txXfrm>
        <a:off x="167060" y="525933"/>
        <a:ext cx="10419080" cy="30881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E2A20-EC12-4FB7-8258-09213AE01B70}">
      <dsp:nvSpPr>
        <dsp:cNvPr id="0" name=""/>
        <dsp:cNvSpPr/>
      </dsp:nvSpPr>
      <dsp:spPr>
        <a:xfrm>
          <a:off x="0" y="395998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Zákonný zástupce nebo opatrovník pacienta</a:t>
          </a:r>
          <a:endParaRPr lang="cs-CZ" sz="2500" kern="1200" dirty="0"/>
        </a:p>
      </dsp:txBody>
      <dsp:txXfrm>
        <a:off x="28557" y="424555"/>
        <a:ext cx="10696086" cy="527886"/>
      </dsp:txXfrm>
    </dsp:sp>
    <dsp:sp modelId="{D62362CC-0773-4247-AD05-E38B50E66F2C}">
      <dsp:nvSpPr>
        <dsp:cNvPr id="0" name=""/>
        <dsp:cNvSpPr/>
      </dsp:nvSpPr>
      <dsp:spPr>
        <a:xfrm>
          <a:off x="0" y="1052998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Osoby určené pacientem, zákonným zástupcem nebo opatrovník pacienta</a:t>
          </a:r>
          <a:endParaRPr lang="cs-CZ" sz="2500" kern="1200" dirty="0"/>
        </a:p>
      </dsp:txBody>
      <dsp:txXfrm>
        <a:off x="28557" y="1081555"/>
        <a:ext cx="10696086" cy="527886"/>
      </dsp:txXfrm>
    </dsp:sp>
    <dsp:sp modelId="{9CD01770-E3E1-4E79-9413-2595D5EF8EA9}">
      <dsp:nvSpPr>
        <dsp:cNvPr id="0" name=""/>
        <dsp:cNvSpPr/>
      </dsp:nvSpPr>
      <dsp:spPr>
        <a:xfrm>
          <a:off x="0" y="1709999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Osoby blízké zemřelému pacientovi:</a:t>
          </a:r>
          <a:endParaRPr lang="cs-CZ" sz="2500" kern="1200" dirty="0"/>
        </a:p>
      </dsp:txBody>
      <dsp:txXfrm>
        <a:off x="28557" y="1738556"/>
        <a:ext cx="10696086" cy="527886"/>
      </dsp:txXfrm>
    </dsp:sp>
    <dsp:sp modelId="{FD958679-FFB2-4674-91A2-0BB9B8E261C3}">
      <dsp:nvSpPr>
        <dsp:cNvPr id="0" name=""/>
        <dsp:cNvSpPr/>
      </dsp:nvSpPr>
      <dsp:spPr>
        <a:xfrm>
          <a:off x="0" y="2294999"/>
          <a:ext cx="10753200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 dirty="0"/>
            <a:t>zemřelý mohl tento přístup předem zakázat</a:t>
          </a:r>
          <a:endParaRPr lang="cs-CZ" sz="2000" kern="1200" dirty="0"/>
        </a:p>
      </dsp:txBody>
      <dsp:txXfrm>
        <a:off x="0" y="2294999"/>
        <a:ext cx="10753200" cy="1449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8D597-6B5C-412D-AD47-3AFBE960A427}">
      <dsp:nvSpPr>
        <dsp:cNvPr id="0" name=""/>
        <dsp:cNvSpPr/>
      </dsp:nvSpPr>
      <dsp:spPr>
        <a:xfrm>
          <a:off x="0" y="313558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Zpravidla poskytovatel</a:t>
          </a:r>
          <a:endParaRPr lang="cs-CZ" sz="2800" kern="1200"/>
        </a:p>
      </dsp:txBody>
      <dsp:txXfrm>
        <a:off x="31984" y="345542"/>
        <a:ext cx="10689232" cy="591232"/>
      </dsp:txXfrm>
    </dsp:sp>
    <dsp:sp modelId="{B2390136-9387-452E-93D8-6EEEC3797462}">
      <dsp:nvSpPr>
        <dsp:cNvPr id="0" name=""/>
        <dsp:cNvSpPr/>
      </dsp:nvSpPr>
      <dsp:spPr>
        <a:xfrm>
          <a:off x="0" y="968758"/>
          <a:ext cx="10753200" cy="220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Oprávněn požadovat úhradu ve výši, která nesmí přesáhnout náklady spojené s pořízením výpisu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 dirty="0"/>
            <a:t>V případě, že je zdravotnická dokumentace vedena pouze v elektronické podobě, má pacient nebo jiná osoba oprávněná podle § 65 </a:t>
          </a:r>
          <a:r>
            <a:rPr lang="cs-CZ" sz="2200" b="0" kern="1200" dirty="0" err="1"/>
            <a:t>Zozs</a:t>
          </a:r>
          <a:r>
            <a:rPr lang="cs-CZ" sz="2200" b="0" kern="120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sz="2200" kern="1200" dirty="0"/>
        </a:p>
      </dsp:txBody>
      <dsp:txXfrm>
        <a:off x="0" y="968758"/>
        <a:ext cx="10753200" cy="2202480"/>
      </dsp:txXfrm>
    </dsp:sp>
    <dsp:sp modelId="{670CF24E-8944-4BE4-AD8C-02C90F5E622C}">
      <dsp:nvSpPr>
        <dsp:cNvPr id="0" name=""/>
        <dsp:cNvSpPr/>
      </dsp:nvSpPr>
      <dsp:spPr>
        <a:xfrm>
          <a:off x="0" y="317123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O každém pořízení učinit záznam (s výjimkou zdrav. pracovníka) </a:t>
          </a:r>
          <a:endParaRPr lang="cs-CZ" sz="2800" kern="1200"/>
        </a:p>
      </dsp:txBody>
      <dsp:txXfrm>
        <a:off x="31984" y="3203223"/>
        <a:ext cx="10689232" cy="59123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621C6-8C4A-460E-ADE8-07ED4DFDCFF7}">
      <dsp:nvSpPr>
        <dsp:cNvPr id="0" name=""/>
        <dsp:cNvSpPr/>
      </dsp:nvSpPr>
      <dsp:spPr>
        <a:xfrm>
          <a:off x="0" y="19078"/>
          <a:ext cx="107532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b="0" kern="1200"/>
            <a:t>Uchovávání</a:t>
          </a:r>
          <a:endParaRPr lang="cs-CZ" sz="5400" kern="1200"/>
        </a:p>
      </dsp:txBody>
      <dsp:txXfrm>
        <a:off x="61684" y="80762"/>
        <a:ext cx="10629832" cy="1140232"/>
      </dsp:txXfrm>
    </dsp:sp>
    <dsp:sp modelId="{CEF4226B-88DA-45D5-9A7F-242BB84E9944}">
      <dsp:nvSpPr>
        <dsp:cNvPr id="0" name=""/>
        <dsp:cNvSpPr/>
      </dsp:nvSpPr>
      <dsp:spPr>
        <a:xfrm>
          <a:off x="0" y="1438198"/>
          <a:ext cx="107532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b="0" kern="1200"/>
            <a:t>Vyřazování </a:t>
          </a:r>
          <a:endParaRPr lang="cs-CZ" sz="5400" kern="1200"/>
        </a:p>
      </dsp:txBody>
      <dsp:txXfrm>
        <a:off x="61684" y="1499882"/>
        <a:ext cx="10629832" cy="1140232"/>
      </dsp:txXfrm>
    </dsp:sp>
    <dsp:sp modelId="{ED871DA9-8107-4494-931D-883CA711C698}">
      <dsp:nvSpPr>
        <dsp:cNvPr id="0" name=""/>
        <dsp:cNvSpPr/>
      </dsp:nvSpPr>
      <dsp:spPr>
        <a:xfrm>
          <a:off x="0" y="2857319"/>
          <a:ext cx="107532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b="0" kern="1200"/>
            <a:t>Zničení</a:t>
          </a:r>
          <a:endParaRPr lang="cs-CZ" sz="5400" kern="1200"/>
        </a:p>
      </dsp:txBody>
      <dsp:txXfrm>
        <a:off x="61684" y="2919003"/>
        <a:ext cx="10629832" cy="11402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09D94-9E96-4CAF-8DDD-CDA996E93F83}">
      <dsp:nvSpPr>
        <dsp:cNvPr id="0" name=""/>
        <dsp:cNvSpPr/>
      </dsp:nvSpPr>
      <dsp:spPr>
        <a:xfrm>
          <a:off x="0" y="296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Uložení nápravných opatření s uvedením lhůty pro jejich splnění</a:t>
          </a:r>
          <a:endParaRPr lang="cs-CZ" sz="3400" kern="1200"/>
        </a:p>
      </dsp:txBody>
      <dsp:txXfrm>
        <a:off x="64083" y="67051"/>
        <a:ext cx="10625034" cy="1184574"/>
      </dsp:txXfrm>
    </dsp:sp>
    <dsp:sp modelId="{B9116A97-69AD-4553-A1C6-DDB5A0BA9BE3}">
      <dsp:nvSpPr>
        <dsp:cNvPr id="0" name=""/>
        <dsp:cNvSpPr/>
      </dsp:nvSpPr>
      <dsp:spPr>
        <a:xfrm>
          <a:off x="0" y="141362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Podání podnětu orgánu příslušnému podle jiných právních předpisů, příslušné komoře, </a:t>
          </a:r>
          <a:endParaRPr lang="cs-CZ" sz="3400" kern="1200"/>
        </a:p>
      </dsp:txBody>
      <dsp:txXfrm>
        <a:off x="64083" y="1477711"/>
        <a:ext cx="10625034" cy="1184574"/>
      </dsp:txXfrm>
    </dsp:sp>
    <dsp:sp modelId="{BD9C8EB4-A3D4-4802-ABE5-6143F0945253}">
      <dsp:nvSpPr>
        <dsp:cNvPr id="0" name=""/>
        <dsp:cNvSpPr/>
      </dsp:nvSpPr>
      <dsp:spPr>
        <a:xfrm>
          <a:off x="0" y="282428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Informace zdravotní pojišťovně pacienta o uložených nápravných opatřeních nebo o podání podnětu </a:t>
          </a:r>
          <a:endParaRPr lang="cs-CZ" sz="3400" kern="1200"/>
        </a:p>
      </dsp:txBody>
      <dsp:txXfrm>
        <a:off x="64083" y="2888371"/>
        <a:ext cx="10625034" cy="118457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4CFFF-5560-4C99-B2DE-2BF82B4A48F8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F2D1B-605B-4017-B23F-B4C04BD07358}">
      <dsp:nvSpPr>
        <dsp:cNvPr id="0" name=""/>
        <dsp:cNvSpPr/>
      </dsp:nvSpPr>
      <dsp:spPr>
        <a:xfrm>
          <a:off x="11550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Porušení právní povinnosti</a:t>
          </a:r>
        </a:p>
      </dsp:txBody>
      <dsp:txXfrm>
        <a:off x="92393" y="1322903"/>
        <a:ext cx="3299158" cy="1494394"/>
      </dsp:txXfrm>
    </dsp:sp>
    <dsp:sp modelId="{0B6DEE88-26D3-4E3C-87B5-AACEE19339F2}">
      <dsp:nvSpPr>
        <dsp:cNvPr id="0" name=""/>
        <dsp:cNvSpPr/>
      </dsp:nvSpPr>
      <dsp:spPr>
        <a:xfrm>
          <a:off x="3645646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Příčinná souvislost</a:t>
          </a:r>
        </a:p>
      </dsp:txBody>
      <dsp:txXfrm>
        <a:off x="3726489" y="1322903"/>
        <a:ext cx="3299158" cy="1494394"/>
      </dsp:txXfrm>
    </dsp:sp>
    <dsp:sp modelId="{8BC8222D-62E4-4BB0-897C-BE098E1E161B}">
      <dsp:nvSpPr>
        <dsp:cNvPr id="0" name=""/>
        <dsp:cNvSpPr/>
      </dsp:nvSpPr>
      <dsp:spPr>
        <a:xfrm>
          <a:off x="7279743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Škoda/porušení právem chráněného zájmu </a:t>
          </a:r>
        </a:p>
      </dsp:txBody>
      <dsp:txXfrm>
        <a:off x="7360586" y="1322903"/>
        <a:ext cx="3299158" cy="149439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6503629" y="-2430853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Ze Smlouvy </a:t>
          </a:r>
        </a:p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Ze Zákona</a:t>
          </a:r>
        </a:p>
      </dsp:txBody>
      <dsp:txXfrm rot="-5400000">
        <a:off x="3870770" y="280875"/>
        <a:ext cx="6802499" cy="1457910"/>
      </dsp:txXfrm>
    </dsp:sp>
    <dsp:sp modelId="{E0350528-6D67-4391-9A72-78FE494ED76B}">
      <dsp:nvSpPr>
        <dsp:cNvPr id="0" name=""/>
        <dsp:cNvSpPr/>
      </dsp:nvSpPr>
      <dsp:spPr>
        <a:xfrm>
          <a:off x="0" y="50"/>
          <a:ext cx="3870769" cy="20195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>
              <a:solidFill>
                <a:schemeClr val="bg1"/>
              </a:solidFill>
            </a:rPr>
            <a:t>Povinnost daná</a:t>
          </a:r>
        </a:p>
      </dsp:txBody>
      <dsp:txXfrm>
        <a:off x="98587" y="98637"/>
        <a:ext cx="3673595" cy="1822386"/>
      </dsp:txXfrm>
    </dsp:sp>
    <dsp:sp modelId="{72CD7713-2025-449F-9F53-E1DB2AF1AF29}">
      <dsp:nvSpPr>
        <dsp:cNvPr id="0" name=""/>
        <dsp:cNvSpPr/>
      </dsp:nvSpPr>
      <dsp:spPr>
        <a:xfrm rot="5400000">
          <a:off x="6503629" y="-310314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Úmysl</a:t>
          </a:r>
        </a:p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Nedbalost</a:t>
          </a:r>
        </a:p>
      </dsp:txBody>
      <dsp:txXfrm rot="-5400000">
        <a:off x="3870770" y="2401414"/>
        <a:ext cx="6802499" cy="1457910"/>
      </dsp:txXfrm>
    </dsp:sp>
    <dsp:sp modelId="{FA4A756A-16F7-4591-B7B1-AB2FE5B8F4AC}">
      <dsp:nvSpPr>
        <dsp:cNvPr id="0" name=""/>
        <dsp:cNvSpPr/>
      </dsp:nvSpPr>
      <dsp:spPr>
        <a:xfrm>
          <a:off x="0" y="2120164"/>
          <a:ext cx="3870769" cy="20195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>
              <a:solidFill>
                <a:schemeClr val="bg1"/>
              </a:solidFill>
            </a:rPr>
            <a:t>Typy zavinění</a:t>
          </a:r>
        </a:p>
      </dsp:txBody>
      <dsp:txXfrm>
        <a:off x="98587" y="2218751"/>
        <a:ext cx="3673595" cy="182238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C602-AB59-45D2-8491-3F59F28569F8}">
      <dsp:nvSpPr>
        <dsp:cNvPr id="0" name=""/>
        <dsp:cNvSpPr/>
      </dsp:nvSpPr>
      <dsp:spPr>
        <a:xfrm>
          <a:off x="0" y="60298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 sz="2900" kern="1200"/>
        </a:p>
      </dsp:txBody>
      <dsp:txXfrm>
        <a:off x="96067" y="156365"/>
        <a:ext cx="10561066" cy="1775806"/>
      </dsp:txXfrm>
    </dsp:sp>
    <dsp:sp modelId="{89C7C6FA-BE86-4E37-8BDA-5BF4DB41EDD6}">
      <dsp:nvSpPr>
        <dsp:cNvPr id="0" name=""/>
        <dsp:cNvSpPr/>
      </dsp:nvSpPr>
      <dsp:spPr>
        <a:xfrm>
          <a:off x="0" y="2111759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Povinnost zakročit na ochranu práv jiného každý kdo má kontrolu nad nebezpečnou situací.</a:t>
          </a:r>
          <a:endParaRPr lang="cs-CZ" sz="2900" kern="1200"/>
        </a:p>
      </dsp:txBody>
      <dsp:txXfrm>
        <a:off x="96067" y="2207826"/>
        <a:ext cx="10561066" cy="177580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28560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Občanskoprávní</a:t>
          </a:r>
        </a:p>
      </dsp:txBody>
      <dsp:txXfrm>
        <a:off x="285603" y="2098"/>
        <a:ext cx="3181540" cy="1908924"/>
      </dsp:txXfrm>
    </dsp:sp>
    <dsp:sp modelId="{55FF1A21-93DD-4F72-B6F5-9537EF191E31}">
      <dsp:nvSpPr>
        <dsp:cNvPr id="0" name=""/>
        <dsp:cNvSpPr/>
      </dsp:nvSpPr>
      <dsp:spPr>
        <a:xfrm>
          <a:off x="3785298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Pracovněprávní</a:t>
          </a:r>
        </a:p>
      </dsp:txBody>
      <dsp:txXfrm>
        <a:off x="3785298" y="2098"/>
        <a:ext cx="3181540" cy="1908924"/>
      </dsp:txXfrm>
    </dsp:sp>
    <dsp:sp modelId="{67E57CF2-BE2C-47C8-AEF5-137048514E27}">
      <dsp:nvSpPr>
        <dsp:cNvPr id="0" name=""/>
        <dsp:cNvSpPr/>
      </dsp:nvSpPr>
      <dsp:spPr>
        <a:xfrm>
          <a:off x="728499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Správní</a:t>
          </a:r>
        </a:p>
      </dsp:txBody>
      <dsp:txXfrm>
        <a:off x="7284993" y="2098"/>
        <a:ext cx="3181540" cy="1908924"/>
      </dsp:txXfrm>
    </dsp:sp>
    <dsp:sp modelId="{25DB820A-09E7-47C4-8265-AE05A074B592}">
      <dsp:nvSpPr>
        <dsp:cNvPr id="0" name=""/>
        <dsp:cNvSpPr/>
      </dsp:nvSpPr>
      <dsp:spPr>
        <a:xfrm>
          <a:off x="2035451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Trestní</a:t>
          </a:r>
        </a:p>
      </dsp:txBody>
      <dsp:txXfrm>
        <a:off x="2035451" y="2229177"/>
        <a:ext cx="3181540" cy="1908924"/>
      </dsp:txXfrm>
    </dsp:sp>
    <dsp:sp modelId="{38470576-7B94-46BE-B422-E43DA0AFB659}">
      <dsp:nvSpPr>
        <dsp:cNvPr id="0" name=""/>
        <dsp:cNvSpPr/>
      </dsp:nvSpPr>
      <dsp:spPr>
        <a:xfrm>
          <a:off x="5535146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Disciplinární</a:t>
          </a:r>
        </a:p>
      </dsp:txBody>
      <dsp:txXfrm>
        <a:off x="5535146" y="2229177"/>
        <a:ext cx="3181540" cy="190892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Újma</a:t>
          </a:r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Majetková Škoda</a:t>
          </a:r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Nemajetková Újma</a:t>
          </a:r>
        </a:p>
      </dsp:txBody>
      <dsp:txXfrm>
        <a:off x="3991220" y="2357873"/>
        <a:ext cx="3297076" cy="164853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172617"/>
          <a:ext cx="7290055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Nepřihlíží se k ujednání</a:t>
          </a:r>
          <a:r>
            <a:rPr lang="cs-CZ" sz="3600" kern="1200" dirty="0"/>
            <a:t>, § </a:t>
          </a:r>
          <a:r>
            <a:rPr lang="cs-CZ" sz="3600" kern="1200" dirty="0">
              <a:effectLst/>
            </a:rPr>
            <a:t>2898 </a:t>
          </a:r>
          <a:endParaRPr lang="cs-CZ" sz="3600" kern="1200" dirty="0"/>
        </a:p>
      </dsp:txBody>
      <dsp:txXfrm>
        <a:off x="41123" y="213740"/>
        <a:ext cx="7207809" cy="760154"/>
      </dsp:txXfrm>
    </dsp:sp>
    <dsp:sp modelId="{E7EE7BC3-2D5F-4F59-AE42-211D1D5A7C44}">
      <dsp:nvSpPr>
        <dsp:cNvPr id="0" name=""/>
        <dsp:cNvSpPr/>
      </dsp:nvSpPr>
      <dsp:spPr>
        <a:xfrm>
          <a:off x="0" y="1017000"/>
          <a:ext cx="7290055" cy="283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které předem vylučuje nebo omezuje povinnost k náhradě újmy způsobené člověku na jeho přirozených právech,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způsobené úmyslně nebo z hrubé nedbalosti;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předem vylučuje nebo omezuje právo slabší strany na náhradu jakékoli újmy. </a:t>
          </a:r>
        </a:p>
      </dsp:txBody>
      <dsp:txXfrm>
        <a:off x="0" y="1017000"/>
        <a:ext cx="7290055" cy="2831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A70C5-2FEA-450C-8A42-D1405330DB48}">
      <dsp:nvSpPr>
        <dsp:cNvPr id="0" name=""/>
        <dsp:cNvSpPr/>
      </dsp:nvSpPr>
      <dsp:spPr>
        <a:xfrm>
          <a:off x="0" y="185354"/>
          <a:ext cx="10753200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/>
            <a:t>Zabezpečují všechny úkoly spojené s funkcí zřizovatele svých zdravotnických zařízení</a:t>
          </a:r>
          <a:endParaRPr lang="cs-CZ" sz="3100" kern="1200" dirty="0"/>
        </a:p>
      </dsp:txBody>
      <dsp:txXfrm>
        <a:off x="58428" y="243782"/>
        <a:ext cx="10636344" cy="1080053"/>
      </dsp:txXfrm>
    </dsp:sp>
    <dsp:sp modelId="{7B577A88-CC2B-42F5-B4EE-F1B9B42AA49A}">
      <dsp:nvSpPr>
        <dsp:cNvPr id="0" name=""/>
        <dsp:cNvSpPr/>
      </dsp:nvSpPr>
      <dsp:spPr>
        <a:xfrm>
          <a:off x="0" y="1471543"/>
          <a:ext cx="10753200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/>
            <a:t>Ve svých územních obvodech řídí v samostatné působnosti ochranu před alkoholismem a jinými toxikomaniemi</a:t>
          </a:r>
          <a:endParaRPr lang="cs-CZ" sz="3100" kern="1200" dirty="0"/>
        </a:p>
      </dsp:txBody>
      <dsp:txXfrm>
        <a:off x="58428" y="1529971"/>
        <a:ext cx="10636344" cy="1080053"/>
      </dsp:txXfrm>
    </dsp:sp>
    <dsp:sp modelId="{542CCEDF-C9B3-4669-B90B-7AE4A6C08553}">
      <dsp:nvSpPr>
        <dsp:cNvPr id="0" name=""/>
        <dsp:cNvSpPr/>
      </dsp:nvSpPr>
      <dsp:spPr>
        <a:xfrm>
          <a:off x="0" y="2757733"/>
          <a:ext cx="10753200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Uplatňování zdravotní politiky v rámci hospodaření obce</a:t>
          </a:r>
          <a:endParaRPr lang="cs-CZ" sz="3100" kern="1200"/>
        </a:p>
      </dsp:txBody>
      <dsp:txXfrm>
        <a:off x="58428" y="2816161"/>
        <a:ext cx="10636344" cy="108005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95202-EC38-4AB8-907B-F6098A8F7EDA}">
      <dsp:nvSpPr>
        <dsp:cNvPr id="0" name=""/>
        <dsp:cNvSpPr/>
      </dsp:nvSpPr>
      <dsp:spPr>
        <a:xfrm>
          <a:off x="2278" y="263745"/>
          <a:ext cx="2221188" cy="7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Nutná obrana</a:t>
          </a:r>
          <a:endParaRPr lang="cs-CZ" sz="2100" kern="1200"/>
        </a:p>
      </dsp:txBody>
      <dsp:txXfrm>
        <a:off x="2278" y="263745"/>
        <a:ext cx="2221188" cy="728908"/>
      </dsp:txXfrm>
    </dsp:sp>
    <dsp:sp modelId="{B5A249E3-A819-4C84-A4BC-D9837207E05E}">
      <dsp:nvSpPr>
        <dsp:cNvPr id="0" name=""/>
        <dsp:cNvSpPr/>
      </dsp:nvSpPr>
      <dsp:spPr>
        <a:xfrm>
          <a:off x="2278" y="992654"/>
          <a:ext cx="222118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Před útokem</a:t>
          </a:r>
          <a:r>
            <a:rPr lang="cs-CZ" sz="2100" b="1" kern="1200"/>
            <a:t> </a:t>
          </a:r>
          <a:endParaRPr lang="cs-CZ" sz="2100" kern="1200"/>
        </a:p>
      </dsp:txBody>
      <dsp:txXfrm>
        <a:off x="2278" y="992654"/>
        <a:ext cx="2221188" cy="2766960"/>
      </dsp:txXfrm>
    </dsp:sp>
    <dsp:sp modelId="{6F7980E6-47C4-482C-B6B5-B769177DB586}">
      <dsp:nvSpPr>
        <dsp:cNvPr id="0" name=""/>
        <dsp:cNvSpPr/>
      </dsp:nvSpPr>
      <dsp:spPr>
        <a:xfrm>
          <a:off x="2534433" y="263745"/>
          <a:ext cx="2221188" cy="7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Krajní nouze</a:t>
          </a:r>
          <a:endParaRPr lang="cs-CZ" sz="2100" kern="1200"/>
        </a:p>
      </dsp:txBody>
      <dsp:txXfrm>
        <a:off x="2534433" y="263745"/>
        <a:ext cx="2221188" cy="728908"/>
      </dsp:txXfrm>
    </dsp:sp>
    <dsp:sp modelId="{EF61DDDF-6325-40CF-A65E-CDC2E2BCB953}">
      <dsp:nvSpPr>
        <dsp:cNvPr id="0" name=""/>
        <dsp:cNvSpPr/>
      </dsp:nvSpPr>
      <dsp:spPr>
        <a:xfrm>
          <a:off x="2534433" y="992654"/>
          <a:ext cx="222118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Před hrozící újmou</a:t>
          </a:r>
        </a:p>
      </dsp:txBody>
      <dsp:txXfrm>
        <a:off x="2534433" y="992654"/>
        <a:ext cx="2221188" cy="2766960"/>
      </dsp:txXfrm>
    </dsp:sp>
    <dsp:sp modelId="{E04B2CB9-BA52-4675-955E-C5EA7F7CEC19}">
      <dsp:nvSpPr>
        <dsp:cNvPr id="0" name=""/>
        <dsp:cNvSpPr/>
      </dsp:nvSpPr>
      <dsp:spPr>
        <a:xfrm>
          <a:off x="5066588" y="263745"/>
          <a:ext cx="2221188" cy="7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Omluvitelné vzrušení</a:t>
          </a:r>
        </a:p>
      </dsp:txBody>
      <dsp:txXfrm>
        <a:off x="5066588" y="263745"/>
        <a:ext cx="2221188" cy="728908"/>
      </dsp:txXfrm>
    </dsp:sp>
    <dsp:sp modelId="{D1D41F59-D2DF-4F8C-8C98-7B3C0575FAA2}">
      <dsp:nvSpPr>
        <dsp:cNvPr id="0" name=""/>
        <dsp:cNvSpPr/>
      </dsp:nvSpPr>
      <dsp:spPr>
        <a:xfrm>
          <a:off x="5066588" y="992654"/>
          <a:ext cx="222118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Při posouzení, zda někdo jednal v nutné obraně, anebo v krajní nouzi, se přihlédne i k omluvitelnému vzrušení mysli</a:t>
          </a:r>
        </a:p>
      </dsp:txBody>
      <dsp:txXfrm>
        <a:off x="5066588" y="992654"/>
        <a:ext cx="2221188" cy="276696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99427"/>
          <a:ext cx="7290055" cy="194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prokáže-li, že mu ve splnění povinnosti ze smlouvy dočasně nebo trvale zabránila:</a:t>
          </a:r>
        </a:p>
      </dsp:txBody>
      <dsp:txXfrm>
        <a:off x="95096" y="194523"/>
        <a:ext cx="7099863" cy="1757858"/>
      </dsp:txXfrm>
    </dsp:sp>
    <dsp:sp modelId="{DE0B2635-5906-4BED-BA13-054196708C93}">
      <dsp:nvSpPr>
        <dsp:cNvPr id="0" name=""/>
        <dsp:cNvSpPr/>
      </dsp:nvSpPr>
      <dsp:spPr>
        <a:xfrm>
          <a:off x="0" y="2047477"/>
          <a:ext cx="7290055" cy="1876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mimořádná 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/>
            <a:t>nepředvídatelná 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/>
            <a:t>nepřekonatelná 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/>
            <a:t>překážka vzniklá nezávisle na jeho vůli. </a:t>
          </a:r>
        </a:p>
      </dsp:txBody>
      <dsp:txXfrm>
        <a:off x="0" y="2047477"/>
        <a:ext cx="7290055" cy="187645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Skutečná škoda</a:t>
          </a:r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Ušlý zisk</a:t>
          </a:r>
        </a:p>
      </dsp:txBody>
      <dsp:txXfrm>
        <a:off x="4219399" y="1245363"/>
        <a:ext cx="2297995" cy="153199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4852276" y="2991528"/>
          <a:ext cx="370738" cy="1136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932"/>
              </a:lnTo>
              <a:lnTo>
                <a:pt x="370738" y="113693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4345600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17"/>
              </a:lnTo>
              <a:lnTo>
                <a:pt x="1495313" y="259517"/>
              </a:lnTo>
              <a:lnTo>
                <a:pt x="1495313" y="5190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850286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1495313" y="0"/>
              </a:moveTo>
              <a:lnTo>
                <a:pt x="1495313" y="259517"/>
              </a:lnTo>
              <a:lnTo>
                <a:pt x="0" y="259517"/>
              </a:lnTo>
              <a:lnTo>
                <a:pt x="0" y="5190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3109803" y="900"/>
          <a:ext cx="2471593" cy="1235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Při ublížení na zdraví odčiní škůdce újmu poškozeného peněžitou náhradou, vyvažující:</a:t>
          </a:r>
        </a:p>
      </dsp:txBody>
      <dsp:txXfrm>
        <a:off x="3109803" y="900"/>
        <a:ext cx="2471593" cy="1235796"/>
      </dsp:txXfrm>
    </dsp:sp>
    <dsp:sp modelId="{D0730BA7-718D-487D-BDA3-2EA33701825F}">
      <dsp:nvSpPr>
        <dsp:cNvPr id="0" name=""/>
        <dsp:cNvSpPr/>
      </dsp:nvSpPr>
      <dsp:spPr>
        <a:xfrm>
          <a:off x="1614490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plně vytrpěné bolesti a další nemajetkové újmy; </a:t>
          </a:r>
        </a:p>
      </dsp:txBody>
      <dsp:txXfrm>
        <a:off x="1614490" y="1755731"/>
        <a:ext cx="2471593" cy="1235796"/>
      </dsp:txXfrm>
    </dsp:sp>
    <dsp:sp modelId="{0D9EABF3-6A05-4FD4-9643-1AB9BE483394}">
      <dsp:nvSpPr>
        <dsp:cNvPr id="0" name=""/>
        <dsp:cNvSpPr/>
      </dsp:nvSpPr>
      <dsp:spPr>
        <a:xfrm>
          <a:off x="4605117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ztížení společenského uplatnění</a:t>
          </a:r>
        </a:p>
      </dsp:txBody>
      <dsp:txXfrm>
        <a:off x="4605117" y="1755731"/>
        <a:ext cx="2471593" cy="1235796"/>
      </dsp:txXfrm>
    </dsp:sp>
    <dsp:sp modelId="{C1C6BF5D-CC41-41A9-B00E-4A669AC2817F}">
      <dsp:nvSpPr>
        <dsp:cNvPr id="0" name=""/>
        <dsp:cNvSpPr/>
      </dsp:nvSpPr>
      <dsp:spPr>
        <a:xfrm>
          <a:off x="5223015" y="3510562"/>
          <a:ext cx="2471593" cy="1235796"/>
        </a:xfrm>
        <a:prstGeom prst="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vznikla-li poškozením zdraví překážka lepší budoucnosti poškozeného. Nelze-li výši náhrady takto určit, stanoví se podle zásad slušnosti. </a:t>
          </a:r>
        </a:p>
      </dsp:txBody>
      <dsp:txXfrm>
        <a:off x="5223015" y="3510562"/>
        <a:ext cx="2471593" cy="123579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66599"/>
          <a:ext cx="75438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- Každý občan má možnost podávat bezplatně k orgánům ČLK stížnosti na jednání lékařů, a to vždy, </a:t>
          </a:r>
          <a:r>
            <a:rPr lang="cs-CZ" sz="1600" b="1" kern="1200"/>
            <a:t>pokud se domnívá, že lékař postupoval neodborně nebo jednal neeticky</a:t>
          </a:r>
          <a:r>
            <a:rPr lang="cs-CZ" sz="1600" kern="1200"/>
            <a:t>.</a:t>
          </a:r>
        </a:p>
      </dsp:txBody>
      <dsp:txXfrm>
        <a:off x="41123" y="107722"/>
        <a:ext cx="7461554" cy="760154"/>
      </dsp:txXfrm>
    </dsp:sp>
    <dsp:sp modelId="{8E44051D-824B-4D3B-B656-C94E125DF44A}">
      <dsp:nvSpPr>
        <dsp:cNvPr id="0" name=""/>
        <dsp:cNvSpPr/>
      </dsp:nvSpPr>
      <dsp:spPr>
        <a:xfrm>
          <a:off x="0" y="955080"/>
          <a:ext cx="75438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- pokuta do 30000 Kč</a:t>
          </a:r>
        </a:p>
      </dsp:txBody>
      <dsp:txXfrm>
        <a:off x="41123" y="996203"/>
        <a:ext cx="7461554" cy="760154"/>
      </dsp:txXfrm>
    </dsp:sp>
    <dsp:sp modelId="{B4AB693D-B49A-41EC-AC12-9EA67080E083}">
      <dsp:nvSpPr>
        <dsp:cNvPr id="0" name=""/>
        <dsp:cNvSpPr/>
      </dsp:nvSpPr>
      <dsp:spPr>
        <a:xfrm>
          <a:off x="0" y="1843560"/>
          <a:ext cx="75438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- vyloučení z České lékařské komory na možnost vykonávání povolání lékaře</a:t>
          </a:r>
        </a:p>
      </dsp:txBody>
      <dsp:txXfrm>
        <a:off x="41123" y="1884683"/>
        <a:ext cx="7461554" cy="760154"/>
      </dsp:txXfrm>
    </dsp:sp>
    <dsp:sp modelId="{E19902DF-80A5-441E-9CD1-2A31F1E02A9B}">
      <dsp:nvSpPr>
        <dsp:cNvPr id="0" name=""/>
        <dsp:cNvSpPr/>
      </dsp:nvSpPr>
      <dsp:spPr>
        <a:xfrm>
          <a:off x="0" y="2685960"/>
          <a:ext cx="75438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kern="1200"/>
            <a:t>Faktický zákaz činnosti až na 5 let </a:t>
          </a:r>
        </a:p>
      </dsp:txBody>
      <dsp:txXfrm>
        <a:off x="0" y="2685960"/>
        <a:ext cx="7543800" cy="26496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7E5CE-0C4B-4D8B-89BE-371355566486}">
      <dsp:nvSpPr>
        <dsp:cNvPr id="0" name=""/>
        <dsp:cNvSpPr/>
      </dsp:nvSpPr>
      <dsp:spPr>
        <a:xfrm>
          <a:off x="0" y="15523"/>
          <a:ext cx="10753200" cy="177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b="0" kern="1200"/>
            <a:t>Odpovědnost zaměstnance za škodu způsobenou zaměstnavateli</a:t>
          </a:r>
          <a:endParaRPr lang="cs-CZ" sz="4600" kern="1200"/>
        </a:p>
      </dsp:txBody>
      <dsp:txXfrm>
        <a:off x="86700" y="102223"/>
        <a:ext cx="10579800" cy="1602660"/>
      </dsp:txXfrm>
    </dsp:sp>
    <dsp:sp modelId="{9E65DD2F-1D57-4C6B-ADCE-2CD352DD0973}">
      <dsp:nvSpPr>
        <dsp:cNvPr id="0" name=""/>
        <dsp:cNvSpPr/>
      </dsp:nvSpPr>
      <dsp:spPr>
        <a:xfrm>
          <a:off x="0" y="1791584"/>
          <a:ext cx="10753200" cy="2332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8420" rIns="327152" bIns="584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b="0" i="1" kern="1200"/>
            <a:t>Náhrada skutečné škody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b="0" i="1" kern="1200"/>
            <a:t>Výtka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b="0" i="1" kern="1200"/>
            <a:t>Výpověď z pracovního poměru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b="0" i="1" kern="1200"/>
            <a:t>Okamžité zrušení pracovního poměru</a:t>
          </a:r>
          <a:endParaRPr lang="cs-CZ" sz="3600" kern="1200"/>
        </a:p>
      </dsp:txBody>
      <dsp:txXfrm>
        <a:off x="0" y="1791584"/>
        <a:ext cx="10753200" cy="233289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C76D5-2C41-4992-872B-F84B29328D2B}">
      <dsp:nvSpPr>
        <dsp:cNvPr id="0" name=""/>
        <dsp:cNvSpPr/>
      </dsp:nvSpPr>
      <dsp:spPr>
        <a:xfrm>
          <a:off x="0" y="8009"/>
          <a:ext cx="107532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dirty="0"/>
            <a:t>Zákon č. 48/1997 Sb. - §14 a §16 </a:t>
          </a:r>
          <a:endParaRPr lang="cs-CZ" sz="2100" i="0" kern="1200" dirty="0"/>
        </a:p>
      </dsp:txBody>
      <dsp:txXfrm>
        <a:off x="38981" y="46990"/>
        <a:ext cx="10675238" cy="720562"/>
      </dsp:txXfrm>
    </dsp:sp>
    <dsp:sp modelId="{BE63490D-FE9E-4781-8EA5-F61FB09A13DA}">
      <dsp:nvSpPr>
        <dsp:cNvPr id="0" name=""/>
        <dsp:cNvSpPr/>
      </dsp:nvSpPr>
      <dsp:spPr>
        <a:xfrm>
          <a:off x="0" y="806534"/>
          <a:ext cx="107532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i="1" kern="1200"/>
            <a:t>transponovaná Směrnice o právech pacientů </a:t>
          </a:r>
          <a:endParaRPr lang="cs-CZ" sz="1600" kern="1200"/>
        </a:p>
      </dsp:txBody>
      <dsp:txXfrm>
        <a:off x="0" y="806534"/>
        <a:ext cx="10753200" cy="347760"/>
      </dsp:txXfrm>
    </dsp:sp>
    <dsp:sp modelId="{C4CEBEB6-A9E8-40C8-B2B4-E5385B982E2D}">
      <dsp:nvSpPr>
        <dsp:cNvPr id="0" name=""/>
        <dsp:cNvSpPr/>
      </dsp:nvSpPr>
      <dsp:spPr>
        <a:xfrm>
          <a:off x="0" y="1154294"/>
          <a:ext cx="107532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dirty="0"/>
            <a:t>Nařízení EU 883/2004 a prováděcí nařízení 987/2009 + Nařízení 1231/11 </a:t>
          </a:r>
          <a:endParaRPr lang="cs-CZ" sz="2100" i="0" kern="1200" dirty="0"/>
        </a:p>
      </dsp:txBody>
      <dsp:txXfrm>
        <a:off x="38981" y="1193275"/>
        <a:ext cx="10675238" cy="720562"/>
      </dsp:txXfrm>
    </dsp:sp>
    <dsp:sp modelId="{481887D4-684B-4764-9D1C-28FB7F002E23}">
      <dsp:nvSpPr>
        <dsp:cNvPr id="0" name=""/>
        <dsp:cNvSpPr/>
      </dsp:nvSpPr>
      <dsp:spPr>
        <a:xfrm>
          <a:off x="0" y="1952819"/>
          <a:ext cx="10753200" cy="52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i="0" kern="1200"/>
            <a:t>přímo závazné, platí pro státy EU, EHP a Švýcarska</a:t>
          </a:r>
          <a:endParaRPr lang="cs-CZ" sz="1600" i="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0" i="0" kern="1200" dirty="0"/>
            <a:t>řeší otázky pojištění a nároků na zdravotní péči mimo stát pojištění </a:t>
          </a:r>
          <a:endParaRPr lang="cs-CZ" sz="1600" i="0" kern="1200" dirty="0"/>
        </a:p>
      </dsp:txBody>
      <dsp:txXfrm>
        <a:off x="0" y="1952819"/>
        <a:ext cx="10753200" cy="521640"/>
      </dsp:txXfrm>
    </dsp:sp>
    <dsp:sp modelId="{E32A47A4-48EE-4688-9B52-F4270066C8E6}">
      <dsp:nvSpPr>
        <dsp:cNvPr id="0" name=""/>
        <dsp:cNvSpPr/>
      </dsp:nvSpPr>
      <dsp:spPr>
        <a:xfrm>
          <a:off x="0" y="2474458"/>
          <a:ext cx="107532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dirty="0"/>
            <a:t>Smlouvy o sociálním zabezpečení – státy mimo EU (32 platných smluv ČR, z toho 5 upravuje nároky na zdravotní péči)</a:t>
          </a:r>
          <a:endParaRPr lang="cs-CZ" sz="2100" i="0" kern="1200" dirty="0"/>
        </a:p>
      </dsp:txBody>
      <dsp:txXfrm>
        <a:off x="38981" y="2513439"/>
        <a:ext cx="10675238" cy="720562"/>
      </dsp:txXfrm>
    </dsp:sp>
    <dsp:sp modelId="{471EB346-EF64-413C-BFD3-DC419DAC9883}">
      <dsp:nvSpPr>
        <dsp:cNvPr id="0" name=""/>
        <dsp:cNvSpPr/>
      </dsp:nvSpPr>
      <dsp:spPr>
        <a:xfrm>
          <a:off x="0" y="3333464"/>
          <a:ext cx="107532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dirty="0"/>
            <a:t>Judikatura SD EU </a:t>
          </a:r>
          <a:endParaRPr lang="cs-CZ" sz="2100" i="0" kern="1200" dirty="0"/>
        </a:p>
      </dsp:txBody>
      <dsp:txXfrm>
        <a:off x="38981" y="3372445"/>
        <a:ext cx="10675238" cy="72056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8AC1B-94E0-448F-8D9E-4FBCABCB53FC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Trvalý pobyt na území ČR</a:t>
          </a:r>
          <a:endParaRPr lang="cs-CZ" sz="3400" kern="1200"/>
        </a:p>
      </dsp:txBody>
      <dsp:txXfrm>
        <a:off x="63112" y="95915"/>
        <a:ext cx="10626976" cy="1166626"/>
      </dsp:txXfrm>
    </dsp:sp>
    <dsp:sp modelId="{4EB72423-68A8-481E-8685-992BD41CA388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Bez trvalého pobytu a jsou zaměstnanci zaměstnavatele se sídlem/trvalým pobytem v ČR</a:t>
          </a:r>
          <a:endParaRPr lang="cs-CZ" sz="3400" kern="1200" dirty="0"/>
        </a:p>
      </dsp:txBody>
      <dsp:txXfrm>
        <a:off x="63112" y="1486685"/>
        <a:ext cx="10626976" cy="1166626"/>
      </dsp:txXfrm>
    </dsp:sp>
    <dsp:sp modelId="{126719EE-34EE-4F53-A0A0-7CB5EF5CBF68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Zákon o azylu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3D263-9B2A-475A-B557-1AB2C89EAC4A}">
      <dsp:nvSpPr>
        <dsp:cNvPr id="0" name=""/>
        <dsp:cNvSpPr/>
      </dsp:nvSpPr>
      <dsp:spPr>
        <a:xfrm>
          <a:off x="0" y="5273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Vznik</a:t>
          </a:r>
          <a:endParaRPr lang="cs-CZ" sz="2800" kern="1200"/>
        </a:p>
      </dsp:txBody>
      <dsp:txXfrm>
        <a:off x="31984" y="84723"/>
        <a:ext cx="10689232" cy="591232"/>
      </dsp:txXfrm>
    </dsp:sp>
    <dsp:sp modelId="{A7E02DFD-D214-4C0A-B5E1-A786E6C37707}">
      <dsp:nvSpPr>
        <dsp:cNvPr id="0" name=""/>
        <dsp:cNvSpPr/>
      </dsp:nvSpPr>
      <dsp:spPr>
        <a:xfrm>
          <a:off x="0" y="707939"/>
          <a:ext cx="107532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narozením – osoba s trvalým pobytem v ČR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 dirty="0"/>
            <a:t>dnem, kdy se osoba bez trvalého pobytu v ČR stala zaměstnancem zaměstnavatele se sídlem/trvalým pobytem v ČR 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dnem získání trvalého pobytu v ČR</a:t>
          </a:r>
          <a:endParaRPr lang="cs-CZ" sz="2200" kern="1200"/>
        </a:p>
      </dsp:txBody>
      <dsp:txXfrm>
        <a:off x="0" y="707939"/>
        <a:ext cx="10753200" cy="1362060"/>
      </dsp:txXfrm>
    </dsp:sp>
    <dsp:sp modelId="{D9FA9640-68AD-41E5-A8BE-33AB1CD9B071}">
      <dsp:nvSpPr>
        <dsp:cNvPr id="0" name=""/>
        <dsp:cNvSpPr/>
      </dsp:nvSpPr>
      <dsp:spPr>
        <a:xfrm>
          <a:off x="0" y="206999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Zánik</a:t>
          </a:r>
          <a:endParaRPr lang="cs-CZ" sz="2800" kern="1200"/>
        </a:p>
      </dsp:txBody>
      <dsp:txXfrm>
        <a:off x="31984" y="2101983"/>
        <a:ext cx="10689232" cy="591232"/>
      </dsp:txXfrm>
    </dsp:sp>
    <dsp:sp modelId="{ABC1C589-7F03-4B98-9B02-E8FF38B4A460}">
      <dsp:nvSpPr>
        <dsp:cNvPr id="0" name=""/>
        <dsp:cNvSpPr/>
      </dsp:nvSpPr>
      <dsp:spPr>
        <a:xfrm>
          <a:off x="0" y="2725198"/>
          <a:ext cx="107532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smrtí pojištěnce / prohlášením za mrtvého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kdy osoba bez trvalého pobytu přestala být zaměstnancem zaměstnavatele se sídlem/trvalým pobytem v ČR 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ukončení trvalého pobytu v ČR</a:t>
          </a:r>
          <a:endParaRPr lang="cs-CZ" sz="2200" kern="1200"/>
        </a:p>
      </dsp:txBody>
      <dsp:txXfrm>
        <a:off x="0" y="2725198"/>
        <a:ext cx="10753200" cy="136206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8666F-1F62-48FD-92BF-64DB83002EA6}">
      <dsp:nvSpPr>
        <dsp:cNvPr id="0" name=""/>
        <dsp:cNvSpPr/>
      </dsp:nvSpPr>
      <dsp:spPr>
        <a:xfrm>
          <a:off x="0" y="1000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13,5 % z vyměřovacího základu za rozhodné období</a:t>
          </a:r>
          <a:endParaRPr lang="cs-CZ" sz="1900" kern="1200"/>
        </a:p>
      </dsp:txBody>
      <dsp:txXfrm>
        <a:off x="21704" y="121783"/>
        <a:ext cx="10709792" cy="401192"/>
      </dsp:txXfrm>
    </dsp:sp>
    <dsp:sp modelId="{A0877EE6-7F6F-48BC-A01F-E0F97AF93964}">
      <dsp:nvSpPr>
        <dsp:cNvPr id="0" name=""/>
        <dsp:cNvSpPr/>
      </dsp:nvSpPr>
      <dsp:spPr>
        <a:xfrm>
          <a:off x="0" y="5993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Zaměstnanec – příjmy ze závislé činnosti (4,5%)</a:t>
          </a:r>
          <a:endParaRPr lang="cs-CZ" sz="1900" kern="1200"/>
        </a:p>
      </dsp:txBody>
      <dsp:txXfrm>
        <a:off x="21704" y="621103"/>
        <a:ext cx="10709792" cy="401192"/>
      </dsp:txXfrm>
    </dsp:sp>
    <dsp:sp modelId="{9298C7A3-FD0B-42EF-835F-1EE369B49750}">
      <dsp:nvSpPr>
        <dsp:cNvPr id="0" name=""/>
        <dsp:cNvSpPr/>
      </dsp:nvSpPr>
      <dsp:spPr>
        <a:xfrm>
          <a:off x="0" y="109871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Zaměstnavatel – příjmy ze závislé činnosti zaměstnance (9 %)</a:t>
          </a:r>
          <a:endParaRPr lang="cs-CZ" sz="1900" kern="1200"/>
        </a:p>
      </dsp:txBody>
      <dsp:txXfrm>
        <a:off x="21704" y="1120423"/>
        <a:ext cx="10709792" cy="401192"/>
      </dsp:txXfrm>
    </dsp:sp>
    <dsp:sp modelId="{E65BDB76-616A-44C9-AB47-3617B522DC85}">
      <dsp:nvSpPr>
        <dsp:cNvPr id="0" name=""/>
        <dsp:cNvSpPr/>
      </dsp:nvSpPr>
      <dsp:spPr>
        <a:xfrm>
          <a:off x="0" y="159803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OSVČ – 50 % příjmů ze samostatné činnosti po odpočtu výdajů </a:t>
          </a:r>
          <a:endParaRPr lang="cs-CZ" sz="1900" kern="1200"/>
        </a:p>
      </dsp:txBody>
      <dsp:txXfrm>
        <a:off x="21704" y="1619743"/>
        <a:ext cx="10709792" cy="401192"/>
      </dsp:txXfrm>
    </dsp:sp>
    <dsp:sp modelId="{A6F2909C-F6F1-41C8-8672-A3314A1F24D3}">
      <dsp:nvSpPr>
        <dsp:cNvPr id="0" name=""/>
        <dsp:cNvSpPr/>
      </dsp:nvSpPr>
      <dsp:spPr>
        <a:xfrm>
          <a:off x="0" y="209735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Stát – Kč určené zákonem / osobu / kalendářní měsíc </a:t>
          </a:r>
          <a:endParaRPr lang="cs-CZ" sz="1900" kern="1200"/>
        </a:p>
      </dsp:txBody>
      <dsp:txXfrm>
        <a:off x="21704" y="2119063"/>
        <a:ext cx="10709792" cy="401192"/>
      </dsp:txXfrm>
    </dsp:sp>
    <dsp:sp modelId="{9A425A5A-A806-4A8E-956F-FCE7872753B9}">
      <dsp:nvSpPr>
        <dsp:cNvPr id="0" name=""/>
        <dsp:cNvSpPr/>
      </dsp:nvSpPr>
      <dsp:spPr>
        <a:xfrm>
          <a:off x="0" y="25966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Osoby bez zdanitelných příjmů – minimální mzda</a:t>
          </a:r>
          <a:endParaRPr lang="cs-CZ" sz="1900" kern="1200"/>
        </a:p>
      </dsp:txBody>
      <dsp:txXfrm>
        <a:off x="21704" y="2618383"/>
        <a:ext cx="10709792" cy="401192"/>
      </dsp:txXfrm>
    </dsp:sp>
    <dsp:sp modelId="{8DF747A5-8DA7-49E6-8C03-7F7D46D9D237}">
      <dsp:nvSpPr>
        <dsp:cNvPr id="0" name=""/>
        <dsp:cNvSpPr/>
      </dsp:nvSpPr>
      <dsp:spPr>
        <a:xfrm>
          <a:off x="0" y="30959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Bez povinnosti – nad 6 měsíců pobyt v cizině</a:t>
          </a:r>
          <a:endParaRPr lang="cs-CZ" sz="1900" kern="1200"/>
        </a:p>
      </dsp:txBody>
      <dsp:txXfrm>
        <a:off x="21704" y="3117703"/>
        <a:ext cx="10709792" cy="401192"/>
      </dsp:txXfrm>
    </dsp:sp>
    <dsp:sp modelId="{D3068CC0-6830-4240-AB1A-A79B8A8698A6}">
      <dsp:nvSpPr>
        <dsp:cNvPr id="0" name=""/>
        <dsp:cNvSpPr/>
      </dsp:nvSpPr>
      <dsp:spPr>
        <a:xfrm>
          <a:off x="0" y="3595318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VZP ČR – centrální registr pojištěnců veřejného ZP</a:t>
          </a:r>
          <a:endParaRPr lang="cs-CZ" sz="1900" kern="1200"/>
        </a:p>
      </dsp:txBody>
      <dsp:txXfrm>
        <a:off x="21704" y="3617022"/>
        <a:ext cx="10709792" cy="401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B905-EAAA-4805-9284-6EA1C81CDDC4}">
      <dsp:nvSpPr>
        <dsp:cNvPr id="0" name=""/>
        <dsp:cNvSpPr/>
      </dsp:nvSpPr>
      <dsp:spPr>
        <a:xfrm>
          <a:off x="0" y="58751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osoby určené pacientem </a:t>
          </a:r>
          <a:endParaRPr lang="cs-CZ" sz="2900" kern="1200"/>
        </a:p>
      </dsp:txBody>
      <dsp:txXfrm>
        <a:off x="33127" y="620645"/>
        <a:ext cx="10686946" cy="612346"/>
      </dsp:txXfrm>
    </dsp:sp>
    <dsp:sp modelId="{B3AB056A-85A6-456F-91F4-8E404FAF89FB}">
      <dsp:nvSpPr>
        <dsp:cNvPr id="0" name=""/>
        <dsp:cNvSpPr/>
      </dsp:nvSpPr>
      <dsp:spPr>
        <a:xfrm>
          <a:off x="0" y="134963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manžel nebo registrovaný partner </a:t>
          </a:r>
          <a:endParaRPr lang="cs-CZ" sz="2900" kern="1200"/>
        </a:p>
      </dsp:txBody>
      <dsp:txXfrm>
        <a:off x="33127" y="1382765"/>
        <a:ext cx="10686946" cy="612346"/>
      </dsp:txXfrm>
    </dsp:sp>
    <dsp:sp modelId="{19A47399-CAED-4110-AAE6-06B6B5933355}">
      <dsp:nvSpPr>
        <dsp:cNvPr id="0" name=""/>
        <dsp:cNvSpPr/>
      </dsp:nvSpPr>
      <dsp:spPr>
        <a:xfrm>
          <a:off x="0" y="211175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rodiče</a:t>
          </a:r>
          <a:endParaRPr lang="cs-CZ" sz="2900" kern="1200"/>
        </a:p>
      </dsp:txBody>
      <dsp:txXfrm>
        <a:off x="33127" y="2144885"/>
        <a:ext cx="10686946" cy="612346"/>
      </dsp:txXfrm>
    </dsp:sp>
    <dsp:sp modelId="{FA93939B-4CBC-4E1D-85F4-6ED6A679C86B}">
      <dsp:nvSpPr>
        <dsp:cNvPr id="0" name=""/>
        <dsp:cNvSpPr/>
      </dsp:nvSpPr>
      <dsp:spPr>
        <a:xfrm>
          <a:off x="0" y="287387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jiné osoby blízké způsobilé k právním úkonům, pokud je známa</a:t>
          </a:r>
          <a:endParaRPr lang="cs-CZ" sz="2900" kern="1200"/>
        </a:p>
      </dsp:txBody>
      <dsp:txXfrm>
        <a:off x="33127" y="2907005"/>
        <a:ext cx="10686946" cy="61234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5DCA4-CABA-4530-A8EA-0F900A14AC63}">
      <dsp:nvSpPr>
        <dsp:cNvPr id="0" name=""/>
        <dsp:cNvSpPr/>
      </dsp:nvSpPr>
      <dsp:spPr>
        <a:xfrm>
          <a:off x="0" y="5993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Výběr zdravotní pojišťovny</a:t>
          </a:r>
          <a:endParaRPr lang="cs-CZ" sz="1900" kern="1200" dirty="0"/>
        </a:p>
      </dsp:txBody>
      <dsp:txXfrm>
        <a:off x="21704" y="621103"/>
        <a:ext cx="10709792" cy="401192"/>
      </dsp:txXfrm>
    </dsp:sp>
    <dsp:sp modelId="{3D67E815-C978-4C97-A8A8-702228A56995}">
      <dsp:nvSpPr>
        <dsp:cNvPr id="0" name=""/>
        <dsp:cNvSpPr/>
      </dsp:nvSpPr>
      <dsp:spPr>
        <a:xfrm>
          <a:off x="0" y="109871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Výběr poskytovatele ZS a ZZ </a:t>
          </a:r>
          <a:endParaRPr lang="cs-CZ" sz="1900" kern="1200" dirty="0"/>
        </a:p>
      </dsp:txBody>
      <dsp:txXfrm>
        <a:off x="21704" y="1120423"/>
        <a:ext cx="10709792" cy="401192"/>
      </dsp:txXfrm>
    </dsp:sp>
    <dsp:sp modelId="{69B7DF75-6645-40FE-A086-BC772D69601B}">
      <dsp:nvSpPr>
        <dsp:cNvPr id="0" name=""/>
        <dsp:cNvSpPr/>
      </dsp:nvSpPr>
      <dsp:spPr>
        <a:xfrm>
          <a:off x="0" y="159803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Časová a místní dostupnost hrazených služeb</a:t>
          </a:r>
          <a:endParaRPr lang="cs-CZ" sz="1900" kern="1200" dirty="0"/>
        </a:p>
      </dsp:txBody>
      <dsp:txXfrm>
        <a:off x="21704" y="1619743"/>
        <a:ext cx="10709792" cy="401192"/>
      </dsp:txXfrm>
    </dsp:sp>
    <dsp:sp modelId="{C7077D29-0718-49B5-AF12-70809E9486B9}">
      <dsp:nvSpPr>
        <dsp:cNvPr id="0" name=""/>
        <dsp:cNvSpPr/>
      </dsp:nvSpPr>
      <dsp:spPr>
        <a:xfrm>
          <a:off x="0" y="209735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Hrazené služby v rozsahu a za podmínek dle zákona</a:t>
          </a:r>
          <a:endParaRPr lang="cs-CZ" sz="1900" kern="1200" dirty="0"/>
        </a:p>
      </dsp:txBody>
      <dsp:txXfrm>
        <a:off x="21704" y="2119063"/>
        <a:ext cx="10709792" cy="401192"/>
      </dsp:txXfrm>
    </dsp:sp>
    <dsp:sp modelId="{AFF20370-43F7-4F31-99A1-8CD08E0CDF8C}">
      <dsp:nvSpPr>
        <dsp:cNvPr id="0" name=""/>
        <dsp:cNvSpPr/>
      </dsp:nvSpPr>
      <dsp:spPr>
        <a:xfrm>
          <a:off x="0" y="25966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Zdravotnické prostředky, léčivé přípravky a potraviny pro zvláštní lékařské účely bez přímé úhrady</a:t>
          </a:r>
          <a:endParaRPr lang="cs-CZ" sz="1900" kern="1200" dirty="0"/>
        </a:p>
      </dsp:txBody>
      <dsp:txXfrm>
        <a:off x="21704" y="2618383"/>
        <a:ext cx="10709792" cy="401192"/>
      </dsp:txXfrm>
    </dsp:sp>
    <dsp:sp modelId="{9E82AFEE-FE3A-4846-AC2F-CB6FAAC86157}">
      <dsp:nvSpPr>
        <dsp:cNvPr id="0" name=""/>
        <dsp:cNvSpPr/>
      </dsp:nvSpPr>
      <dsp:spPr>
        <a:xfrm>
          <a:off x="0" y="30959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…</a:t>
          </a:r>
          <a:endParaRPr lang="cs-CZ" sz="1900" kern="1200"/>
        </a:p>
      </dsp:txBody>
      <dsp:txXfrm>
        <a:off x="21704" y="3117703"/>
        <a:ext cx="10709792" cy="401192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E314A-0F95-4EBF-875B-30B54019577F}">
      <dsp:nvSpPr>
        <dsp:cNvPr id="0" name=""/>
        <dsp:cNvSpPr/>
      </dsp:nvSpPr>
      <dsp:spPr>
        <a:xfrm>
          <a:off x="0" y="7873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Oznamovací povinnost vůči zaměstnavateli a ZP</a:t>
          </a:r>
          <a:endParaRPr lang="cs-CZ" sz="2500" kern="1200"/>
        </a:p>
      </dsp:txBody>
      <dsp:txXfrm>
        <a:off x="28557" y="36430"/>
        <a:ext cx="10696086" cy="527886"/>
      </dsp:txXfrm>
    </dsp:sp>
    <dsp:sp modelId="{7CFD94C9-44BE-4DB3-A760-E7CA1E7908FD}">
      <dsp:nvSpPr>
        <dsp:cNvPr id="0" name=""/>
        <dsp:cNvSpPr/>
      </dsp:nvSpPr>
      <dsp:spPr>
        <a:xfrm>
          <a:off x="0" y="664873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Oznamovací povinnost vůči ZP</a:t>
          </a:r>
          <a:endParaRPr lang="cs-CZ" sz="2500" kern="1200"/>
        </a:p>
      </dsp:txBody>
      <dsp:txXfrm>
        <a:off x="28557" y="693430"/>
        <a:ext cx="10696086" cy="527886"/>
      </dsp:txXfrm>
    </dsp:sp>
    <dsp:sp modelId="{C1DC38AC-2B52-4C69-9382-0225CA353C3A}">
      <dsp:nvSpPr>
        <dsp:cNvPr id="0" name=""/>
        <dsp:cNvSpPr/>
      </dsp:nvSpPr>
      <dsp:spPr>
        <a:xfrm>
          <a:off x="0" y="1321873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Hrazení pojistného</a:t>
          </a:r>
          <a:endParaRPr lang="cs-CZ" sz="2500" kern="1200"/>
        </a:p>
      </dsp:txBody>
      <dsp:txXfrm>
        <a:off x="28557" y="1350430"/>
        <a:ext cx="10696086" cy="527886"/>
      </dsp:txXfrm>
    </dsp:sp>
    <dsp:sp modelId="{DA2887B4-35BD-495F-B9A8-5C1A61288596}">
      <dsp:nvSpPr>
        <dsp:cNvPr id="0" name=""/>
        <dsp:cNvSpPr/>
      </dsp:nvSpPr>
      <dsp:spPr>
        <a:xfrm>
          <a:off x="0" y="1978874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Průkaz pojištěnce</a:t>
          </a:r>
          <a:endParaRPr lang="cs-CZ" sz="2500" kern="1200"/>
        </a:p>
      </dsp:txBody>
      <dsp:txXfrm>
        <a:off x="28557" y="2007431"/>
        <a:ext cx="10696086" cy="527886"/>
      </dsp:txXfrm>
    </dsp:sp>
    <dsp:sp modelId="{D42BB88B-9108-4AA1-894A-7103967C1F4C}">
      <dsp:nvSpPr>
        <dsp:cNvPr id="0" name=""/>
        <dsp:cNvSpPr/>
      </dsp:nvSpPr>
      <dsp:spPr>
        <a:xfrm>
          <a:off x="0" y="2563874"/>
          <a:ext cx="10753200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i="1" kern="1200"/>
            <a:t>prokazovat se při poskytování ZS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i="1" kern="1200"/>
            <a:t>oznámit ztrátu nebo poškození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i="1" kern="1200"/>
            <a:t>vrátit – zánik pojištění, změna ZP, pobyt v cizině</a:t>
          </a:r>
          <a:endParaRPr lang="cs-CZ" sz="2000" kern="1200"/>
        </a:p>
      </dsp:txBody>
      <dsp:txXfrm>
        <a:off x="0" y="2563874"/>
        <a:ext cx="10753200" cy="983250"/>
      </dsp:txXfrm>
    </dsp:sp>
    <dsp:sp modelId="{EBFC5C47-3C41-44FA-AC38-3A59AF7880FB}">
      <dsp:nvSpPr>
        <dsp:cNvPr id="0" name=""/>
        <dsp:cNvSpPr/>
      </dsp:nvSpPr>
      <dsp:spPr>
        <a:xfrm>
          <a:off x="0" y="3547124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Součinnost při poskytování ZS </a:t>
          </a:r>
          <a:endParaRPr lang="cs-CZ" sz="2500" kern="1200"/>
        </a:p>
      </dsp:txBody>
      <dsp:txXfrm>
        <a:off x="28557" y="3575681"/>
        <a:ext cx="10696086" cy="52788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2A16B-AEC6-4A9A-B4F7-5E284AFA7590}">
      <dsp:nvSpPr>
        <dsp:cNvPr id="0" name=""/>
        <dsp:cNvSpPr/>
      </dsp:nvSpPr>
      <dsp:spPr>
        <a:xfrm>
          <a:off x="0" y="13678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Dodržování stanoveného léčebného režimu </a:t>
          </a:r>
          <a:endParaRPr lang="cs-CZ" sz="3200" kern="1200"/>
        </a:p>
      </dsp:txBody>
      <dsp:txXfrm>
        <a:off x="36553" y="50231"/>
        <a:ext cx="10680094" cy="675694"/>
      </dsp:txXfrm>
    </dsp:sp>
    <dsp:sp modelId="{AD30447F-F85A-42BF-A68D-106D93620D42}">
      <dsp:nvSpPr>
        <dsp:cNvPr id="0" name=""/>
        <dsp:cNvSpPr/>
      </dsp:nvSpPr>
      <dsp:spPr>
        <a:xfrm>
          <a:off x="0" y="85463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Podrobení se preventivním prohlídkám </a:t>
          </a:r>
          <a:endParaRPr lang="cs-CZ" sz="3200" kern="1200"/>
        </a:p>
      </dsp:txBody>
      <dsp:txXfrm>
        <a:off x="36553" y="891192"/>
        <a:ext cx="10680094" cy="675694"/>
      </dsp:txXfrm>
    </dsp:sp>
    <dsp:sp modelId="{B934EB40-C044-48FB-B67F-C2D7BA3367F5}">
      <dsp:nvSpPr>
        <dsp:cNvPr id="0" name=""/>
        <dsp:cNvSpPr/>
      </dsp:nvSpPr>
      <dsp:spPr>
        <a:xfrm>
          <a:off x="0" y="169559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Dodržovat opatření směřující k odvrácení nemocí</a:t>
          </a:r>
          <a:endParaRPr lang="cs-CZ" sz="3200" kern="1200"/>
        </a:p>
      </dsp:txBody>
      <dsp:txXfrm>
        <a:off x="36553" y="1732152"/>
        <a:ext cx="10680094" cy="675694"/>
      </dsp:txXfrm>
    </dsp:sp>
    <dsp:sp modelId="{558548DF-E890-4D2D-B125-1F5506B8C6B9}">
      <dsp:nvSpPr>
        <dsp:cNvPr id="0" name=""/>
        <dsp:cNvSpPr/>
      </dsp:nvSpPr>
      <dsp:spPr>
        <a:xfrm>
          <a:off x="0" y="253655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Vyvarovat se vědomému poškození vlastního zdraví</a:t>
          </a:r>
          <a:endParaRPr lang="cs-CZ" sz="3200" kern="1200"/>
        </a:p>
      </dsp:txBody>
      <dsp:txXfrm>
        <a:off x="36553" y="2573112"/>
        <a:ext cx="10680094" cy="675694"/>
      </dsp:txXfrm>
    </dsp:sp>
    <dsp:sp modelId="{16B102BD-9B6E-41CD-A0BD-477D90C40D0E}">
      <dsp:nvSpPr>
        <dsp:cNvPr id="0" name=""/>
        <dsp:cNvSpPr/>
      </dsp:nvSpPr>
      <dsp:spPr>
        <a:xfrm>
          <a:off x="0" y="337751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Hradit poskytovateli regulační poplatky</a:t>
          </a:r>
          <a:endParaRPr lang="cs-CZ" sz="3200" kern="1200"/>
        </a:p>
      </dsp:txBody>
      <dsp:txXfrm>
        <a:off x="36553" y="3414072"/>
        <a:ext cx="10680094" cy="675694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75620-D6FF-4350-ABBB-E96588D8B1F1}">
      <dsp:nvSpPr>
        <dsp:cNvPr id="0" name=""/>
        <dsp:cNvSpPr/>
      </dsp:nvSpPr>
      <dsp:spPr>
        <a:xfrm>
          <a:off x="0" y="227856"/>
          <a:ext cx="10753200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zdravotní služby poskytnuté pojištěnci s cílem zlepšit nebo zachovat jeho zdravotní stav nebo zmírnit jeho utrpení </a:t>
          </a:r>
          <a:endParaRPr lang="cs-CZ" sz="3300" kern="1200"/>
        </a:p>
      </dsp:txBody>
      <dsp:txXfrm>
        <a:off x="84815" y="312671"/>
        <a:ext cx="10583570" cy="1567820"/>
      </dsp:txXfrm>
    </dsp:sp>
    <dsp:sp modelId="{25514D58-00A1-4EF8-B6E2-3162698F660B}">
      <dsp:nvSpPr>
        <dsp:cNvPr id="0" name=""/>
        <dsp:cNvSpPr/>
      </dsp:nvSpPr>
      <dsp:spPr>
        <a:xfrm>
          <a:off x="0" y="1965306"/>
          <a:ext cx="10753200" cy="194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b="0" i="1" kern="1200" dirty="0"/>
            <a:t>odpovídají zdravotnímu stavu pojištěnce a účelu, jehož má být jejich poskytnutím dosaženo, a jsou pro pojištěnce přiměřeně bezpečné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b="0" i="1" kern="1200" dirty="0"/>
            <a:t>jsou v souladu se současnými dostupnými poznatky lékařské vědy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b="0" i="1" kern="1200" dirty="0"/>
            <a:t>existují důkazy o jejich účinnosti vzhledem k účelu jejich poskytování</a:t>
          </a:r>
          <a:endParaRPr lang="cs-CZ" sz="2600" kern="1200" dirty="0"/>
        </a:p>
      </dsp:txBody>
      <dsp:txXfrm>
        <a:off x="0" y="1965306"/>
        <a:ext cx="10753200" cy="1946835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29470-BCB7-4F63-B966-6792E526E1F9}">
      <dsp:nvSpPr>
        <dsp:cNvPr id="0" name=""/>
        <dsp:cNvSpPr/>
      </dsp:nvSpPr>
      <dsp:spPr>
        <a:xfrm>
          <a:off x="0" y="602279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Povinnost ZP zajistit poskytování hrazených služeb svým pojištěncům, včetně jejich místní a časové dostupnosti – uzavření smlouvy o poskytování a úhradě hrazených služeb s poskytovatelem</a:t>
          </a:r>
          <a:endParaRPr lang="cs-CZ" sz="1800" kern="1200" dirty="0"/>
        </a:p>
      </dsp:txBody>
      <dsp:txXfrm>
        <a:off x="33926" y="636205"/>
        <a:ext cx="10685348" cy="627128"/>
      </dsp:txXfrm>
    </dsp:sp>
    <dsp:sp modelId="{59749867-C86D-4005-8500-A0613886DAFC}">
      <dsp:nvSpPr>
        <dsp:cNvPr id="0" name=""/>
        <dsp:cNvSpPr/>
      </dsp:nvSpPr>
      <dsp:spPr>
        <a:xfrm>
          <a:off x="0" y="1349099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Výběrové řízení</a:t>
          </a:r>
          <a:endParaRPr lang="cs-CZ" sz="1800" kern="1200" dirty="0"/>
        </a:p>
      </dsp:txBody>
      <dsp:txXfrm>
        <a:off x="33926" y="1383025"/>
        <a:ext cx="10685348" cy="627128"/>
      </dsp:txXfrm>
    </dsp:sp>
    <dsp:sp modelId="{24001115-FCF7-44B8-842D-3133EDF4DC7C}">
      <dsp:nvSpPr>
        <dsp:cNvPr id="0" name=""/>
        <dsp:cNvSpPr/>
      </dsp:nvSpPr>
      <dsp:spPr>
        <a:xfrm>
          <a:off x="0" y="2095919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Rámcová smlouva</a:t>
          </a:r>
          <a:endParaRPr lang="cs-CZ" sz="1800" kern="1200" dirty="0"/>
        </a:p>
      </dsp:txBody>
      <dsp:txXfrm>
        <a:off x="33926" y="2129845"/>
        <a:ext cx="10685348" cy="627128"/>
      </dsp:txXfrm>
    </dsp:sp>
    <dsp:sp modelId="{3B002590-F558-4CF4-B348-5C8ECF89E5C6}">
      <dsp:nvSpPr>
        <dsp:cNvPr id="0" name=""/>
        <dsp:cNvSpPr/>
      </dsp:nvSpPr>
      <dsp:spPr>
        <a:xfrm>
          <a:off x="0" y="2842738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Smlouva o poskytování a úhradě hrazených služeb s poskytovatelem</a:t>
          </a:r>
          <a:endParaRPr lang="cs-CZ" sz="1800" kern="1200" dirty="0"/>
        </a:p>
      </dsp:txBody>
      <dsp:txXfrm>
        <a:off x="33926" y="2876664"/>
        <a:ext cx="10685348" cy="627128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9FC31-6673-4AB6-BC6A-2647287DF5BC}">
      <dsp:nvSpPr>
        <dsp:cNvPr id="0" name=""/>
        <dsp:cNvSpPr/>
      </dsp:nvSpPr>
      <dsp:spPr>
        <a:xfrm>
          <a:off x="0" y="8323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Dočasná pracovní neschopnosti</a:t>
          </a:r>
          <a:endParaRPr lang="cs-CZ" sz="1700" kern="1200"/>
        </a:p>
      </dsp:txBody>
      <dsp:txXfrm>
        <a:off x="31556" y="39879"/>
        <a:ext cx="10690088" cy="583313"/>
      </dsp:txXfrm>
    </dsp:sp>
    <dsp:sp modelId="{FA1DB82A-6E73-494B-8294-B7BB72B83BDF}">
      <dsp:nvSpPr>
        <dsp:cNvPr id="0" name=""/>
        <dsp:cNvSpPr/>
      </dsp:nvSpPr>
      <dsp:spPr>
        <a:xfrm>
          <a:off x="0" y="70370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Nařízená karanténa</a:t>
          </a:r>
          <a:endParaRPr lang="cs-CZ" sz="1700" kern="1200"/>
        </a:p>
      </dsp:txBody>
      <dsp:txXfrm>
        <a:off x="31556" y="735265"/>
        <a:ext cx="10690088" cy="583313"/>
      </dsp:txXfrm>
    </dsp:sp>
    <dsp:sp modelId="{B97CEE59-3E66-4BD1-BC1A-99DF50752F5B}">
      <dsp:nvSpPr>
        <dsp:cNvPr id="0" name=""/>
        <dsp:cNvSpPr/>
      </dsp:nvSpPr>
      <dsp:spPr>
        <a:xfrm>
          <a:off x="0" y="1399094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Těhotenství a mateřství, péče otce o dítě po jeho narození</a:t>
          </a:r>
          <a:endParaRPr lang="cs-CZ" sz="1700" kern="1200"/>
        </a:p>
      </dsp:txBody>
      <dsp:txXfrm>
        <a:off x="31556" y="1430650"/>
        <a:ext cx="10690088" cy="583313"/>
      </dsp:txXfrm>
    </dsp:sp>
    <dsp:sp modelId="{5D57E5A5-1C82-4D4F-A3B9-C0055DD56F0F}">
      <dsp:nvSpPr>
        <dsp:cNvPr id="0" name=""/>
        <dsp:cNvSpPr/>
      </dsp:nvSpPr>
      <dsp:spPr>
        <a:xfrm>
          <a:off x="0" y="209447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Ošetřování člena domácnosti nebo péče o něj</a:t>
          </a:r>
          <a:endParaRPr lang="cs-CZ" sz="1700" kern="1200"/>
        </a:p>
      </dsp:txBody>
      <dsp:txXfrm>
        <a:off x="31556" y="2126035"/>
        <a:ext cx="10690088" cy="583313"/>
      </dsp:txXfrm>
    </dsp:sp>
    <dsp:sp modelId="{9267487C-5455-4B59-B978-572101EE09C7}">
      <dsp:nvSpPr>
        <dsp:cNvPr id="0" name=""/>
        <dsp:cNvSpPr/>
      </dsp:nvSpPr>
      <dsp:spPr>
        <a:xfrm>
          <a:off x="0" y="2789864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Poskytování dlouhodobé péče a organizaci a provádění pojištění, posuzování zdravotního stavu pro účely pojištění</a:t>
          </a:r>
          <a:endParaRPr lang="cs-CZ" sz="1700" kern="1200"/>
        </a:p>
      </dsp:txBody>
      <dsp:txXfrm>
        <a:off x="31556" y="2821420"/>
        <a:ext cx="10690088" cy="583313"/>
      </dsp:txXfrm>
    </dsp:sp>
    <dsp:sp modelId="{44DD4DA2-599F-429B-A0F3-2F83289B109E}">
      <dsp:nvSpPr>
        <dsp:cNvPr id="0" name=""/>
        <dsp:cNvSpPr/>
      </dsp:nvSpPr>
      <dsp:spPr>
        <a:xfrm>
          <a:off x="0" y="348524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Účast na pojištění – dobrovolná / povinná</a:t>
          </a:r>
          <a:endParaRPr lang="cs-CZ" sz="1700" kern="1200"/>
        </a:p>
      </dsp:txBody>
      <dsp:txXfrm>
        <a:off x="31556" y="3516805"/>
        <a:ext cx="10690088" cy="58331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693D5-8685-4B15-9541-8E0ED4D34284}">
      <dsp:nvSpPr>
        <dsp:cNvPr id="0" name=""/>
        <dsp:cNvSpPr/>
      </dsp:nvSpPr>
      <dsp:spPr>
        <a:xfrm>
          <a:off x="0" y="251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Starobní</a:t>
          </a:r>
          <a:endParaRPr lang="cs-CZ" sz="4000" kern="1200" dirty="0"/>
        </a:p>
      </dsp:txBody>
      <dsp:txXfrm>
        <a:off x="45692" y="70890"/>
        <a:ext cx="10661816" cy="844616"/>
      </dsp:txXfrm>
    </dsp:sp>
    <dsp:sp modelId="{6ECBECA8-3B6F-4706-A0E9-CF1E7F24AACE}">
      <dsp:nvSpPr>
        <dsp:cNvPr id="0" name=""/>
        <dsp:cNvSpPr/>
      </dsp:nvSpPr>
      <dsp:spPr>
        <a:xfrm>
          <a:off x="0" y="1071787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Invalidní</a:t>
          </a:r>
          <a:endParaRPr lang="cs-CZ" sz="4000" kern="1200" dirty="0"/>
        </a:p>
      </dsp:txBody>
      <dsp:txXfrm>
        <a:off x="45692" y="1117479"/>
        <a:ext cx="10661816" cy="844616"/>
      </dsp:txXfrm>
    </dsp:sp>
    <dsp:sp modelId="{EAA791B6-9C9C-48E4-9B56-FE11AC2F893A}">
      <dsp:nvSpPr>
        <dsp:cNvPr id="0" name=""/>
        <dsp:cNvSpPr/>
      </dsp:nvSpPr>
      <dsp:spPr>
        <a:xfrm>
          <a:off x="0" y="21275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Vdovský a vdovecký</a:t>
          </a:r>
          <a:endParaRPr lang="cs-CZ" sz="4000" kern="1200" dirty="0"/>
        </a:p>
      </dsp:txBody>
      <dsp:txXfrm>
        <a:off x="45692" y="2173291"/>
        <a:ext cx="10661816" cy="844616"/>
      </dsp:txXfrm>
    </dsp:sp>
    <dsp:sp modelId="{305373CE-5DE7-4870-AD0C-14FC53D8DC81}">
      <dsp:nvSpPr>
        <dsp:cNvPr id="0" name=""/>
        <dsp:cNvSpPr/>
      </dsp:nvSpPr>
      <dsp:spPr>
        <a:xfrm>
          <a:off x="0" y="31787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/>
            <a:t>Sirotčí</a:t>
          </a:r>
          <a:endParaRPr lang="cs-CZ" sz="4000" kern="1200"/>
        </a:p>
      </dsp:txBody>
      <dsp:txXfrm>
        <a:off x="45692" y="3224491"/>
        <a:ext cx="10661816" cy="844616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110001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Veřejné zdravotní pojištění</a:t>
          </a:r>
          <a:endParaRPr lang="cs-CZ" sz="1800" kern="1200"/>
        </a:p>
      </dsp:txBody>
      <dsp:txXfrm>
        <a:off x="45942" y="155943"/>
        <a:ext cx="10661316" cy="849234"/>
      </dsp:txXfrm>
    </dsp:sp>
    <dsp:sp modelId="{D30730D5-FB50-4910-8CC3-B0564990B958}">
      <dsp:nvSpPr>
        <dsp:cNvPr id="0" name=""/>
        <dsp:cNvSpPr/>
      </dsp:nvSpPr>
      <dsp:spPr>
        <a:xfrm>
          <a:off x="0" y="1102960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800" kern="1200" dirty="0"/>
        </a:p>
      </dsp:txBody>
      <dsp:txXfrm>
        <a:off x="45942" y="1148902"/>
        <a:ext cx="10661316" cy="849234"/>
      </dsp:txXfrm>
    </dsp:sp>
    <dsp:sp modelId="{1BBB8E62-98A0-49C8-989A-0CE32D81D15C}">
      <dsp:nvSpPr>
        <dsp:cNvPr id="0" name=""/>
        <dsp:cNvSpPr/>
      </dsp:nvSpPr>
      <dsp:spPr>
        <a:xfrm>
          <a:off x="0" y="2095919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800" kern="1200"/>
        </a:p>
      </dsp:txBody>
      <dsp:txXfrm>
        <a:off x="45942" y="2141861"/>
        <a:ext cx="10661316" cy="849234"/>
      </dsp:txXfrm>
    </dsp:sp>
    <dsp:sp modelId="{8791266B-8EF1-42A1-A7FB-6AEF4507DBEE}">
      <dsp:nvSpPr>
        <dsp:cNvPr id="0" name=""/>
        <dsp:cNvSpPr/>
      </dsp:nvSpPr>
      <dsp:spPr>
        <a:xfrm>
          <a:off x="0" y="3088877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Úhrada péče se řídí vyhláškou MZ</a:t>
          </a:r>
          <a:endParaRPr lang="cs-CZ" sz="1800" kern="1200"/>
        </a:p>
      </dsp:txBody>
      <dsp:txXfrm>
        <a:off x="45942" y="3134819"/>
        <a:ext cx="10661316" cy="8492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ED143-A7E1-486A-87F2-D01D43486C7E}">
      <dsp:nvSpPr>
        <dsp:cNvPr id="0" name=""/>
        <dsp:cNvSpPr/>
      </dsp:nvSpPr>
      <dsp:spPr>
        <a:xfrm>
          <a:off x="0" y="1708"/>
          <a:ext cx="10753200" cy="417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Zákonná povinnost</a:t>
          </a:r>
          <a:endParaRPr lang="cs-CZ" sz="1800" kern="1200" dirty="0"/>
        </a:p>
      </dsp:txBody>
      <dsp:txXfrm>
        <a:off x="20390" y="22098"/>
        <a:ext cx="10712420" cy="376909"/>
      </dsp:txXfrm>
    </dsp:sp>
    <dsp:sp modelId="{F24F4027-D643-419C-BC73-994054B42EDC}">
      <dsp:nvSpPr>
        <dsp:cNvPr id="0" name=""/>
        <dsp:cNvSpPr/>
      </dsp:nvSpPr>
      <dsp:spPr>
        <a:xfrm>
          <a:off x="0" y="419398"/>
          <a:ext cx="10753200" cy="23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§ 51 a násl. </a:t>
          </a:r>
          <a:r>
            <a:rPr lang="cs-CZ" sz="1400" b="0" i="1" kern="1200" dirty="0" err="1"/>
            <a:t>ZoZS</a:t>
          </a:r>
          <a:endParaRPr lang="cs-CZ" sz="1400" kern="1200" dirty="0"/>
        </a:p>
      </dsp:txBody>
      <dsp:txXfrm>
        <a:off x="0" y="419398"/>
        <a:ext cx="10753200" cy="231840"/>
      </dsp:txXfrm>
    </dsp:sp>
    <dsp:sp modelId="{38E655D0-2D20-44D3-AD75-0F95A81B258B}">
      <dsp:nvSpPr>
        <dsp:cNvPr id="0" name=""/>
        <dsp:cNvSpPr/>
      </dsp:nvSpPr>
      <dsp:spPr>
        <a:xfrm>
          <a:off x="0" y="651238"/>
          <a:ext cx="10753200" cy="417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Věcný rozsah</a:t>
          </a:r>
          <a:endParaRPr lang="cs-CZ" sz="1800" kern="1200" dirty="0"/>
        </a:p>
      </dsp:txBody>
      <dsp:txXfrm>
        <a:off x="20390" y="671628"/>
        <a:ext cx="10712420" cy="376909"/>
      </dsp:txXfrm>
    </dsp:sp>
    <dsp:sp modelId="{3A26B1FC-7F27-42C5-8513-002F661F2841}">
      <dsp:nvSpPr>
        <dsp:cNvPr id="0" name=""/>
        <dsp:cNvSpPr/>
      </dsp:nvSpPr>
      <dsp:spPr>
        <a:xfrm>
          <a:off x="0" y="1068928"/>
          <a:ext cx="10753200" cy="68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zdravotní stav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anamnéza – osobní, rodinná, sociální, profesní …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postoje a přesvědčení</a:t>
          </a:r>
          <a:endParaRPr lang="cs-CZ" sz="1400" kern="1200" dirty="0"/>
        </a:p>
      </dsp:txBody>
      <dsp:txXfrm>
        <a:off x="0" y="1068928"/>
        <a:ext cx="10753200" cy="681030"/>
      </dsp:txXfrm>
    </dsp:sp>
    <dsp:sp modelId="{8E4DC297-8DC3-441A-BEBB-3458B5742C20}">
      <dsp:nvSpPr>
        <dsp:cNvPr id="0" name=""/>
        <dsp:cNvSpPr/>
      </dsp:nvSpPr>
      <dsp:spPr>
        <a:xfrm>
          <a:off x="0" y="1749959"/>
          <a:ext cx="10753200" cy="417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Osobní rozsah</a:t>
          </a:r>
          <a:endParaRPr lang="cs-CZ" sz="1800" kern="1200" dirty="0"/>
        </a:p>
      </dsp:txBody>
      <dsp:txXfrm>
        <a:off x="20390" y="1770349"/>
        <a:ext cx="10712420" cy="376909"/>
      </dsp:txXfrm>
    </dsp:sp>
    <dsp:sp modelId="{9C5814E2-D63A-45CB-BFDD-75A71B9FA3B1}">
      <dsp:nvSpPr>
        <dsp:cNvPr id="0" name=""/>
        <dsp:cNvSpPr/>
      </dsp:nvSpPr>
      <dsp:spPr>
        <a:xfrm>
          <a:off x="0" y="2167649"/>
          <a:ext cx="10753200" cy="1970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poskytovatel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zdravotničtí pracovníci a jiní odborní pracovníci v souvislosti s výkonem svého povolání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zdravotničtí pracovníci a jiní odborní pracovníci po ukončení svého povolání k informacím získaným v souvislosti s bývalým povoláním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/>
            <a:t>osoby získávající způsobilost k výkonu povolání zdravotnického pracovníka nebo jiného odborného pracovníka</a:t>
          </a:r>
          <a:endParaRPr lang="cs-CZ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osoby oprávněné nahlížet bez souhlasu pacienta do jeho zdravotnické dokumentace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členové odborných komisí dle zák. o specifických ZS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další osoby, které v souvislosti se svou činností vykonávanou na základě jiných právních předpisů zjistí informace o zdravotním stavu pacienta</a:t>
          </a:r>
          <a:endParaRPr lang="cs-CZ" sz="1400" kern="1200" dirty="0"/>
        </a:p>
      </dsp:txBody>
      <dsp:txXfrm>
        <a:off x="0" y="2167649"/>
        <a:ext cx="10753200" cy="19706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85C0-F80F-43CE-B53E-E3C1D5EF3DBA}">
      <dsp:nvSpPr>
        <dsp:cNvPr id="0" name=""/>
        <dsp:cNvSpPr/>
      </dsp:nvSpPr>
      <dsp:spPr>
        <a:xfrm>
          <a:off x="-4680318" y="-717479"/>
          <a:ext cx="5574957" cy="5574957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09087-343B-4E09-A435-800BC72850EB}">
      <dsp:nvSpPr>
        <dsp:cNvPr id="0" name=""/>
        <dsp:cNvSpPr/>
      </dsp:nvSpPr>
      <dsp:spPr>
        <a:xfrm>
          <a:off x="334014" y="218012"/>
          <a:ext cx="10362798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Souhlas pacienta</a:t>
          </a:r>
          <a:endParaRPr lang="cs-CZ" sz="2300" kern="1200"/>
        </a:p>
      </dsp:txBody>
      <dsp:txXfrm>
        <a:off x="334014" y="218012"/>
        <a:ext cx="10362798" cy="435858"/>
      </dsp:txXfrm>
    </dsp:sp>
    <dsp:sp modelId="{3F272577-1617-4FE2-B816-BC29F9BF349E}">
      <dsp:nvSpPr>
        <dsp:cNvPr id="0" name=""/>
        <dsp:cNvSpPr/>
      </dsp:nvSpPr>
      <dsp:spPr>
        <a:xfrm>
          <a:off x="61603" y="163529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D7B53-67F7-47FC-90A5-CE50C50740D3}">
      <dsp:nvSpPr>
        <dsp:cNvPr id="0" name=""/>
        <dsp:cNvSpPr/>
      </dsp:nvSpPr>
      <dsp:spPr>
        <a:xfrm>
          <a:off x="692538" y="871717"/>
          <a:ext cx="10004274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Poskytování návazných služeb</a:t>
          </a:r>
          <a:endParaRPr lang="cs-CZ" sz="2300" kern="1200"/>
        </a:p>
      </dsp:txBody>
      <dsp:txXfrm>
        <a:off x="692538" y="871717"/>
        <a:ext cx="10004274" cy="435858"/>
      </dsp:txXfrm>
    </dsp:sp>
    <dsp:sp modelId="{2285C252-4944-4783-9835-123673ACB8AC}">
      <dsp:nvSpPr>
        <dsp:cNvPr id="0" name=""/>
        <dsp:cNvSpPr/>
      </dsp:nvSpPr>
      <dsp:spPr>
        <a:xfrm>
          <a:off x="420126" y="817235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17AA4-8642-4B2F-BA41-4E327292EE9D}">
      <dsp:nvSpPr>
        <dsp:cNvPr id="0" name=""/>
        <dsp:cNvSpPr/>
      </dsp:nvSpPr>
      <dsp:spPr>
        <a:xfrm>
          <a:off x="856482" y="1525423"/>
          <a:ext cx="9840330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Ochrana vlastních práv</a:t>
          </a:r>
          <a:endParaRPr lang="cs-CZ" sz="2300" kern="1200"/>
        </a:p>
      </dsp:txBody>
      <dsp:txXfrm>
        <a:off x="856482" y="1525423"/>
        <a:ext cx="9840330" cy="435858"/>
      </dsp:txXfrm>
    </dsp:sp>
    <dsp:sp modelId="{D82D37A0-3FFC-4BE7-981E-C584F8EB93C0}">
      <dsp:nvSpPr>
        <dsp:cNvPr id="0" name=""/>
        <dsp:cNvSpPr/>
      </dsp:nvSpPr>
      <dsp:spPr>
        <a:xfrm>
          <a:off x="584070" y="1470941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838DC-9F6F-4FCD-8D15-60DD7E05D87F}">
      <dsp:nvSpPr>
        <dsp:cNvPr id="0" name=""/>
        <dsp:cNvSpPr/>
      </dsp:nvSpPr>
      <dsp:spPr>
        <a:xfrm>
          <a:off x="856482" y="2178715"/>
          <a:ext cx="9840330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S</a:t>
          </a:r>
          <a:r>
            <a:rPr lang="en-GB" sz="2300" b="0" kern="1200"/>
            <a:t>dělování údajů pro potřeby trestního řízení </a:t>
          </a:r>
          <a:endParaRPr lang="cs-CZ" sz="2300" kern="1200"/>
        </a:p>
      </dsp:txBody>
      <dsp:txXfrm>
        <a:off x="856482" y="2178715"/>
        <a:ext cx="9840330" cy="435858"/>
      </dsp:txXfrm>
    </dsp:sp>
    <dsp:sp modelId="{867453BC-15F6-4ABC-93AE-A54DF1662B3B}">
      <dsp:nvSpPr>
        <dsp:cNvPr id="0" name=""/>
        <dsp:cNvSpPr/>
      </dsp:nvSpPr>
      <dsp:spPr>
        <a:xfrm>
          <a:off x="584070" y="2124232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7922D-954D-4C93-AAA0-66BD07823821}">
      <dsp:nvSpPr>
        <dsp:cNvPr id="0" name=""/>
        <dsp:cNvSpPr/>
      </dsp:nvSpPr>
      <dsp:spPr>
        <a:xfrm>
          <a:off x="692538" y="2832421"/>
          <a:ext cx="10004274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</a:t>
          </a:r>
          <a:r>
            <a:rPr lang="en-GB" sz="2300" b="0" kern="1200"/>
            <a:t>lnění povinnosti překazit nebo oznámit spáchání trestného činu</a:t>
          </a:r>
          <a:endParaRPr lang="cs-CZ" sz="2300" kern="1200"/>
        </a:p>
      </dsp:txBody>
      <dsp:txXfrm>
        <a:off x="692538" y="2832421"/>
        <a:ext cx="10004274" cy="435858"/>
      </dsp:txXfrm>
    </dsp:sp>
    <dsp:sp modelId="{C8D3F3CC-C52F-4168-B129-15919B532575}">
      <dsp:nvSpPr>
        <dsp:cNvPr id="0" name=""/>
        <dsp:cNvSpPr/>
      </dsp:nvSpPr>
      <dsp:spPr>
        <a:xfrm>
          <a:off x="420126" y="2777938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B9009E-1F6D-49E9-B7AA-E2FF64D1D2DC}">
      <dsp:nvSpPr>
        <dsp:cNvPr id="0" name=""/>
        <dsp:cNvSpPr/>
      </dsp:nvSpPr>
      <dsp:spPr>
        <a:xfrm>
          <a:off x="334014" y="3486126"/>
          <a:ext cx="10362798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Sdělovací povinnost na </a:t>
          </a:r>
          <a:r>
            <a:rPr lang="cs-CZ" sz="2300" b="0" kern="1200" dirty="0" err="1"/>
            <a:t>vyždání</a:t>
          </a:r>
          <a:endParaRPr lang="cs-CZ" sz="2300" kern="1200" dirty="0"/>
        </a:p>
      </dsp:txBody>
      <dsp:txXfrm>
        <a:off x="334014" y="3486126"/>
        <a:ext cx="10362798" cy="435858"/>
      </dsp:txXfrm>
    </dsp:sp>
    <dsp:sp modelId="{FA3F3003-5C80-459D-A7BD-586568EB494A}">
      <dsp:nvSpPr>
        <dsp:cNvPr id="0" name=""/>
        <dsp:cNvSpPr/>
      </dsp:nvSpPr>
      <dsp:spPr>
        <a:xfrm>
          <a:off x="61603" y="3431644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5CE31-767A-4B14-BC60-E92226CDB1E1}">
      <dsp:nvSpPr>
        <dsp:cNvPr id="0" name=""/>
        <dsp:cNvSpPr/>
      </dsp:nvSpPr>
      <dsp:spPr>
        <a:xfrm>
          <a:off x="0" y="20960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Soubor informací vztahujících se k pacientovi, o němž je vedena</a:t>
          </a:r>
          <a:endParaRPr lang="cs-CZ" sz="2800" kern="1200"/>
        </a:p>
      </dsp:txBody>
      <dsp:txXfrm>
        <a:off x="31984" y="241593"/>
        <a:ext cx="10689232" cy="591232"/>
      </dsp:txXfrm>
    </dsp:sp>
    <dsp:sp modelId="{555CFDB4-82AE-44B8-86D1-B9D50BC8AEA7}">
      <dsp:nvSpPr>
        <dsp:cNvPr id="0" name=""/>
        <dsp:cNvSpPr/>
      </dsp:nvSpPr>
      <dsp:spPr>
        <a:xfrm>
          <a:off x="0" y="94544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Povinnost vedení zdravotnické dokumentace</a:t>
          </a:r>
          <a:endParaRPr lang="cs-CZ" sz="2800" kern="1200"/>
        </a:p>
      </dsp:txBody>
      <dsp:txXfrm>
        <a:off x="31984" y="977433"/>
        <a:ext cx="10689232" cy="591232"/>
      </dsp:txXfrm>
    </dsp:sp>
    <dsp:sp modelId="{955F4E12-BD86-438D-A2FC-F94F6C60B5A6}">
      <dsp:nvSpPr>
        <dsp:cNvPr id="0" name=""/>
        <dsp:cNvSpPr/>
      </dsp:nvSpPr>
      <dsp:spPr>
        <a:xfrm>
          <a:off x="0" y="168128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Výjimky z vedení ZD</a:t>
          </a:r>
          <a:endParaRPr lang="cs-CZ" sz="2800" kern="1200"/>
        </a:p>
      </dsp:txBody>
      <dsp:txXfrm>
        <a:off x="31984" y="1713273"/>
        <a:ext cx="10689232" cy="591232"/>
      </dsp:txXfrm>
    </dsp:sp>
    <dsp:sp modelId="{ADDCB1C4-32E8-4791-83BC-C28E336591AD}">
      <dsp:nvSpPr>
        <dsp:cNvPr id="0" name=""/>
        <dsp:cNvSpPr/>
      </dsp:nvSpPr>
      <dsp:spPr>
        <a:xfrm>
          <a:off x="0" y="2336489"/>
          <a:ext cx="107532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i="1" kern="1200"/>
            <a:t>Při poskytování zdravotních výkonů v rámci preventivní péče mimo zdravotnické zařízení není poskytovatel povinen vést zdravotnickou dokumentaci.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i="1" kern="1200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sz="2200" kern="1200" dirty="0"/>
        </a:p>
      </dsp:txBody>
      <dsp:txXfrm>
        <a:off x="0" y="2336489"/>
        <a:ext cx="10753200" cy="15939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AAA89-94D1-4E1F-8F6D-6706CC518275}">
      <dsp:nvSpPr>
        <dsp:cNvPr id="0" name=""/>
        <dsp:cNvSpPr/>
      </dsp:nvSpPr>
      <dsp:spPr>
        <a:xfrm>
          <a:off x="3360" y="38273"/>
          <a:ext cx="3276365" cy="63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Vyhláška o zdravotnické dokumentaci</a:t>
          </a:r>
          <a:endParaRPr lang="cs-CZ" sz="1800" kern="1200" dirty="0"/>
        </a:p>
      </dsp:txBody>
      <dsp:txXfrm>
        <a:off x="3360" y="38273"/>
        <a:ext cx="3276365" cy="637691"/>
      </dsp:txXfrm>
    </dsp:sp>
    <dsp:sp modelId="{A216030C-338B-43C0-8EBF-EEA2F0946A60}">
      <dsp:nvSpPr>
        <dsp:cNvPr id="0" name=""/>
        <dsp:cNvSpPr/>
      </dsp:nvSpPr>
      <dsp:spPr>
        <a:xfrm>
          <a:off x="3360" y="675964"/>
          <a:ext cx="3276365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minimální obsah jednotlivých částí ZD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součásti ZD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zásady pro uchování ZD 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postup při jejím vyřazování a zničení po uplynutí doby uchování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doby uchování ZD</a:t>
          </a:r>
          <a:endParaRPr lang="cs-CZ" sz="1800" kern="1200" dirty="0"/>
        </a:p>
      </dsp:txBody>
      <dsp:txXfrm>
        <a:off x="3360" y="675964"/>
        <a:ext cx="3276365" cy="3425760"/>
      </dsp:txXfrm>
    </dsp:sp>
    <dsp:sp modelId="{EAE30476-05A7-438A-B9B3-D48EDCC80E57}">
      <dsp:nvSpPr>
        <dsp:cNvPr id="0" name=""/>
        <dsp:cNvSpPr/>
      </dsp:nvSpPr>
      <dsp:spPr>
        <a:xfrm>
          <a:off x="3738417" y="38273"/>
          <a:ext cx="3276365" cy="63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Občanský zákoník</a:t>
          </a:r>
          <a:endParaRPr lang="cs-CZ" sz="1800" kern="1200" dirty="0"/>
        </a:p>
      </dsp:txBody>
      <dsp:txXfrm>
        <a:off x="3738417" y="38273"/>
        <a:ext cx="3276365" cy="637691"/>
      </dsp:txXfrm>
    </dsp:sp>
    <dsp:sp modelId="{BDF9CDD3-F743-47A3-85B2-79CC4475F118}">
      <dsp:nvSpPr>
        <dsp:cNvPr id="0" name=""/>
        <dsp:cNvSpPr/>
      </dsp:nvSpPr>
      <dsp:spPr>
        <a:xfrm>
          <a:off x="3738417" y="675964"/>
          <a:ext cx="3276365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i="1" kern="1200" dirty="0"/>
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poskytovatel uchová tak dlouho, jak to vyžaduje potřeba odborné péče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 dirty="0"/>
            <a:t>K záznamům poskytovatel podle svého uvážení připojí i podklady a vyjádření, které mu popřípadě odevzdal ošetřovaný nebo příkazce. </a:t>
          </a:r>
          <a:endParaRPr lang="cs-CZ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 dirty="0"/>
            <a:t>Do záznamů poskytovatel vždy poznamená, kdo do nich nahlížel</a:t>
          </a:r>
          <a:endParaRPr lang="cs-CZ" sz="1300" kern="1200" dirty="0"/>
        </a:p>
      </dsp:txBody>
      <dsp:txXfrm>
        <a:off x="3738417" y="675964"/>
        <a:ext cx="3276365" cy="3425760"/>
      </dsp:txXfrm>
    </dsp:sp>
    <dsp:sp modelId="{402C5236-2300-4E35-A829-E1A4896D3FB5}">
      <dsp:nvSpPr>
        <dsp:cNvPr id="0" name=""/>
        <dsp:cNvSpPr/>
      </dsp:nvSpPr>
      <dsp:spPr>
        <a:xfrm>
          <a:off x="7473474" y="38273"/>
          <a:ext cx="3276365" cy="63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Další právní předpisy a ZD</a:t>
          </a:r>
          <a:endParaRPr lang="cs-CZ" sz="1800" kern="1200" dirty="0"/>
        </a:p>
      </dsp:txBody>
      <dsp:txXfrm>
        <a:off x="7473474" y="38273"/>
        <a:ext cx="3276365" cy="637691"/>
      </dsp:txXfrm>
    </dsp:sp>
    <dsp:sp modelId="{510DBA39-DEC6-472D-81AB-058503F99C13}">
      <dsp:nvSpPr>
        <dsp:cNvPr id="0" name=""/>
        <dsp:cNvSpPr/>
      </dsp:nvSpPr>
      <dsp:spPr>
        <a:xfrm>
          <a:off x="7473474" y="675964"/>
          <a:ext cx="3276365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specifických zdrav. Službách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veřejném zdravotním pojištěním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ochraně veř. Zdraví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transplantační zákon</a:t>
          </a:r>
          <a:endParaRPr lang="cs-CZ" sz="1800" kern="1200" dirty="0"/>
        </a:p>
      </dsp:txBody>
      <dsp:txXfrm>
        <a:off x="7473474" y="675964"/>
        <a:ext cx="3276365" cy="34257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32C5A-6F7A-45E0-ACD6-892A9F9F9620}">
      <dsp:nvSpPr>
        <dsp:cNvPr id="0" name=""/>
        <dsp:cNvSpPr/>
      </dsp:nvSpPr>
      <dsp:spPr>
        <a:xfrm>
          <a:off x="0" y="398878"/>
          <a:ext cx="107532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V listinné podobě</a:t>
          </a:r>
          <a:endParaRPr lang="cs-CZ" sz="4400" kern="1200"/>
        </a:p>
      </dsp:txBody>
      <dsp:txXfrm>
        <a:off x="50261" y="449139"/>
        <a:ext cx="10652678" cy="929078"/>
      </dsp:txXfrm>
    </dsp:sp>
    <dsp:sp modelId="{ACFF806E-9174-4AF0-AFD8-C63FAC5E8F1D}">
      <dsp:nvSpPr>
        <dsp:cNvPr id="0" name=""/>
        <dsp:cNvSpPr/>
      </dsp:nvSpPr>
      <dsp:spPr>
        <a:xfrm>
          <a:off x="0" y="1555198"/>
          <a:ext cx="107532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V elektronické podobě </a:t>
          </a:r>
          <a:endParaRPr lang="cs-CZ" sz="4400" kern="1200"/>
        </a:p>
      </dsp:txBody>
      <dsp:txXfrm>
        <a:off x="50261" y="1605459"/>
        <a:ext cx="10652678" cy="929078"/>
      </dsp:txXfrm>
    </dsp:sp>
    <dsp:sp modelId="{AF20355B-7ADF-4968-9C1A-831BB83D2A40}">
      <dsp:nvSpPr>
        <dsp:cNvPr id="0" name=""/>
        <dsp:cNvSpPr/>
      </dsp:nvSpPr>
      <dsp:spPr>
        <a:xfrm>
          <a:off x="0" y="2711519"/>
          <a:ext cx="107532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Kombinace listinné a elektronické podoby</a:t>
          </a:r>
          <a:endParaRPr lang="cs-CZ" sz="4400" kern="1200"/>
        </a:p>
      </dsp:txBody>
      <dsp:txXfrm>
        <a:off x="50261" y="2761780"/>
        <a:ext cx="10652678" cy="9290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DB80E-A2A0-4FEC-AB70-716219B9BFA4}">
      <dsp:nvSpPr>
        <dsp:cNvPr id="0" name=""/>
        <dsp:cNvSpPr/>
      </dsp:nvSpPr>
      <dsp:spPr>
        <a:xfrm>
          <a:off x="0" y="251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Průkazně, pravdivě, čitelně</a:t>
          </a:r>
          <a:endParaRPr lang="cs-CZ" sz="4000" kern="1200" dirty="0"/>
        </a:p>
      </dsp:txBody>
      <dsp:txXfrm>
        <a:off x="45692" y="70890"/>
        <a:ext cx="10661816" cy="844616"/>
      </dsp:txXfrm>
    </dsp:sp>
    <dsp:sp modelId="{3986CC67-AB83-4374-A790-D1FFA2795F86}">
      <dsp:nvSpPr>
        <dsp:cNvPr id="0" name=""/>
        <dsp:cNvSpPr/>
      </dsp:nvSpPr>
      <dsp:spPr>
        <a:xfrm>
          <a:off x="0" y="10763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Průběžně doplňována</a:t>
          </a:r>
          <a:endParaRPr lang="cs-CZ" sz="4000" kern="1200" dirty="0"/>
        </a:p>
      </dsp:txBody>
      <dsp:txXfrm>
        <a:off x="45692" y="1122090"/>
        <a:ext cx="10661816" cy="844616"/>
      </dsp:txXfrm>
    </dsp:sp>
    <dsp:sp modelId="{F3775152-2480-4846-91CB-C0AB1E4284D7}">
      <dsp:nvSpPr>
        <dsp:cNvPr id="0" name=""/>
        <dsp:cNvSpPr/>
      </dsp:nvSpPr>
      <dsp:spPr>
        <a:xfrm>
          <a:off x="0" y="21275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Jednotlivé zápisy bez zbytečného odkladu</a:t>
          </a:r>
          <a:endParaRPr lang="cs-CZ" sz="4000" kern="1200" dirty="0"/>
        </a:p>
      </dsp:txBody>
      <dsp:txXfrm>
        <a:off x="45692" y="2173291"/>
        <a:ext cx="10661816" cy="844616"/>
      </dsp:txXfrm>
    </dsp:sp>
    <dsp:sp modelId="{039AC1DE-8529-43D4-935A-BD33B69DECFF}">
      <dsp:nvSpPr>
        <dsp:cNvPr id="0" name=""/>
        <dsp:cNvSpPr/>
      </dsp:nvSpPr>
      <dsp:spPr>
        <a:xfrm>
          <a:off x="0" y="31787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Opravy novým zápisem</a:t>
          </a:r>
          <a:endParaRPr lang="cs-CZ" sz="4000" kern="1200" dirty="0"/>
        </a:p>
      </dsp:txBody>
      <dsp:txXfrm>
        <a:off x="45692" y="3224491"/>
        <a:ext cx="10661816" cy="844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530C-BE30-4F7F-A61A-42A945D3591C}" type="slidenum">
              <a:rPr lang="cs-CZ" smtClean="0"/>
              <a:t>116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32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11.09.2019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225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11.09.2019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03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  <p:sldLayoutId id="2147483696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68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zdravotní služby</a:t>
            </a:r>
          </a:p>
          <a:p>
            <a:pPr lvl="0"/>
            <a:r>
              <a:rPr lang="cs-CZ" dirty="0"/>
              <a:t>postavení pacienta, osob blízkých, zastoupení</a:t>
            </a:r>
          </a:p>
          <a:p>
            <a:pPr lvl="0"/>
            <a:r>
              <a:rPr lang="cs-CZ" dirty="0"/>
              <a:t>ochrana osobnosti člověka</a:t>
            </a:r>
          </a:p>
          <a:p>
            <a:pPr lvl="0"/>
            <a:r>
              <a:rPr lang="cs-CZ" dirty="0"/>
              <a:t>nakládání s částmi lidského těla, pitvy</a:t>
            </a:r>
          </a:p>
          <a:p>
            <a:pPr lvl="0"/>
            <a:r>
              <a:rPr lang="cs-CZ" dirty="0"/>
              <a:t>smlouva o péči o zdraví </a:t>
            </a:r>
          </a:p>
          <a:p>
            <a:pPr lvl="0"/>
            <a:r>
              <a:rPr lang="cs-CZ" dirty="0"/>
              <a:t>náhrada majetkové a nemajetkové újmy a další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89/2012 Sb., občanský zákoník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náhrady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28279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ustanovení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se nahrazuje uvedením do předešlého stavu. Není-li to dobře možné, anebo žádá-li to poškozený, hradí se škoda v penězích. </a:t>
            </a:r>
          </a:p>
          <a:p>
            <a:r>
              <a:rPr lang="cs-CZ" dirty="0"/>
              <a:t>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08755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51742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při ublížení na zdraví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264878"/>
              </p:ext>
            </p:extLst>
          </p:nvPr>
        </p:nvGraphicFramePr>
        <p:xfrm>
          <a:off x="1270000" y="1562100"/>
          <a:ext cx="9309099" cy="4747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419388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Usmrcení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usmrcení nebo zvlášť závažném ublížení na zdraví odčiní škůdce </a:t>
            </a:r>
            <a:r>
              <a:rPr lang="cs-CZ" b="1" dirty="0"/>
              <a:t>duševní útrapy manželu, rodiči, dítěti nebo jiné osobě blízké peněžitou náhradou vyvažující plně jejich utrpení. Nelze-li </a:t>
            </a:r>
            <a:r>
              <a:rPr lang="cs-CZ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1026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 </a:t>
            </a:r>
            <a:r>
              <a:rPr lang="cs-CZ" dirty="0"/>
              <a:t>Škůdce 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9548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 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75963526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06615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07876790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Náklady na výživu pozůstalým	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Při usmrcení hradí škůdce peněžitým důchodem náklady na výživu pozůstalým, kterým zemřelý ke dni své smrti poskytoval nebo byl povinen poskytovat výživu. </a:t>
            </a:r>
          </a:p>
          <a:p>
            <a:r>
              <a:rPr lang="cs-CZ" sz="2400" dirty="0"/>
              <a:t>Náhrada 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380528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900" b="1" dirty="0"/>
              <a:t>Zákon č. 373/2011 Sb., o specifických službách</a:t>
            </a:r>
            <a:endParaRPr lang="cs-CZ" sz="900" dirty="0"/>
          </a:p>
          <a:p>
            <a:r>
              <a:rPr lang="cs-CZ" sz="900" b="1" dirty="0"/>
              <a:t>Zákon č. 258/2000 Sb., o ochraně veřejného zdraví</a:t>
            </a:r>
          </a:p>
          <a:p>
            <a:r>
              <a:rPr lang="cs-CZ" sz="900" b="1" dirty="0"/>
              <a:t>Zákon č. 378/2007 Sb., o léčivech  </a:t>
            </a:r>
            <a:endParaRPr lang="cs-CZ" sz="900" dirty="0"/>
          </a:p>
          <a:p>
            <a:r>
              <a:rPr lang="cs-CZ" sz="900" b="1" dirty="0"/>
              <a:t>Zákon č. 268/2014 Sb., o zdravotnických prostředcích </a:t>
            </a:r>
            <a:endParaRPr lang="cs-CZ" sz="900" dirty="0"/>
          </a:p>
          <a:p>
            <a:r>
              <a:rPr lang="cs-CZ" sz="900" b="1" dirty="0"/>
              <a:t>Zákon č. 95/2004 Sb., „o způsobilosti k povolání lékaře, zubního lékaře a farmaceuta“</a:t>
            </a:r>
          </a:p>
          <a:p>
            <a:r>
              <a:rPr lang="cs-CZ" sz="900" b="1" dirty="0"/>
              <a:t>Zákon č. 96/2004 Sb., o nelékařských zdravotnických povoláních</a:t>
            </a:r>
          </a:p>
          <a:p>
            <a:r>
              <a:rPr lang="cs-CZ" sz="900" b="1" dirty="0"/>
              <a:t>Zákon č. 66/1986 Sb., o umělém přerušení těhotenství</a:t>
            </a:r>
          </a:p>
          <a:p>
            <a:r>
              <a:rPr lang="cs-CZ" sz="900" b="1" dirty="0"/>
              <a:t>Zákon č. 167/1998 Sb., o návykových látkách</a:t>
            </a:r>
          </a:p>
          <a:p>
            <a:r>
              <a:rPr lang="cs-CZ" sz="900" b="1" dirty="0"/>
              <a:t>Zákon č. 551/1991 Sb., o Všeobecné zdravotní pojišťovně</a:t>
            </a:r>
            <a:endParaRPr lang="cs-CZ" sz="900" dirty="0"/>
          </a:p>
          <a:p>
            <a:r>
              <a:rPr lang="cs-CZ" sz="900" b="1" dirty="0"/>
              <a:t>Zákon č. 280/1992 Sb., o resortních, oborových, podnikových a dalších zdravotních pojišťovnách</a:t>
            </a:r>
          </a:p>
          <a:p>
            <a:pPr lvl="0"/>
            <a:r>
              <a:rPr lang="cs-CZ" sz="900" b="1" dirty="0"/>
              <a:t>Zákon č. 592/1992 Sb., o pojistném na všeobecné zdravotní pojištění</a:t>
            </a:r>
            <a:endParaRPr lang="cs-CZ" sz="900" dirty="0"/>
          </a:p>
          <a:p>
            <a:pPr lvl="0"/>
            <a:r>
              <a:rPr lang="cs-CZ" sz="900" b="1" dirty="0"/>
              <a:t>Zákon č. 164/2001 Sb., o přírodních léčivých zdrojích, zdrojích přírodních minerálních vod, přírodních léčebných lázních a lázeňských místech (lázeňský zákon)</a:t>
            </a:r>
            <a:endParaRPr lang="cs-CZ" sz="900" dirty="0"/>
          </a:p>
          <a:p>
            <a:pPr lvl="0"/>
            <a:r>
              <a:rPr lang="cs-CZ" sz="900" b="1" dirty="0"/>
              <a:t>Zákon č. 285/2002 Sb., transplantační zákon </a:t>
            </a:r>
            <a:endParaRPr lang="cs-CZ" sz="900" dirty="0"/>
          </a:p>
          <a:p>
            <a:pPr lvl="0"/>
            <a:r>
              <a:rPr lang="cs-CZ" sz="900" b="1" dirty="0"/>
              <a:t>Zákon č. 78/2004 Sb., o nakládání s geneticky modifikovanými organismy a genetickými produkty </a:t>
            </a:r>
            <a:endParaRPr lang="cs-CZ" sz="900" dirty="0"/>
          </a:p>
          <a:p>
            <a:pPr lvl="0"/>
            <a:r>
              <a:rPr lang="cs-CZ" sz="900" b="1" dirty="0"/>
              <a:t>Zákon č. 227/2006 Sb., o výzkumu na lidských embryonálních kmenových buňkách a souvisejících činnostech </a:t>
            </a:r>
            <a:endParaRPr lang="cs-CZ" sz="900" dirty="0"/>
          </a:p>
          <a:p>
            <a:pPr lvl="0"/>
            <a:r>
              <a:rPr lang="cs-CZ" sz="900" b="1" dirty="0"/>
              <a:t>Zákon č. 374/2011 Sb., o zdravotnické záchranné službě</a:t>
            </a:r>
            <a:endParaRPr lang="cs-CZ" sz="900" dirty="0"/>
          </a:p>
          <a:p>
            <a:pPr lvl="0"/>
            <a:r>
              <a:rPr lang="cs-CZ" sz="900" b="1" dirty="0"/>
              <a:t>Zákoník práce</a:t>
            </a:r>
            <a:endParaRPr lang="cs-CZ" sz="900" dirty="0"/>
          </a:p>
          <a:p>
            <a:pPr lvl="0"/>
            <a:r>
              <a:rPr lang="cs-CZ" sz="900" b="1" dirty="0"/>
              <a:t>Správní řád</a:t>
            </a:r>
            <a:endParaRPr lang="cs-CZ" sz="900" dirty="0"/>
          </a:p>
          <a:p>
            <a:pPr lvl="0"/>
            <a:r>
              <a:rPr lang="cs-CZ" sz="900" b="1" dirty="0"/>
              <a:t>Trestní zákoník</a:t>
            </a:r>
            <a:endParaRPr lang="cs-CZ" sz="900" dirty="0"/>
          </a:p>
          <a:p>
            <a:pPr lvl="0"/>
            <a:r>
              <a:rPr lang="cs-CZ" sz="900" b="1" dirty="0"/>
              <a:t>Trestní řád</a:t>
            </a:r>
            <a:endParaRPr lang="cs-CZ" sz="900" dirty="0"/>
          </a:p>
          <a:p>
            <a:pPr lvl="0"/>
            <a:r>
              <a:rPr lang="cs-CZ" sz="900" b="1" dirty="0"/>
              <a:t>Obecné nařízení o ochraně osobních údajů Evropského parlamentu a rady (EU) 2016/679 – „GDPR“</a:t>
            </a:r>
            <a:endParaRPr lang="cs-CZ" sz="900" dirty="0"/>
          </a:p>
          <a:p>
            <a:endParaRPr lang="cs-CZ" sz="800" b="1" dirty="0"/>
          </a:p>
          <a:p>
            <a:endParaRPr lang="cs-CZ" sz="800" b="1" dirty="0"/>
          </a:p>
          <a:p>
            <a:endParaRPr lang="cs-CZ" sz="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předpisy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99329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62848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Trestným činem je protiprávní čin, který trestní zákon označuje za trestný a který vykazuje znaky uvedené v takovém zákoně.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trestní odpovědnosti za trestný čin je třeba úmyslného zavinění, nestanoví-li trestní zákon výslovně, že postačí zavinění z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51242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Trestný čin je spáchán úmyslně, jestliže pachatel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pPr algn="just"/>
            <a:r>
              <a:rPr lang="cs-CZ" dirty="0"/>
              <a:t>chtěl způsobem uvedeným v trestním zákoně porušit nebo ohrozit zájem chráněný takovým zákonem, nebo </a:t>
            </a:r>
          </a:p>
          <a:p>
            <a:pPr marL="109728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věděl, že svým jednáním může takové porušení nebo ohrožení způsobit, a pro případ, že je způsobí, byl s tím srozuměn.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76911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Nedbalost 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věděl, že může způsobem uvedeným v trestním zákoně porušit nebo ohrozit zájem chráněný takovým zákonem, ale bez přiměřených důvodů spoléhal, že takové porušení nebo ohrožení nezpůsobí, nebo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nevěděl, že svým jednáním může takové porušení nebo ohrožení způsobit, ač o tom vzhledem k okolnostem a k svým osobním poměrům vědět měl a mohl.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0576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subsidiarity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Trestní odpovědnost pachatele a trestněprávní důsledky s ní spojené lze uplatňovat jen v případech společensky škodlivých, ve kterých nepostačuje uplatnění odpovědnosti podle jiného právního předpisu. </a:t>
            </a:r>
          </a:p>
        </p:txBody>
      </p:sp>
    </p:spTree>
    <p:extLst>
      <p:ext uri="{BB962C8B-B14F-4D97-AF65-F5344CB8AC3E}">
        <p14:creationId xmlns:p14="http://schemas.microsoft.com/office/powerpoint/2010/main" val="65730369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§ 140 TZ Vražda</a:t>
            </a:r>
          </a:p>
          <a:p>
            <a:r>
              <a:rPr lang="cs-CZ" sz="1600" dirty="0"/>
              <a:t>§ 141 TZ Zabití</a:t>
            </a:r>
          </a:p>
          <a:p>
            <a:r>
              <a:rPr lang="cs-CZ" sz="1600" dirty="0"/>
              <a:t>§ 144 TZ Účast na sebevraždě</a:t>
            </a:r>
          </a:p>
          <a:p>
            <a:r>
              <a:rPr lang="cs-CZ" sz="1600" dirty="0"/>
              <a:t>§ 145 TZ Těžké ublížení na zdraví</a:t>
            </a:r>
          </a:p>
          <a:p>
            <a:r>
              <a:rPr lang="cs-CZ" sz="1600" dirty="0"/>
              <a:t>§ 146 TZ Ublížení na zdraví</a:t>
            </a:r>
          </a:p>
          <a:p>
            <a:r>
              <a:rPr lang="cs-CZ" sz="1600" dirty="0"/>
              <a:t>§ 170 TZ Zbavení osobní svobody</a:t>
            </a:r>
          </a:p>
          <a:p>
            <a:r>
              <a:rPr lang="cs-CZ" sz="1600" dirty="0"/>
              <a:t>§ 171 TZ Omezení osobní svobody</a:t>
            </a:r>
          </a:p>
          <a:p>
            <a:r>
              <a:rPr lang="cs-CZ" sz="1600" dirty="0"/>
              <a:t>§ 180 TZ Neoprávněné nakládání s osobními údaji</a:t>
            </a:r>
          </a:p>
          <a:p>
            <a:r>
              <a:rPr lang="cs-CZ" sz="1600" dirty="0"/>
              <a:t>§ 181 TZ Poškození cizích práv</a:t>
            </a:r>
          </a:p>
          <a:p>
            <a:r>
              <a:rPr lang="cs-CZ" sz="1600" dirty="0"/>
              <a:t>§230 TZ Neoprávněný přístup k počítačovému systému</a:t>
            </a:r>
          </a:p>
          <a:p>
            <a:r>
              <a:rPr lang="cs-CZ" sz="1600" dirty="0"/>
              <a:t>§ 367 TZ Nepřekažení trestného činu</a:t>
            </a:r>
          </a:p>
          <a:p>
            <a:r>
              <a:rPr lang="cs-CZ" sz="1600" dirty="0"/>
              <a:t>§ 368 TZ Neoznámení trestného činu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59086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samospráva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Disciplinární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187093593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Vykonávat své povolání odborně, v souladu s jeho etikou a způsobem stanoveným zákony,</a:t>
            </a:r>
          </a:p>
          <a:p>
            <a:r>
              <a:rPr lang="cs-CZ" sz="2400" dirty="0"/>
              <a:t>Dodržovat organizační, jednací, volební a disciplinární řád komory,</a:t>
            </a:r>
          </a:p>
          <a:p>
            <a:r>
              <a:rPr lang="cs-CZ" sz="2400" dirty="0"/>
              <a:t>řádně platit stanovené příspěvky,</a:t>
            </a:r>
          </a:p>
          <a:p>
            <a:r>
              <a:rPr lang="cs-CZ" sz="2400" dirty="0"/>
              <a:t>Oznámit příslušným orgánům komory změny související s výkonem lékařského nebo lékárnického povolání,</a:t>
            </a:r>
          </a:p>
          <a:p>
            <a:r>
              <a:rPr lang="cs-CZ" sz="2400" dirty="0"/>
              <a:t>V případech stanovených komorou uzavřít odpovědnostní pojištění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68233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odpovědnost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346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048935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správní odpovědnosti - Stížnosti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Upravuje Zákon o zdravotních službách</a:t>
            </a:r>
          </a:p>
          <a:p>
            <a:pPr lvl="1"/>
            <a:r>
              <a:rPr lang="cs-CZ" sz="2400" dirty="0"/>
              <a:t>Proti postupu </a:t>
            </a:r>
            <a:r>
              <a:rPr lang="cs-CZ" sz="2400" b="1" u="sng" dirty="0"/>
              <a:t>poskytovatele</a:t>
            </a:r>
            <a:r>
              <a:rPr lang="cs-CZ" sz="2400" dirty="0"/>
              <a:t> při poskytování zdravotních služeb </a:t>
            </a:r>
          </a:p>
          <a:p>
            <a:pPr lvl="1"/>
            <a:r>
              <a:rPr lang="cs-CZ" sz="2400" dirty="0"/>
              <a:t>podává poskytovateli, proti kterému směřuje</a:t>
            </a:r>
          </a:p>
          <a:p>
            <a:pPr lvl="1"/>
            <a:r>
              <a:rPr lang="cs-CZ" sz="2400" dirty="0"/>
              <a:t>Poskytovatel vyřídí do 30 dnů</a:t>
            </a:r>
          </a:p>
          <a:p>
            <a:pPr lvl="1"/>
            <a:r>
              <a:rPr lang="cs-CZ" sz="2400" dirty="0"/>
              <a:t>Pokud stěžovatel nesouhlasí, obrátí se na kraj</a:t>
            </a:r>
          </a:p>
          <a:p>
            <a:pPr lvl="1"/>
            <a:r>
              <a:rPr lang="cs-CZ" sz="2400" dirty="0"/>
              <a:t>Kraj posoudí a může uložit nápravné opatření</a:t>
            </a:r>
          </a:p>
          <a:p>
            <a:pPr lvl="1"/>
            <a:r>
              <a:rPr lang="cs-CZ" sz="2400" dirty="0"/>
              <a:t>Neprovedení opatření vede k odejmutí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2240713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poskytování zdravotních služeb a řízení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229315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Pracovněprávní odpovědnost</a:t>
            </a:r>
            <a:br>
              <a:rPr lang="cs-CZ" dirty="0"/>
            </a:b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398502" y="6227763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120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22141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Pracovněprávní odpovědnost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9045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136482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 péče v Evropské unii a přeshraniční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111468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85980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97908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/>
              <a:t>Orgán ČR pro oblast zdravotního pojištění a poskytování péče na základě zmocnění dle čl. 1, odst. 2b) nařízení EP a Rady č. 987/09. </a:t>
            </a:r>
          </a:p>
          <a:p>
            <a:pPr algn="just"/>
            <a:r>
              <a:rPr lang="cs-CZ" i="1" dirty="0"/>
              <a:t>Tuto roli vykonává ve vztahu ke státům EU, EHP a Švýcarsku</a:t>
            </a:r>
            <a:endParaRPr lang="cs-CZ" dirty="0"/>
          </a:p>
          <a:p>
            <a:pPr algn="just"/>
            <a:r>
              <a:rPr lang="cs-CZ" i="1" dirty="0"/>
              <a:t>Sdružuje všechny ZP, řeší společné činnosti a koordinuje horizontální otázky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Kancelář zdravotního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747348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Rovné zacházení z hlediska účasti v pojištění</a:t>
            </a:r>
          </a:p>
          <a:p>
            <a:pPr lvl="0"/>
            <a:r>
              <a:rPr lang="cs-CZ" dirty="0"/>
              <a:t>Princip příslušnosti k právním předpisům jediného státu </a:t>
            </a:r>
          </a:p>
          <a:p>
            <a:pPr lvl="1"/>
            <a:r>
              <a:rPr lang="cs-CZ" dirty="0"/>
              <a:t>přednost předpisů místa výkonu práce </a:t>
            </a:r>
          </a:p>
          <a:p>
            <a:pPr lvl="1"/>
            <a:r>
              <a:rPr lang="cs-CZ" dirty="0"/>
              <a:t>určující normy pro souběžnou činnost</a:t>
            </a:r>
          </a:p>
          <a:p>
            <a:pPr lvl="1"/>
            <a:r>
              <a:rPr lang="cs-CZ" dirty="0"/>
              <a:t>neaktivní osoby podléhají předpisům státu bydliště (skutečného)</a:t>
            </a:r>
          </a:p>
          <a:p>
            <a:pPr lvl="1"/>
            <a:r>
              <a:rPr lang="cs-CZ" dirty="0"/>
              <a:t>nezaopatření rodinní příslušníci odvozují nároky a pojištění od živitele rodiny</a:t>
            </a:r>
          </a:p>
          <a:p>
            <a:pPr lvl="1"/>
            <a:r>
              <a:rPr lang="cs-CZ" dirty="0"/>
              <a:t>odvozené pojištění rodin</a:t>
            </a:r>
          </a:p>
          <a:p>
            <a:pPr lvl="1"/>
            <a:r>
              <a:rPr lang="cs-CZ" dirty="0"/>
              <a:t>pojištění neaktivních osob a OSVČ i bez trvalého pobytu</a:t>
            </a:r>
          </a:p>
          <a:p>
            <a:pPr lvl="1"/>
            <a:r>
              <a:rPr lang="cs-CZ" dirty="0"/>
              <a:t>výběr pojistného ze zahraničí</a:t>
            </a:r>
          </a:p>
          <a:p>
            <a:pPr lvl="1"/>
            <a:r>
              <a:rPr lang="cs-CZ" dirty="0"/>
              <a:t>hrazení dle rozsahu a cen jiných států</a:t>
            </a:r>
          </a:p>
          <a:p>
            <a:pPr lvl="1"/>
            <a:r>
              <a:rPr lang="cs-CZ" dirty="0"/>
              <a:t>zavedení systému refundací (pokladenský systém) atd.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Koordinace účasti na zdravotním pojištění 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44976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Nezbytné léčení v takovém rozsahu, aby se pojištěnec nemusel vracet dříve, než zamýšlí (výrazně širší, než neodkladná péče)</a:t>
            </a:r>
          </a:p>
          <a:p>
            <a:pPr lvl="0"/>
            <a:r>
              <a:rPr lang="cs-CZ" dirty="0"/>
              <a:t>Včetně léčení chronických nemocí, těhotenství, porodu a následné péče během přechodného pobytu </a:t>
            </a:r>
          </a:p>
          <a:p>
            <a:pPr lvl="0" algn="just"/>
            <a:r>
              <a:rPr lang="cs-CZ" dirty="0"/>
              <a:t>Nárokovým dokladem Evropský průkaz zdravotního pojištění (EHIC), nebo Potvrzení dočasně nahrazující EHIC 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péče ve státě pobytu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700721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cs-CZ" i="1" dirty="0"/>
              <a:t>Stejný rozsah jako u místních pojištěnců, předpokladem registrace u místní ZP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péče ve státě bydliště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648418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Souhlas ZP na základě správního řízení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Výjimka, pokud jde o péči hrazenou ve státě pojištění a nelze ji zde poskytnout bez zbytečného odkladu 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Plánované vycestování za péčí mimo stát pojištění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1903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Povinná registrace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Principy obdobné jako v EU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U přechodných pobytů pouze neodkladná péče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na základě mezinárodních smluv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1078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4000" dirty="0"/>
              <a:t>Vláda ČR</a:t>
            </a:r>
          </a:p>
          <a:p>
            <a:pPr lvl="1"/>
            <a:r>
              <a:rPr lang="cs-CZ" sz="3200" dirty="0"/>
              <a:t>Ministerstvo zdravotnictví</a:t>
            </a:r>
          </a:p>
          <a:p>
            <a:pPr lvl="2"/>
            <a:r>
              <a:rPr lang="cs-CZ" sz="2000" dirty="0"/>
              <a:t>SÚKL</a:t>
            </a:r>
          </a:p>
          <a:p>
            <a:pPr lvl="2"/>
            <a:r>
              <a:rPr lang="cs-CZ" sz="2000" dirty="0"/>
              <a:t>Státní ústavy/ ústavy/ centra</a:t>
            </a:r>
          </a:p>
          <a:p>
            <a:pPr lvl="2"/>
            <a:r>
              <a:rPr lang="cs-CZ" sz="2000" dirty="0"/>
              <a:t>Fakultní nemocnice</a:t>
            </a:r>
          </a:p>
          <a:p>
            <a:pPr lvl="2"/>
            <a:r>
              <a:rPr lang="cs-CZ" sz="2000" dirty="0"/>
              <a:t>Krajské hygienické stanice</a:t>
            </a:r>
          </a:p>
          <a:p>
            <a:pPr lvl="2"/>
            <a:r>
              <a:rPr lang="cs-CZ" sz="2000" dirty="0"/>
              <a:t>Institut postgraduálního vzdělávání</a:t>
            </a:r>
          </a:p>
          <a:p>
            <a:pPr lvl="2"/>
            <a:r>
              <a:rPr lang="cs-CZ" sz="2000" dirty="0"/>
              <a:t>Ústav zdravotnických informací a statistiky ČR</a:t>
            </a:r>
          </a:p>
          <a:p>
            <a:pPr lvl="0"/>
            <a:r>
              <a:rPr lang="cs-CZ" sz="4000" dirty="0"/>
              <a:t>Zdravotní pojišťovny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instituce s celostátní působností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390104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3200" dirty="0"/>
          </a:p>
          <a:p>
            <a:pPr lvl="0" algn="just"/>
            <a:r>
              <a:rPr lang="cs-CZ" sz="3200" dirty="0"/>
              <a:t>Podmínky poskytování ZS cizincům </a:t>
            </a:r>
          </a:p>
          <a:p>
            <a:pPr lvl="1" algn="just"/>
            <a:r>
              <a:rPr lang="cs-CZ" sz="2400" i="1" dirty="0"/>
              <a:t>zákon č. 372/2011 Sb., o zdravotních službách </a:t>
            </a:r>
            <a:endParaRPr lang="cs-CZ" sz="2400" dirty="0"/>
          </a:p>
          <a:p>
            <a:pPr lvl="1" algn="just"/>
            <a:r>
              <a:rPr lang="cs-CZ" sz="2400" i="1" dirty="0"/>
              <a:t>Věstník MZ – 2011 - Administrativní postupy při poskytování péče zahraničním pojištěncům a cizincům </a:t>
            </a:r>
            <a:endParaRPr lang="cs-CZ" sz="2400" dirty="0"/>
          </a:p>
          <a:p>
            <a:pPr lvl="1" algn="just"/>
            <a:r>
              <a:rPr lang="cs-CZ" sz="2400" i="1" dirty="0"/>
              <a:t>Cenový předpis MZ ČR č. 1/2017 – regulace maximální hodnoty bodu</a:t>
            </a:r>
            <a:endParaRPr lang="cs-CZ" sz="2400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Přeshraniční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691332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veřejného zdravotního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16763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Každý má právo na ochranu zdraví. </a:t>
            </a:r>
          </a:p>
          <a:p>
            <a:pPr lvl="0"/>
            <a:r>
              <a:rPr lang="cs-CZ" sz="2400" dirty="0"/>
              <a:t>Občané mají na základě veřejného pojištění právo    na bezplatnou zdravotní péči a na zdravotní pomůcky za podmínek, které stanoví zákon.</a:t>
            </a:r>
          </a:p>
          <a:p>
            <a:pPr lvl="0"/>
            <a:r>
              <a:rPr lang="cs-CZ" sz="2400" dirty="0"/>
              <a:t>Čl.3 Úmluvy o lidských právech a biomedicíně </a:t>
            </a:r>
          </a:p>
          <a:p>
            <a:pPr lvl="0"/>
            <a:r>
              <a:rPr lang="cs-CZ" sz="2400" dirty="0"/>
              <a:t>Rovná dostupnost zdravotní péče</a:t>
            </a:r>
          </a:p>
          <a:p>
            <a:pPr lvl="0"/>
            <a:r>
              <a:rPr lang="cs-CZ" sz="2400" dirty="0"/>
              <a:t>Smluvní strany, majíce na zřeteli zdravotní potřeby a dostupné zdroje, učiní odpovídající opatření, aby v rámci své jurisdikce zajistily rovnou dostupnost zdravotní péče patřičné kvality.</a:t>
            </a:r>
          </a:p>
          <a:p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provedení čl. 31 LZPS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51312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každého na ochranu zdraví</a:t>
            </a:r>
          </a:p>
          <a:p>
            <a:pPr lvl="1"/>
            <a:r>
              <a:rPr lang="cs-CZ" i="1" dirty="0"/>
              <a:t>zák. č. 258/2000 Sb., o ochraně veřejného zdraví</a:t>
            </a:r>
            <a:endParaRPr lang="cs-CZ" dirty="0"/>
          </a:p>
          <a:p>
            <a:pPr lvl="1"/>
            <a:r>
              <a:rPr lang="cs-CZ" i="1" dirty="0"/>
              <a:t>zák. č. 372/2011 Sb., o zdravotních službách </a:t>
            </a:r>
            <a:endParaRPr lang="cs-CZ" dirty="0"/>
          </a:p>
          <a:p>
            <a:r>
              <a:rPr lang="cs-CZ" dirty="0"/>
              <a:t>Systém veřejného zdravotního pojištění</a:t>
            </a:r>
          </a:p>
          <a:p>
            <a:pPr lvl="1"/>
            <a:r>
              <a:rPr lang="cs-CZ" i="1" dirty="0"/>
              <a:t>zák. č. 48/1997 Sb., o veřejném zdravotním pojištění</a:t>
            </a:r>
            <a:endParaRPr lang="cs-CZ" dirty="0"/>
          </a:p>
          <a:p>
            <a:pPr lvl="1"/>
            <a:r>
              <a:rPr lang="cs-CZ" i="1" dirty="0"/>
              <a:t>zák. č. 592/1992 Sb., o pojistném na všeobecné zdravotní pojištění</a:t>
            </a:r>
            <a:endParaRPr lang="cs-CZ" dirty="0"/>
          </a:p>
          <a:p>
            <a:pPr lvl="1"/>
            <a:r>
              <a:rPr lang="cs-CZ" i="1" dirty="0"/>
              <a:t>zák. č. 280/1992 Sb., o resortních, oborových, podnikových a dalších zdravotních pojišťovnách</a:t>
            </a:r>
            <a:endParaRPr lang="cs-CZ" dirty="0"/>
          </a:p>
          <a:p>
            <a:pPr lvl="1"/>
            <a:r>
              <a:rPr lang="cs-CZ" i="1" dirty="0"/>
              <a:t>zák. č. 551/1991 Sb., o Všeobecné zdravotní pojišťovně ČR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908056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Plátci zdravotního pojištění, práva </a:t>
            </a:r>
            <a:br>
              <a:rPr lang="cs-CZ" dirty="0"/>
            </a:br>
            <a:r>
              <a:rPr lang="cs-CZ" dirty="0"/>
              <a:t>a povinnosti pojištěnců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1250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88076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zdravotně pojištěné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2898208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0354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veřejného ZP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496710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62914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Plátci pojistného na veřejné ZP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467749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76347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pojištěnce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31335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58969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pojištěnce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4308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99378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2723949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1992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pojištěnce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494499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úhrad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292822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zákon č. 48/1997 Sb., o veřejném zdravotním pojištění</a:t>
            </a:r>
          </a:p>
          <a:p>
            <a:pPr lvl="0"/>
            <a:r>
              <a:rPr lang="cs-CZ" sz="2000" dirty="0"/>
              <a:t>vyhláška č. 134/1998 Sb., kterou se vydává seznam zdravotních výkonů s bodovými hodnotami</a:t>
            </a:r>
          </a:p>
          <a:p>
            <a:pPr lvl="0"/>
            <a:r>
              <a:rPr lang="cs-CZ" sz="2000" dirty="0"/>
              <a:t>vyhláška č. 618/2006 Sb., kterou se vydávají rámcové smlouvy</a:t>
            </a:r>
          </a:p>
          <a:p>
            <a:pPr lvl="0"/>
            <a:r>
              <a:rPr lang="cs-CZ" sz="2000" dirty="0"/>
              <a:t>vyhláška č. 63/2007 Sb., o úhradách léčiv a potravin pro zvláštní lékařské účely</a:t>
            </a:r>
          </a:p>
          <a:p>
            <a:pPr lvl="0"/>
            <a:r>
              <a:rPr lang="cs-CZ" sz="2000" dirty="0"/>
              <a:t>vyhláška č. 376/2011 Sb., kterou se provádějí některá ustanovení zákona o veřejném zdravotním pojištění</a:t>
            </a:r>
          </a:p>
          <a:p>
            <a:pPr lvl="0"/>
            <a:r>
              <a:rPr lang="cs-CZ" sz="2000" dirty="0"/>
              <a:t>vyhláška č. 201/2018 Sb., o stanovení hodnot bodu, výše úhrad hrazených služeb</a:t>
            </a:r>
            <a:br>
              <a:rPr lang="cs-CZ" sz="2000" dirty="0"/>
            </a:br>
            <a:r>
              <a:rPr lang="cs-CZ" sz="2000" dirty="0"/>
              <a:t>a regulačních omezení pro rok 2019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685349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  <a:p>
            <a:r>
              <a:rPr lang="cs-CZ" dirty="0"/>
              <a:t>Kraje</a:t>
            </a:r>
          </a:p>
          <a:p>
            <a:r>
              <a:rPr lang="cs-CZ" dirty="0"/>
              <a:t>Obce</a:t>
            </a:r>
          </a:p>
          <a:p>
            <a:r>
              <a:rPr lang="cs-CZ" dirty="0"/>
              <a:t>Zdravotní pojišťovny / komerční pojištění</a:t>
            </a:r>
          </a:p>
          <a:p>
            <a:r>
              <a:rPr lang="cs-CZ" dirty="0"/>
              <a:t>Samoplátci (nehrazené služby)</a:t>
            </a:r>
          </a:p>
          <a:p>
            <a:r>
              <a:rPr lang="cs-CZ" dirty="0"/>
              <a:t>Regulační poplatky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a soukromé financování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071138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90875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hrazená ze zdravotního pojištění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1550446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46234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s poskytovateli o poskytování a úhradě hrazených služeb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0317233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Systém sociálního zabezpečení a lékařská posudková služba</a:t>
            </a:r>
            <a:br>
              <a:rPr lang="cs-CZ" b="0" dirty="0"/>
            </a:br>
            <a:endParaRPr lang="cs-CZ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921909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Nemocenské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2300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cs-CZ" i="1" dirty="0"/>
              <a:t>Zákon č. 187/2006 Sb., o nemocenském pojištění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037006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5567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nemocenského pojištění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8600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přímé kompetence obligatorní</a:t>
            </a:r>
          </a:p>
          <a:p>
            <a:pPr lvl="1" algn="just"/>
            <a:r>
              <a:rPr lang="cs-CZ" dirty="0"/>
              <a:t>zákonné kompetence a povinnosti vyplývající z právního řádu ČR v oblasti zdravotnictví (veřejného zdraví a zdravotních služeb)</a:t>
            </a:r>
          </a:p>
          <a:p>
            <a:pPr lvl="1" algn="just"/>
            <a:endParaRPr lang="cs-CZ" dirty="0"/>
          </a:p>
          <a:p>
            <a:pPr algn="just"/>
            <a:r>
              <a:rPr lang="cs-CZ" b="1" dirty="0"/>
              <a:t>přímé kompetence fakultativní</a:t>
            </a:r>
          </a:p>
          <a:p>
            <a:pPr lvl="1" algn="just"/>
            <a:r>
              <a:rPr lang="pl-PL" dirty="0"/>
              <a:t>kompetence vyplývající z postavení kraje jako </a:t>
            </a:r>
            <a:r>
              <a:rPr lang="cs-CZ" dirty="0"/>
              <a:t>veřejnoprávní korporace (oblast poskytování zdravotních služeb zřizovanými příspěvkovými organizacemi nebo zakládanými obchodními společnostmi, oblast dotací a případné přímé finanční spoluúčasti)</a:t>
            </a:r>
          </a:p>
          <a:p>
            <a:pPr algn="just"/>
            <a:r>
              <a:rPr lang="cs-CZ" b="1" dirty="0"/>
              <a:t>nepřímé kompetence</a:t>
            </a:r>
          </a:p>
          <a:p>
            <a:pPr lvl="1"/>
            <a:r>
              <a:rPr lang="cs-CZ" dirty="0"/>
              <a:t>postavení kraje jako veřejnoprávní korporace ke všem subjektům v oblasti veřejného zdraví a poskytování zdravotních služeb;</a:t>
            </a:r>
          </a:p>
          <a:p>
            <a:r>
              <a:rPr lang="cs-CZ" b="1" dirty="0"/>
              <a:t>veřejný zájem</a:t>
            </a:r>
          </a:p>
          <a:p>
            <a:pPr lvl="1"/>
            <a:r>
              <a:rPr lang="cs-CZ" dirty="0"/>
              <a:t>oblast závislá pouze na úspěších či neúspěších vyjednávání se subjekty mající přímé kompetence na poskytování zdravotních služeb</a:t>
            </a:r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46114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Dočasné pracovní neschopnosti</a:t>
            </a:r>
          </a:p>
          <a:p>
            <a:pPr lvl="0" algn="just"/>
            <a:r>
              <a:rPr lang="cs-CZ" sz="2400" dirty="0"/>
              <a:t>Pracovní schopnosti po uplynutí podpůrčí doby</a:t>
            </a:r>
          </a:p>
          <a:p>
            <a:pPr lvl="0" algn="just"/>
            <a:r>
              <a:rPr lang="cs-CZ" sz="2400" dirty="0"/>
              <a:t>Zdravotního stavu pro účely poskytování peněžité pomoci v mateřství, ošetřovného</a:t>
            </a:r>
          </a:p>
          <a:p>
            <a:pPr lvl="0" algn="just"/>
            <a:r>
              <a:rPr lang="cs-CZ" sz="2400" dirty="0"/>
              <a:t>Dlouhodobého ošetřovného a vyrovnávacího příspěvku v těhotenství a mateřství</a:t>
            </a:r>
          </a:p>
          <a:p>
            <a:pPr lvl="0" algn="just"/>
            <a:r>
              <a:rPr lang="cs-CZ" sz="2400" dirty="0"/>
              <a:t>Posuzování zdravotního stavu provádí ošetřující lékař / ve stanovených případech příslušné orgány nemocenského pojištění svými lékaři</a:t>
            </a:r>
          </a:p>
          <a:p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zdravotního stavu pojištěnců a dalších osob pro účely pojištění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197145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Důchodové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8573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3600" dirty="0"/>
          </a:p>
          <a:p>
            <a:pPr lvl="0"/>
            <a:r>
              <a:rPr lang="cs-CZ" sz="3600" dirty="0"/>
              <a:t>Zákon č. 155/1995 Sb., o důchodovém pojištění</a:t>
            </a:r>
          </a:p>
          <a:p>
            <a:pPr lvl="0"/>
            <a:endParaRPr lang="cs-CZ" sz="3600" dirty="0"/>
          </a:p>
          <a:p>
            <a:pPr lvl="0"/>
            <a:r>
              <a:rPr lang="cs-CZ" sz="3600" dirty="0"/>
              <a:t>Vyhláška č. 359/2009 Sb., o posuzování invalidity</a:t>
            </a:r>
          </a:p>
          <a:p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004032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Pojištění pro případ stáří, invalidity a úmrtí živitele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Účast na pojištění</a:t>
            </a:r>
            <a:r>
              <a:rPr lang="cs-CZ" i="1" dirty="0"/>
              <a:t> – dobrovolná / povinná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063836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94518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důchodů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391240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Pojištěnec je invalidní, jestliže z důvodu dlouhodobě nepříznivého zdravotního stavu nastal pokles jeho pracovní schopnosti nejméně o 35 %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Posuzují posudkoví lékaři sociálního zabezpečení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Invalidní důchod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558119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pomoc a sociální služby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9685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Zákon č. 582/1991 Sb., o organizaci a provádění sociálního zabezpečení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Zákon o zdravotních službách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695811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8930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375973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V samostatné působnosti</a:t>
            </a:r>
          </a:p>
          <a:p>
            <a:pPr lvl="1"/>
            <a:r>
              <a:rPr lang="cs-CZ" sz="2000" dirty="0"/>
              <a:t>zajištění dostupnosti </a:t>
            </a:r>
            <a:r>
              <a:rPr lang="cs-CZ" sz="2000" b="1" dirty="0"/>
              <a:t>zdravotnické</a:t>
            </a:r>
            <a:r>
              <a:rPr lang="cs-CZ" sz="2000" dirty="0"/>
              <a:t> </a:t>
            </a:r>
            <a:r>
              <a:rPr lang="cs-CZ" sz="2000" b="1" dirty="0"/>
              <a:t>záchranné služby</a:t>
            </a:r>
          </a:p>
          <a:p>
            <a:pPr lvl="1"/>
            <a:r>
              <a:rPr lang="cs-CZ" sz="2000" dirty="0"/>
              <a:t>zajištění služby protialkoholní a </a:t>
            </a:r>
            <a:r>
              <a:rPr lang="cs-CZ" sz="2000" dirty="0" err="1"/>
              <a:t>protitoxikomanické</a:t>
            </a:r>
            <a:r>
              <a:rPr lang="cs-CZ" sz="2000" b="1" dirty="0"/>
              <a:t> záchytné stanice</a:t>
            </a:r>
          </a:p>
          <a:p>
            <a:pPr marL="0" indent="0">
              <a:buNone/>
            </a:pPr>
            <a:r>
              <a:rPr lang="cs-CZ" sz="2400" b="1" dirty="0"/>
              <a:t>V přenesené působnosti</a:t>
            </a:r>
          </a:p>
          <a:p>
            <a:pPr lvl="1"/>
            <a:r>
              <a:rPr lang="cs-CZ" sz="2000" dirty="0"/>
              <a:t>organizaci a zajištění lékařské </a:t>
            </a:r>
            <a:r>
              <a:rPr lang="cs-CZ" sz="2000" b="1" dirty="0"/>
              <a:t>pohotovostní služby</a:t>
            </a:r>
          </a:p>
          <a:p>
            <a:pPr lvl="1"/>
            <a:r>
              <a:rPr lang="cs-CZ" sz="2000" dirty="0"/>
              <a:t>lékárenské pohotovostní služby</a:t>
            </a:r>
          </a:p>
          <a:p>
            <a:pPr lvl="1"/>
            <a:r>
              <a:rPr lang="cs-CZ" sz="2000" dirty="0"/>
              <a:t>pohotovostní služby v oboru zubní lékařství</a:t>
            </a:r>
          </a:p>
          <a:p>
            <a:pPr lvl="1"/>
            <a:r>
              <a:rPr lang="cs-CZ" sz="2000" dirty="0"/>
              <a:t>organizace a zajištění </a:t>
            </a:r>
            <a:r>
              <a:rPr lang="cs-CZ" sz="2000" b="1" dirty="0"/>
              <a:t>prohlídek těl zemřelých </a:t>
            </a:r>
            <a:r>
              <a:rPr lang="cs-CZ" sz="2000" dirty="0"/>
              <a:t>mimo zdravotnické zařízení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6714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400" b="1" dirty="0"/>
              <a:t>V přenesené působnosti dále krajský úřad</a:t>
            </a:r>
          </a:p>
          <a:p>
            <a:pPr algn="just"/>
            <a:r>
              <a:rPr lang="cs-CZ" sz="2400" dirty="0"/>
              <a:t>rozhoduje o </a:t>
            </a:r>
            <a:r>
              <a:rPr lang="cs-CZ" sz="2400" b="1" dirty="0"/>
              <a:t>udělení oprávnění </a:t>
            </a:r>
            <a:r>
              <a:rPr lang="cs-CZ" sz="2400" dirty="0"/>
              <a:t>k poskytování zdravotních služeb;</a:t>
            </a:r>
          </a:p>
          <a:p>
            <a:pPr algn="just"/>
            <a:r>
              <a:rPr lang="cs-CZ" sz="2400" dirty="0"/>
              <a:t>vyhlašuje a organizuje výběrová řízení před uzavřením smlouvy se zdravotní pojišťovnou u ambulantní péče;</a:t>
            </a:r>
          </a:p>
          <a:p>
            <a:pPr algn="just"/>
            <a:r>
              <a:rPr lang="cs-CZ" sz="2400" dirty="0"/>
              <a:t>vyřizuje </a:t>
            </a:r>
            <a:r>
              <a:rPr lang="cs-CZ" sz="2400" b="1" dirty="0"/>
              <a:t>stížnosti na poskytovatele zdravotních služeb</a:t>
            </a:r>
            <a:r>
              <a:rPr lang="cs-CZ" sz="2400" dirty="0"/>
              <a:t> v případě, kdy osoba, která podala poskytovateli stížnost, s jejím vyřízením poskytovatelem nesouhlasí (viz dále);</a:t>
            </a:r>
          </a:p>
          <a:p>
            <a:pPr algn="just"/>
            <a:r>
              <a:rPr lang="cs-CZ" sz="2400" b="1" dirty="0"/>
              <a:t>přezkoumává zdravotní posudky </a:t>
            </a:r>
            <a:r>
              <a:rPr lang="cs-CZ" sz="2400" dirty="0"/>
              <a:t>vydávané poskytovateli zdravotních služeb na svém území;</a:t>
            </a:r>
          </a:p>
          <a:p>
            <a:pPr algn="just"/>
            <a:r>
              <a:rPr lang="cs-CZ" sz="2400" dirty="0"/>
              <a:t>zajišťuje na požadavek ředitele krajského vojenského velitelství lékaře a ostatní zdravotnické pracovníky a materiální zabezpečení lékařských prohlídek do odvodních komisí (v případě vyhlášení 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342959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přímé fakultativní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3000" b="1" dirty="0"/>
              <a:t>výkon zřizovatelských a zakladatelských </a:t>
            </a:r>
            <a:r>
              <a:rPr lang="cs-CZ" sz="3000" dirty="0"/>
              <a:t>funkcí ve vztahu k právnickým osobám – k organizacím a společnostem v oblasti zdravotnictví (které poskytují zdravotní služby)</a:t>
            </a:r>
          </a:p>
          <a:p>
            <a:pPr algn="just"/>
            <a:r>
              <a:rPr lang="cs-CZ" sz="3000" b="1" dirty="0"/>
              <a:t>poskytování dotací </a:t>
            </a:r>
            <a:r>
              <a:rPr lang="cs-CZ" sz="3000" dirty="0"/>
              <a:t>spolkům, humanitárním organizacím a jiným právnickým a fyzickým osobám působícím na území kraje v oblasti zdravotnictví</a:t>
            </a:r>
          </a:p>
          <a:p>
            <a:pPr algn="just"/>
            <a:r>
              <a:rPr lang="cs-CZ" sz="3000" b="1" dirty="0"/>
              <a:t>stěžejní pro podporu zdraví </a:t>
            </a:r>
            <a:r>
              <a:rPr lang="cs-CZ" sz="3000" dirty="0"/>
              <a:t>(zlepšení zdravotního stavu obyvatelstva kraje) </a:t>
            </a:r>
            <a:r>
              <a:rPr lang="cs-CZ" sz="3000" b="1" dirty="0"/>
              <a:t>a rozvoje zdravotních služeb </a:t>
            </a:r>
            <a:r>
              <a:rPr lang="cs-CZ" sz="3000" dirty="0"/>
              <a:t>na území kraje.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97330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nepřímé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pravomoci kraje (zastupitelstva) předkládat návrhy zákonů Poslanecké sněmovně</a:t>
            </a:r>
          </a:p>
          <a:p>
            <a:r>
              <a:rPr lang="cs-CZ" sz="2400" dirty="0"/>
              <a:t>předkládat návrhy Ústavnímu soudu na zrušení právních předpisů</a:t>
            </a:r>
          </a:p>
          <a:p>
            <a:r>
              <a:rPr lang="cs-CZ" sz="2400" dirty="0"/>
              <a:t>rozhodovat o spolupráci kraje s jinými kraji a o mezinárodní spolupráci</a:t>
            </a:r>
          </a:p>
          <a:p>
            <a:r>
              <a:rPr lang="cs-CZ" sz="2400" dirty="0"/>
              <a:t>Schvalovat rozpočet, závěrečný účet a účetní závěrku kraje</a:t>
            </a:r>
          </a:p>
          <a:p>
            <a:r>
              <a:rPr lang="cs-CZ" sz="2400" dirty="0"/>
              <a:t>ukládání úkolů krajskému úřadu v oblasti samostatné působnosti</a:t>
            </a:r>
          </a:p>
          <a:p>
            <a:r>
              <a:rPr lang="cs-CZ" sz="2400" dirty="0"/>
              <a:t>přezkum opatření přijatá krajským úřadem v samostatné působnosti</a:t>
            </a:r>
          </a:p>
          <a:p>
            <a:r>
              <a:rPr lang="cs-CZ" sz="2400" dirty="0"/>
              <a:t>vyřizování návrhů, připomínek </a:t>
            </a:r>
            <a:r>
              <a:rPr lang="pl-PL" sz="2400" dirty="0"/>
              <a:t>a podnětů obcí a právnických osob z územního obvodu kraje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03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předpisy ve zdravotnictví a jejich hierarchie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veřejný zájem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vyjednávání o tvorbě sítě poskytovatelů zdravotních služeb na území kraje (přímá obligatorní kompetence daná zdravotním pojišťovnám)</a:t>
            </a:r>
          </a:p>
          <a:p>
            <a:r>
              <a:rPr lang="cs-CZ" sz="2000" dirty="0"/>
              <a:t>vyjednávací pozice kraje jako člena Asociace krajů České Republiky</a:t>
            </a:r>
          </a:p>
          <a:p>
            <a:r>
              <a:rPr lang="cs-CZ" sz="2000" dirty="0"/>
              <a:t>vyjednávací pozice kraje při spolupráci s pacientskými organizacemi při prosazování práv pacientů (garance časové a místní dostupnosti, zákaz diskriminace atp.)</a:t>
            </a:r>
          </a:p>
          <a:p>
            <a:r>
              <a:rPr lang="cs-CZ" sz="2000" dirty="0"/>
              <a:t>využití spolupráce s poslanci, senátory a dalšími veřejnými činiteli z regionu</a:t>
            </a:r>
          </a:p>
          <a:p>
            <a:r>
              <a:rPr lang="cs-CZ" sz="2000" dirty="0"/>
              <a:t>využití vyjednávací pozice kraje v evropských strukturách (např. čerpání evropských dotačních 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3609137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10445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FA9BC9-BECD-48D8-95C3-546AE6B58E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BAB094-6E68-4047-BD8D-D7E223640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1E9BC4-5B25-4FD6-86C2-8C4C4972C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4C81B-6617-4043-9E65-4665F4DDBA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197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7933709-078E-4F6A-BA46-18E5E691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Samostatné právní subjekty</a:t>
            </a:r>
          </a:p>
          <a:p>
            <a:pPr algn="just"/>
            <a:r>
              <a:rPr lang="cs-CZ" sz="2000" dirty="0"/>
              <a:t>Specializovaná zdravotní a finanční instituce, jejímž hlavním úkolem je </a:t>
            </a:r>
            <a:r>
              <a:rPr lang="cs-CZ" sz="2000" b="1" dirty="0"/>
              <a:t>provádět všeobecné zdravotní pojištění</a:t>
            </a:r>
          </a:p>
          <a:p>
            <a:pPr lvl="1" algn="just"/>
            <a:r>
              <a:rPr lang="cs-CZ" b="1" dirty="0"/>
              <a:t>Výběr pojistného od plátců</a:t>
            </a:r>
          </a:p>
          <a:p>
            <a:pPr lvl="1" algn="just"/>
            <a:r>
              <a:rPr lang="cs-CZ" dirty="0"/>
              <a:t>Úhrady zdravotních služeb poskytovatelům zdravotních služeb</a:t>
            </a:r>
            <a:endParaRPr lang="cs-CZ" b="1" dirty="0"/>
          </a:p>
          <a:p>
            <a:pPr algn="just"/>
            <a:r>
              <a:rPr lang="cs-CZ" sz="2000" dirty="0"/>
              <a:t>Povinna zajistit poskytování hrazených služeb svým pojištěncům včetně jejich místní a časové dostupnosti</a:t>
            </a:r>
          </a:p>
          <a:p>
            <a:pPr lvl="1" algn="just"/>
            <a:r>
              <a:rPr lang="cs-CZ" dirty="0"/>
              <a:t>Prostřednictvím poskytovatelů, se kterými uzavírají smlouvy o poskytování a úhradě hrazených služeb</a:t>
            </a:r>
          </a:p>
          <a:p>
            <a:pPr marL="355600" lvl="1" indent="-355600" algn="just"/>
            <a:r>
              <a:rPr lang="cs-CZ" dirty="0"/>
              <a:t>Povinnost vytvořit takovou síť smluvních poskytovatelů zdravotních služeb, aby byly hrazené služby poskytovány efektivně a v dostatečné kvalitě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B041D2-E516-4C73-9DB9-EC4EE6B3E1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DFDEC-18A2-4EAD-8E31-1B0C48DA6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B31814-2D51-424B-9EAE-E686295290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C93C9-2364-43FB-81A3-D8F0EF52A5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3506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Schvalování</a:t>
            </a:r>
            <a:r>
              <a:rPr lang="cs-CZ" sz="2000" dirty="0"/>
              <a:t> úhrady léčiv, zdravotnických prostředků nebo výkonů zdravotní péče je určeno pro situace, kdy je úhrada vázána dle platných právních předpisů, při splnění event. dalších podmínek, na předchozí souhlas revizního lékaře.</a:t>
            </a:r>
          </a:p>
          <a:p>
            <a:pPr algn="just"/>
            <a:r>
              <a:rPr lang="cs-CZ" sz="2000" b="1" dirty="0"/>
              <a:t>Povolování</a:t>
            </a:r>
            <a:r>
              <a:rPr lang="cs-CZ" sz="2000" dirty="0"/>
              <a:t> úhrady je určeno pro situace, kdy revizní lékař ve výjimečných případech povolí úhradu léčiva, zdravotnického prostředku či zdravotního výkonu jinak z prostředků veřejného zdravotního pojištění nehrazeného, pokud se prokazatelně jedná o jedinou možnost zdravotní péče.</a:t>
            </a:r>
          </a:p>
          <a:p>
            <a:pPr algn="just"/>
            <a:r>
              <a:rPr lang="cs-CZ" sz="2000" b="1" dirty="0"/>
              <a:t>Potvrzování</a:t>
            </a:r>
            <a:r>
              <a:rPr lang="cs-CZ" sz="2000" dirty="0"/>
              <a:t> je určeno pro posuzování nároků na úhradu lázeňské péče, ozdravenské péče a péče v dětských léčebnách.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3244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18E947C-7C64-40D8-BF50-771FE38D6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 „Příslušný správní orgán“</a:t>
            </a:r>
          </a:p>
          <a:p>
            <a:pPr lvl="0"/>
            <a:r>
              <a:rPr lang="cs-CZ" dirty="0"/>
              <a:t> Krajský úřad</a:t>
            </a:r>
          </a:p>
          <a:p>
            <a:pPr lvl="0"/>
            <a:r>
              <a:rPr lang="cs-CZ" dirty="0"/>
              <a:t> Ministerstvo obrany</a:t>
            </a:r>
          </a:p>
          <a:p>
            <a:pPr lvl="0"/>
            <a:r>
              <a:rPr lang="cs-CZ" dirty="0"/>
              <a:t> Ministerstvo spravedlnosti</a:t>
            </a:r>
          </a:p>
          <a:p>
            <a:pPr lvl="0"/>
            <a:r>
              <a:rPr lang="cs-CZ" dirty="0"/>
              <a:t> 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2F8A55-CCA0-4602-8F1C-590031395C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997C95-425C-4335-ACA8-CEEF7F011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v rámci ZZS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7CE4D7-05EF-47C5-AF44-C9E2571171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A0CEDC-2C80-4754-A132-77C1F3F98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6607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E9DE2B4-C857-4BAD-B520-2FC9B0027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600" dirty="0"/>
              <a:t> Ministerstvo zdravotnictví</a:t>
            </a:r>
          </a:p>
          <a:p>
            <a:pPr lvl="1"/>
            <a:r>
              <a:rPr lang="cs-CZ" sz="2800" dirty="0"/>
              <a:t>Inspektorát omamných psychotropních látek</a:t>
            </a:r>
          </a:p>
          <a:p>
            <a:pPr lvl="1"/>
            <a:r>
              <a:rPr lang="cs-CZ" sz="2800" dirty="0"/>
              <a:t>Český inspektorát lázní a zřídel</a:t>
            </a:r>
          </a:p>
          <a:p>
            <a:pPr lvl="1"/>
            <a:r>
              <a:rPr lang="cs-CZ" sz="2800" dirty="0"/>
              <a:t>Krajské hygienické stanice</a:t>
            </a:r>
          </a:p>
          <a:p>
            <a:pPr lvl="0"/>
            <a:r>
              <a:rPr lang="cs-CZ" sz="3600" dirty="0"/>
              <a:t>Státní ústav pro kontrolu léčiv</a:t>
            </a:r>
          </a:p>
          <a:p>
            <a:pPr lvl="0"/>
            <a:r>
              <a:rPr lang="cs-CZ" sz="3600" dirty="0"/>
              <a:t>Státní úřad pro jadernou bezpečnost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FF8A0D-114C-4197-AAE8-F9A8AB866E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2E91A7-0851-4B82-B7B0-A18C0111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v rámci ZZS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DE5C0-A8AD-4807-9F3B-AED6C5018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3A1EDE-1ABA-4DC6-825C-5EB7576485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07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93B90AB-BC6F-48FD-AF6F-0D855C17E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Generální ředitelství Vězeňské služby</a:t>
            </a:r>
          </a:p>
          <a:p>
            <a:pPr lvl="0"/>
            <a:r>
              <a:rPr lang="cs-CZ" dirty="0"/>
              <a:t>Česká lékařská komora</a:t>
            </a:r>
          </a:p>
          <a:p>
            <a:pPr lvl="0"/>
            <a:r>
              <a:rPr lang="cs-CZ" dirty="0"/>
              <a:t>Česká stomatologická komora</a:t>
            </a:r>
          </a:p>
          <a:p>
            <a:pPr lvl="0"/>
            <a:r>
              <a:rPr lang="cs-CZ" dirty="0"/>
              <a:t>České lékárnická komora</a:t>
            </a:r>
          </a:p>
          <a:p>
            <a:pPr lvl="0"/>
            <a:r>
              <a:rPr lang="cs-CZ" dirty="0"/>
              <a:t>Ministerstvo financí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032A51-8F03-40A1-BC32-67EAB3084A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BEA2B3-78BC-4E37-BA27-F73A1F05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v rámci ZZS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AED3F5-1FEC-4FCB-9B4D-B4716CCFA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63E6A0-2F08-465C-AAB9-7119EFBCDD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22409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4B8BBFA-622C-4246-A789-9E481469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poskytování zdravotních služeb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24B82DD-41D9-49C0-A6D6-00A613F2A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F476-BCFC-4D74-BEBD-5583C34B1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11897-9245-479E-8CCE-03ED6B92A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2837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uvedené v oprávnění k poskytování ZS</a:t>
            </a:r>
          </a:p>
          <a:p>
            <a:pPr lvl="0" algn="just"/>
            <a:r>
              <a:rPr lang="cs-CZ" dirty="0"/>
              <a:t>prostřednictvím osob způsobilých k výkonu zdravotnického povolání (obor, druh, forma) </a:t>
            </a:r>
          </a:p>
          <a:p>
            <a:pPr lvl="0" algn="just"/>
            <a:r>
              <a:rPr lang="cs-CZ" dirty="0"/>
              <a:t>technické a věcné vybavení (obor, druh, forma) </a:t>
            </a:r>
          </a:p>
          <a:p>
            <a:pPr lvl="0" algn="just"/>
            <a:r>
              <a:rPr lang="cs-CZ" dirty="0"/>
              <a:t>v místech uvedených v oprávnění k poskytování zdravotních služeb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36C23B8-67EF-42D5-84D7-E21C58D53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podle časové naléhavosti poskytnutí</a:t>
            </a:r>
          </a:p>
          <a:p>
            <a:pPr lvl="0"/>
            <a:r>
              <a:rPr lang="cs-CZ" dirty="0"/>
              <a:t>neodkladná péče</a:t>
            </a:r>
          </a:p>
          <a:p>
            <a:pPr lvl="0"/>
            <a:r>
              <a:rPr lang="cs-CZ" dirty="0"/>
              <a:t>akutní péče</a:t>
            </a:r>
          </a:p>
          <a:p>
            <a:pPr lvl="0"/>
            <a:r>
              <a:rPr lang="cs-CZ" dirty="0"/>
              <a:t>nezbytná péče</a:t>
            </a:r>
          </a:p>
          <a:p>
            <a:r>
              <a:rPr lang="cs-CZ" dirty="0"/>
              <a:t>plánovaná péče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F9EE7F-25BF-420B-8D27-4456A42DE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Podle časové naléhavosti poskytnutí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A325DE-6C6B-4913-B571-C2C6FD2D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C004FD-8398-445D-B1EB-40CFDF21B4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5DD4A0-C1FE-4889-A49B-25B92A01D6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963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právních předpisů - obecně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</a:t>
            </a:r>
          </a:p>
          <a:p>
            <a:r>
              <a:rPr lang="cs-CZ" dirty="0"/>
              <a:t>Ústavní zákony</a:t>
            </a:r>
          </a:p>
          <a:p>
            <a:r>
              <a:rPr lang="cs-CZ" dirty="0"/>
              <a:t>Zákony</a:t>
            </a:r>
          </a:p>
          <a:p>
            <a:r>
              <a:rPr lang="cs-CZ" dirty="0"/>
              <a:t>Vyhlášky</a:t>
            </a:r>
          </a:p>
          <a:p>
            <a:r>
              <a:rPr lang="cs-CZ" dirty="0"/>
              <a:t>Nařízení vlády</a:t>
            </a:r>
          </a:p>
          <a:p>
            <a:r>
              <a:rPr lang="cs-CZ" dirty="0"/>
              <a:t>Směrnice ministerstev</a:t>
            </a:r>
          </a:p>
          <a:p>
            <a:r>
              <a:rPr lang="cs-CZ" dirty="0"/>
              <a:t>Vyhlášky kraje a obcí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6156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350EE40-4F23-46F2-BAB6-08BB23972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preventivní péče</a:t>
            </a:r>
          </a:p>
          <a:p>
            <a:pPr lvl="0"/>
            <a:r>
              <a:rPr lang="cs-CZ" sz="2000" dirty="0"/>
              <a:t>diagnostická péče</a:t>
            </a:r>
          </a:p>
          <a:p>
            <a:pPr lvl="0"/>
            <a:r>
              <a:rPr lang="cs-CZ" sz="2000" dirty="0"/>
              <a:t>dispenzární péče</a:t>
            </a:r>
          </a:p>
          <a:p>
            <a:pPr lvl="0"/>
            <a:r>
              <a:rPr lang="cs-CZ" sz="2000" dirty="0"/>
              <a:t>ovlivnění zdravotního stavu realizací individuálního léčebného postupu</a:t>
            </a:r>
          </a:p>
          <a:p>
            <a:pPr lvl="0"/>
            <a:r>
              <a:rPr lang="cs-CZ" sz="2000" dirty="0"/>
              <a:t>posudková péče</a:t>
            </a:r>
          </a:p>
          <a:p>
            <a:pPr lvl="0"/>
            <a:r>
              <a:rPr lang="cs-CZ" sz="2000" dirty="0"/>
              <a:t>léčebně rehabilitační péče</a:t>
            </a:r>
          </a:p>
          <a:p>
            <a:pPr lvl="0"/>
            <a:r>
              <a:rPr lang="cs-CZ" sz="2000" dirty="0"/>
              <a:t>ošetřovatelská péče</a:t>
            </a:r>
          </a:p>
          <a:p>
            <a:pPr lvl="0"/>
            <a:r>
              <a:rPr lang="cs-CZ" sz="2000" dirty="0"/>
              <a:t>paliativní péče</a:t>
            </a:r>
          </a:p>
          <a:p>
            <a:pPr lvl="0"/>
            <a:r>
              <a:rPr lang="cs-CZ" sz="2000" dirty="0"/>
              <a:t>lékárenská a </a:t>
            </a:r>
            <a:r>
              <a:rPr lang="cs-CZ" sz="2000" dirty="0" err="1"/>
              <a:t>klinickofarmaceutická</a:t>
            </a:r>
            <a:r>
              <a:rPr lang="cs-CZ" sz="2000" dirty="0"/>
              <a:t> péče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78C730-0792-4DD1-A558-832AA9ED73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Podle účelu jejího poskytnutí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959E70-AA38-4A06-813C-067F5FC3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187E10-F745-4B99-A927-0411028944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A92426-C828-47C4-9FCC-EF2744C5A3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97919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E5F7CC0-513A-486C-8911-BC8C9E0B2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ambulantní péče</a:t>
            </a:r>
          </a:p>
          <a:p>
            <a:pPr lvl="0"/>
            <a:r>
              <a:rPr lang="cs-CZ" dirty="0"/>
              <a:t>jednodenní péče</a:t>
            </a:r>
          </a:p>
          <a:p>
            <a:pPr lvl="0"/>
            <a:r>
              <a:rPr lang="cs-CZ" dirty="0"/>
              <a:t>lůžková péče</a:t>
            </a:r>
          </a:p>
          <a:p>
            <a:pPr lvl="0"/>
            <a:r>
              <a:rPr lang="cs-CZ" dirty="0"/>
              <a:t>péče poskytovaná ve vlastním sociálním prostředí pacienta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EEF66D-888D-4740-A5F2-9151CC92D9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Formy zdravotní péče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37799C-F328-419D-A90B-FEDA2B2D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3E754B-F78D-4E74-8328-F99BF0B489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9B01E-2D5B-4A2D-A8F4-993D452AD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16647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8AAF80-4948-47F7-99C4-1AD053B9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Zák. 95/2004 Sb., o podmínkách získávání a uznávání odborné způsobilosti a specializované způsobilosti k výkonu zdravotnického povolání lékaře, zubního lékaře a farmaceuta</a:t>
            </a:r>
          </a:p>
          <a:p>
            <a:pPr algn="just"/>
            <a:r>
              <a:rPr lang="cs-CZ" dirty="0"/>
              <a:t>Vyhláška MZ č. 185/2009 Sb., o oborech specializačního vzdělávání lékařů, zubních lékařů a farmaceutů a oborech certifikovaných kurzů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883121-7548-453E-ABC2-52A4736F11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Obory zdravotní péče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AA2A3F-1290-4EB8-A47E-4F930F45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5C4BEA-0D29-4B13-A589-A45826B2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B73B4B-DEC8-4DF7-AC5E-DB03652BCB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09885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odborná první pomoc</a:t>
            </a:r>
          </a:p>
          <a:p>
            <a:r>
              <a:rPr lang="cs-CZ" sz="2400" dirty="0"/>
              <a:t>v zařízeních sociálních služeb</a:t>
            </a:r>
            <a:r>
              <a:rPr lang="cs-CZ" sz="2400" i="1" dirty="0"/>
              <a:t> </a:t>
            </a:r>
            <a:r>
              <a:rPr lang="cs-CZ" sz="1800" i="1" dirty="0"/>
              <a:t>(zák. 108/2006 Sb., o sociálních službách)</a:t>
            </a:r>
            <a:endParaRPr lang="cs-CZ" sz="2400" dirty="0"/>
          </a:p>
          <a:p>
            <a:r>
              <a:rPr lang="cs-CZ" sz="2400" dirty="0"/>
              <a:t>převoz osoby ze/do zahraničí do/ze ČR </a:t>
            </a:r>
          </a:p>
          <a:p>
            <a:pPr lvl="0"/>
            <a:r>
              <a:rPr lang="cs-CZ" sz="2400" dirty="0"/>
              <a:t>oprávněná osoba jiného státu</a:t>
            </a:r>
          </a:p>
          <a:p>
            <a:pPr lvl="0"/>
            <a:r>
              <a:rPr lang="cs-CZ" sz="2400" dirty="0"/>
              <a:t>dle přepisů jiného státu</a:t>
            </a:r>
          </a:p>
          <a:p>
            <a:pPr lvl="0"/>
            <a:r>
              <a:rPr lang="cs-CZ" sz="2400" dirty="0"/>
              <a:t>dočasná činnost na území ČR</a:t>
            </a:r>
          </a:p>
          <a:p>
            <a:r>
              <a:rPr lang="cs-CZ" sz="2400" dirty="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zdravotních služeb bez oprávnění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preventivní péče zaměřené na předcházení onemocnění a jeho včasné rozpoznání</a:t>
            </a:r>
          </a:p>
          <a:p>
            <a:pPr lvl="1"/>
            <a:r>
              <a:rPr lang="cs-CZ" i="1" dirty="0"/>
              <a:t>povolení udělené krajským úřadem max. 1 rok </a:t>
            </a:r>
            <a:endParaRPr lang="cs-CZ" dirty="0"/>
          </a:p>
          <a:p>
            <a:pPr lvl="1"/>
            <a:r>
              <a:rPr lang="cs-CZ" i="1" dirty="0"/>
              <a:t>poskytnutí není podmíněno technickým a věcným vybavením</a:t>
            </a:r>
            <a:endParaRPr lang="cs-CZ" dirty="0"/>
          </a:p>
          <a:p>
            <a:pPr lvl="1"/>
            <a:r>
              <a:rPr lang="cs-CZ" i="1" dirty="0"/>
              <a:t>souhlasné závazná stanoviska KHS </a:t>
            </a:r>
            <a:endParaRPr lang="cs-CZ" dirty="0"/>
          </a:p>
          <a:p>
            <a:pPr lvl="1"/>
            <a:r>
              <a:rPr lang="cs-CZ" i="1" dirty="0"/>
              <a:t>není povinnost vést zdrav. dokumentaci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Příslušný krajský úřad</a:t>
            </a:r>
          </a:p>
          <a:p>
            <a:pPr lvl="0"/>
            <a:r>
              <a:rPr lang="cs-CZ" dirty="0"/>
              <a:t>Ministerstvo obrany</a:t>
            </a:r>
          </a:p>
          <a:p>
            <a:pPr lvl="0"/>
            <a:r>
              <a:rPr lang="cs-CZ" dirty="0"/>
              <a:t>Ministerstvo spravedlnosti </a:t>
            </a:r>
          </a:p>
          <a:p>
            <a:pPr lvl="0"/>
            <a:r>
              <a:rPr lang="cs-CZ" dirty="0"/>
              <a:t>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B050142-AD0E-496B-9FFB-E20E4C49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dosažení věku 18 let</a:t>
            </a:r>
          </a:p>
          <a:p>
            <a:r>
              <a:rPr lang="cs-CZ" sz="2000" dirty="0"/>
              <a:t>plná svéprávnost</a:t>
            </a:r>
          </a:p>
          <a:p>
            <a:r>
              <a:rPr lang="cs-CZ" sz="2000" dirty="0"/>
              <a:t>bezúhonnost</a:t>
            </a:r>
          </a:p>
          <a:p>
            <a:r>
              <a:rPr lang="cs-CZ" sz="2000" dirty="0"/>
              <a:t>povolení k pobytu na území ČR</a:t>
            </a:r>
          </a:p>
          <a:p>
            <a:r>
              <a:rPr lang="cs-CZ" sz="2000" dirty="0"/>
              <a:t>způsobilost k samostatnému výkonu zdravotnického povolání / odborný zástupce</a:t>
            </a:r>
          </a:p>
          <a:p>
            <a:r>
              <a:rPr lang="cs-CZ" sz="2000" dirty="0"/>
              <a:t>člen ČLK / ČSK / </a:t>
            </a:r>
            <a:r>
              <a:rPr lang="cs-CZ" sz="2000" dirty="0" err="1"/>
              <a:t>ČLékK</a:t>
            </a:r>
            <a:endParaRPr lang="cs-CZ" sz="2000" dirty="0"/>
          </a:p>
          <a:p>
            <a:r>
              <a:rPr lang="cs-CZ" sz="2000" dirty="0"/>
              <a:t>oprávnění k užívání zdravotnické zařízení (tech. a věc. vybav.)</a:t>
            </a:r>
          </a:p>
          <a:p>
            <a:r>
              <a:rPr lang="cs-CZ" sz="2000" dirty="0"/>
              <a:t>splnění požadavků na personální zabezpečení</a:t>
            </a:r>
          </a:p>
          <a:p>
            <a:r>
              <a:rPr lang="cs-CZ" sz="2000" dirty="0"/>
              <a:t>doložení stanovisek SÚKL, KHS, MZ</a:t>
            </a:r>
          </a:p>
          <a:p>
            <a:r>
              <a:rPr lang="cs-CZ" sz="2000" dirty="0"/>
              <a:t>osobně způsobilá / odborný zástupce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8658DD-87E3-4DB4-8695-ADA8D0B97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Fyzická osoba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C8D228-8622-4DE1-AC22-E535BCF5E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oprávnění   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295195-9065-48BD-ADB6-A856EE3D77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09A85F-91EB-4B19-8DE1-94EEBCEC5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8027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65D9C25-2ACC-4F24-8669-B59164D64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/>
              <a:t>bezúhonnost – statutární orgán/ jeho členové / vedoucí organizační složky státu / organizační složky územního samosprávného celku</a:t>
            </a:r>
            <a:endParaRPr lang="cs-CZ" sz="2400" dirty="0"/>
          </a:p>
          <a:p>
            <a:r>
              <a:rPr lang="cs-CZ" sz="2400" i="1" dirty="0"/>
              <a:t>ustavení odborného zástupce</a:t>
            </a:r>
            <a:endParaRPr lang="cs-CZ" sz="2400" dirty="0"/>
          </a:p>
          <a:p>
            <a:r>
              <a:rPr lang="cs-CZ" sz="2400" i="1" dirty="0"/>
              <a:t>oprávnění k užívání zdravotnické zařízení (technické a věcné vybavení)</a:t>
            </a:r>
            <a:endParaRPr lang="cs-CZ" sz="2400" dirty="0"/>
          </a:p>
          <a:p>
            <a:r>
              <a:rPr lang="cs-CZ" sz="2400" i="1" dirty="0"/>
              <a:t>splnění požadavků na personální zabezpečení</a:t>
            </a:r>
            <a:endParaRPr lang="cs-CZ" sz="2400" dirty="0"/>
          </a:p>
          <a:p>
            <a:r>
              <a:rPr lang="cs-CZ" sz="2400" i="1" dirty="0"/>
              <a:t>doložení stanovisek SÚKL, KHS, MZ</a:t>
            </a:r>
            <a:endParaRPr lang="cs-CZ" sz="2400" dirty="0"/>
          </a:p>
          <a:p>
            <a:r>
              <a:rPr lang="cs-CZ" sz="2400" i="1" dirty="0"/>
              <a:t>odborný zástupce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B2AE8B-9FF0-4E24-8CC3-27B4C56552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Právnická osoba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44F02B-0834-4064-ADE5-E9A12878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oprávnění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820B2C-75BE-412B-B00C-C7A65D04A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C0A6E0-EA18-4363-BC52-509BD0446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50144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417BB8B-55A8-4B06-9893-C28B702CD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uložen zákaz činnosti v poskytování ZS (soud / správní orgán)</a:t>
            </a:r>
          </a:p>
          <a:p>
            <a:pPr lvl="0"/>
            <a:r>
              <a:rPr lang="cs-CZ" sz="2000" dirty="0"/>
              <a:t>není pojištěn pro případ odpovědnosti za škodu způsobenou v souvislosti s poskytováním ZS</a:t>
            </a:r>
          </a:p>
          <a:p>
            <a:pPr lvl="0"/>
            <a:r>
              <a:rPr lang="cs-CZ" sz="2000" dirty="0"/>
              <a:t>závažným způsobem /opakovaně porušil povinnost stanovenou pro poskytování ZS zákonem </a:t>
            </a:r>
          </a:p>
          <a:p>
            <a:pPr lvl="0"/>
            <a:r>
              <a:rPr lang="cs-CZ" sz="2000" dirty="0"/>
              <a:t>ve lhůtě neodstranil zjištěné nedostatky </a:t>
            </a:r>
          </a:p>
          <a:p>
            <a:pPr lvl="0"/>
            <a:r>
              <a:rPr lang="cs-CZ" sz="2000" dirty="0"/>
              <a:t>nevede / vede v rozporu s právním předpisem ZD </a:t>
            </a:r>
          </a:p>
          <a:p>
            <a:pPr lvl="0"/>
            <a:r>
              <a:rPr lang="cs-CZ" sz="2000" dirty="0"/>
              <a:t>neplatí pojistné na sociální zabezpečení a příspěvek na státní politiku zaměstnanosti</a:t>
            </a:r>
          </a:p>
          <a:p>
            <a:pPr lvl="0"/>
            <a:r>
              <a:rPr lang="cs-CZ" sz="2000" dirty="0"/>
              <a:t>po dobu 3 let ode dne nabytí právní moci rozhodnutí o zamítnutí insolvenčního návrhu /zrušení konkursu  </a:t>
            </a:r>
          </a:p>
          <a:p>
            <a:r>
              <a:rPr lang="cs-CZ" sz="2000" dirty="0"/>
              <a:t>v průběhu insolvenčního řízení bez souhlasu insolvenčního správce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D9FAEF-BE92-4DBB-A875-72533F2CF9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5F7129-5BF1-4FC0-9BF0-CF4D1771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k udělení oprávnění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BE5ED-71C3-445C-8ADC-9816EC9717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11EAE-B3A9-4DA8-8377-D09A9C1D03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34576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F4B3E09-8820-4D6B-B72A-A947ECA64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Žádost o udělení oprávnění </a:t>
            </a:r>
          </a:p>
          <a:p>
            <a:pPr lvl="1"/>
            <a:r>
              <a:rPr lang="cs-CZ" i="1" dirty="0"/>
              <a:t>údaje o žadateli</a:t>
            </a:r>
            <a:endParaRPr lang="cs-CZ" dirty="0"/>
          </a:p>
          <a:p>
            <a:pPr lvl="1"/>
            <a:r>
              <a:rPr lang="cs-CZ" i="1" dirty="0"/>
              <a:t>údaje o odborném zástupci</a:t>
            </a:r>
            <a:endParaRPr lang="cs-CZ" dirty="0"/>
          </a:p>
          <a:p>
            <a:pPr lvl="1"/>
            <a:r>
              <a:rPr lang="cs-CZ" i="1" dirty="0"/>
              <a:t>údaje o místu poskytování ZS</a:t>
            </a:r>
            <a:endParaRPr lang="cs-CZ" dirty="0"/>
          </a:p>
          <a:p>
            <a:pPr lvl="1"/>
            <a:r>
              <a:rPr lang="cs-CZ" i="1" dirty="0"/>
              <a:t>formy, obory a druhy poskytované zdravotní péče</a:t>
            </a:r>
            <a:endParaRPr lang="cs-CZ" dirty="0"/>
          </a:p>
          <a:p>
            <a:pPr lvl="1"/>
            <a:r>
              <a:rPr lang="cs-CZ" i="1" dirty="0"/>
              <a:t>datum, kdy žadatel hodlá zahájit poskytování ZS</a:t>
            </a:r>
            <a:endParaRPr lang="cs-CZ" dirty="0"/>
          </a:p>
          <a:p>
            <a:pPr lvl="1"/>
            <a:r>
              <a:rPr lang="cs-CZ" i="1" dirty="0"/>
              <a:t>doba, po kterou žadatel hodlá zdravotní služby poskytovat, pokud žádá o udělení oprávnění na dobu určitou</a:t>
            </a:r>
            <a:endParaRPr lang="cs-CZ" dirty="0"/>
          </a:p>
          <a:p>
            <a:pPr lvl="1"/>
            <a:r>
              <a:rPr lang="cs-CZ" i="1" dirty="0"/>
              <a:t>doklady k žádosti</a:t>
            </a:r>
            <a:endParaRPr lang="cs-CZ" dirty="0"/>
          </a:p>
          <a:p>
            <a:r>
              <a:rPr lang="cs-CZ" dirty="0"/>
              <a:t>Rozhodnutí o udělení oprávnění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0FB38C-B6F8-4790-B904-A5329655B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5071FE-45F9-4F6A-ABFB-0FD1F708D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Udělení oprávnění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E3D951-2602-4824-A56D-5EFE8E92C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1E0C12-1C5A-4212-90B8-111FA2C1B5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74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právních předpisů </a:t>
            </a:r>
            <a:br>
              <a:rPr lang="cs-CZ" dirty="0"/>
            </a:br>
            <a:r>
              <a:rPr lang="cs-CZ" dirty="0"/>
              <a:t>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46381"/>
            <a:ext cx="10753200" cy="4139998"/>
          </a:xfrm>
        </p:spPr>
        <p:txBody>
          <a:bodyPr/>
          <a:lstStyle/>
          <a:p>
            <a:r>
              <a:rPr lang="cs-CZ" sz="2000" dirty="0"/>
              <a:t>Úmluva o lidských právech a biomedicíně</a:t>
            </a:r>
          </a:p>
          <a:p>
            <a:r>
              <a:rPr lang="cs-CZ" sz="2000" dirty="0"/>
              <a:t>Listina základních práv a svobod</a:t>
            </a:r>
          </a:p>
          <a:p>
            <a:r>
              <a:rPr lang="cs-CZ" sz="2000" dirty="0"/>
              <a:t>Zákon o zdravotních službách</a:t>
            </a:r>
          </a:p>
          <a:p>
            <a:r>
              <a:rPr lang="cs-CZ" sz="2000" dirty="0"/>
              <a:t>Zákon o veřejném zdravotním pojištění</a:t>
            </a:r>
          </a:p>
          <a:p>
            <a:r>
              <a:rPr lang="cs-CZ" sz="2000" dirty="0"/>
              <a:t>Občanský zákoník</a:t>
            </a:r>
          </a:p>
          <a:p>
            <a:r>
              <a:rPr lang="cs-CZ" sz="2000" dirty="0"/>
              <a:t>Vyhláška o zdravotnické dokumentaci</a:t>
            </a:r>
          </a:p>
          <a:p>
            <a:r>
              <a:rPr lang="cs-CZ" sz="2000" dirty="0"/>
              <a:t>Směrnice + metodické pokyny Ministerstva zdravotnictví</a:t>
            </a:r>
          </a:p>
          <a:p>
            <a:r>
              <a:rPr lang="cs-CZ" sz="2000" dirty="0"/>
              <a:t>ČLK - stavovské předpisy, závazná stanoviska, doporučení představenstva</a:t>
            </a:r>
            <a:endParaRPr lang="cs-CZ" sz="24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88D5C66-FFAF-4083-AEFF-8DC5228F0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Hlášení změn</a:t>
            </a:r>
          </a:p>
          <a:p>
            <a:endParaRPr lang="cs-CZ" dirty="0"/>
          </a:p>
          <a:p>
            <a:r>
              <a:rPr lang="cs-CZ" dirty="0"/>
              <a:t>Zánik oprávnění</a:t>
            </a:r>
          </a:p>
          <a:p>
            <a:endParaRPr lang="cs-CZ" dirty="0"/>
          </a:p>
          <a:p>
            <a:r>
              <a:rPr lang="cs-CZ" dirty="0"/>
              <a:t>Odejmutí oprávnění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FDC1E1-83BC-429B-B435-9C94A3099F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D5EDFE-ECF1-44A4-B8A4-CAC63486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a zánik oprávnění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5E40C9-50D5-467C-9DB4-840CAA8667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85D0C8-BE0D-40FB-A232-6AE9BD178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3867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CF3C5F7-1D59-4233-9991-BF962A5A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nejdéle na dobu 1 roku</a:t>
            </a:r>
          </a:p>
          <a:p>
            <a:pPr lvl="0"/>
            <a:r>
              <a:rPr lang="cs-CZ" dirty="0"/>
              <a:t>povinnost oznámit nejpozději 60 dnů předem</a:t>
            </a:r>
          </a:p>
          <a:p>
            <a:pPr lvl="0"/>
            <a:r>
              <a:rPr lang="cs-CZ" dirty="0"/>
              <a:t>povinnost zajistit předání kopie nebo výpis ZD nově zvolenému poskytovateli</a:t>
            </a:r>
          </a:p>
          <a:p>
            <a:r>
              <a:rPr lang="cs-CZ" dirty="0"/>
              <a:t>pokračování v poskytování ZS poskytovatel písemně oznámí KÚ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63DADE-0B80-4DDB-BC81-3E34EA6320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7FB513-2E62-4CA8-92ED-8B03A081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Přerušení poskytování ZS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2B38C3-861B-4BE3-9F5F-F93F26E3F9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250418-909C-4B47-9E54-A793321899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54191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37528FF-3136-40B2-9C80-2E8334D15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smluvní vztah se zdravotní pojišťovnou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bez smlouvy se zdravotní pojišťovnou (samoplátci)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FF2DEC-9265-4211-9582-651D6963E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F6B4B5-A37B-4DDD-A2AE-C8298534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zdravotních služeb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E53B7-80DE-4F03-901C-2550F59FA1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9F493E-7B0C-4DF1-BE1A-6F23B90118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69088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E64FCE7-9033-4303-A2D5-9138DD1F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Autonomie pacienta </a:t>
            </a:r>
            <a:br>
              <a:rPr lang="cs-CZ" dirty="0"/>
            </a:br>
            <a:r>
              <a:rPr lang="cs-CZ" dirty="0"/>
              <a:t>(informovaný souhlas, odmítnutí péče)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6980129-74E6-4867-BC6E-57CAA6295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69AE5-F5D8-4BB3-B0DD-B455626E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F4FE2-FD83-4D63-9366-AB205490B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9219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zletilostí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uzavřením manželství před nabytím zletilosti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přiznáním svéprávnosti</a:t>
            </a:r>
          </a:p>
          <a:p>
            <a:pPr lvl="1"/>
            <a:r>
              <a:rPr lang="cs-CZ" i="1" dirty="0"/>
              <a:t>věk 16 let</a:t>
            </a:r>
            <a:endParaRPr lang="cs-CZ" dirty="0"/>
          </a:p>
          <a:p>
            <a:pPr lvl="1"/>
            <a:r>
              <a:rPr lang="cs-CZ" i="1" dirty="0"/>
              <a:t>schopnost se živit a obstarat si své záležitosti </a:t>
            </a:r>
            <a:endParaRPr lang="cs-CZ" dirty="0"/>
          </a:p>
          <a:p>
            <a:pPr lvl="1"/>
            <a:r>
              <a:rPr lang="cs-CZ" i="1" dirty="0"/>
              <a:t>souhlas zákonného zástupce / souhlas nezletilého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svéprávnost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CA7F0-564E-4C60-95D5-421BB7F92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12626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i="1" dirty="0"/>
              <a:t>jen v zájmu člověka, jehož se to týká</a:t>
            </a:r>
            <a:endParaRPr lang="cs-CZ" sz="2400" dirty="0"/>
          </a:p>
          <a:p>
            <a:pPr lvl="0"/>
            <a:r>
              <a:rPr lang="cs-CZ" sz="2400" i="1" dirty="0"/>
              <a:t>v úvahu vzaty rozsah i stupeň neschopnosti postarat se o vlastní záležitosti</a:t>
            </a:r>
            <a:endParaRPr lang="cs-CZ" sz="2400" dirty="0"/>
          </a:p>
          <a:p>
            <a:pPr lvl="0"/>
            <a:r>
              <a:rPr lang="cs-CZ" sz="2400" i="1" dirty="0"/>
              <a:t>nepostačí méně omezující opatření</a:t>
            </a:r>
            <a:endParaRPr lang="cs-CZ" sz="2400" dirty="0"/>
          </a:p>
          <a:p>
            <a:pPr lvl="0"/>
            <a:r>
              <a:rPr lang="cs-CZ" sz="2400" i="1" dirty="0"/>
              <a:t>jen soud</a:t>
            </a:r>
            <a:endParaRPr lang="cs-CZ" sz="2400" dirty="0"/>
          </a:p>
          <a:p>
            <a:pPr lvl="0"/>
            <a:r>
              <a:rPr lang="cs-CZ" sz="2400" i="1" dirty="0"/>
              <a:t>zjistí názor člověka, o jehož svéprávnosti rozhoduje</a:t>
            </a:r>
            <a:endParaRPr lang="cs-CZ" sz="2400" dirty="0"/>
          </a:p>
          <a:p>
            <a:pPr lvl="0"/>
            <a:r>
              <a:rPr lang="cs-CZ" sz="2400" i="1" dirty="0"/>
              <a:t>v rozsahu, v jakém člověk není pro duševní poruchu, která není jen přechodná, schopen právně jednat</a:t>
            </a:r>
            <a:endParaRPr lang="cs-CZ" sz="2400" dirty="0"/>
          </a:p>
          <a:p>
            <a:r>
              <a:rPr lang="cs-CZ" sz="2400" i="1" dirty="0"/>
              <a:t>vymezí rozsah, v jakém způsobilost člověka samostatně právně jednat omezil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34433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Příbuzný v řadě přímé</a:t>
            </a:r>
            <a:r>
              <a:rPr lang="cs-CZ" i="1" dirty="0"/>
              <a:t>, </a:t>
            </a:r>
            <a:r>
              <a:rPr lang="cs-CZ" b="1" i="1" dirty="0"/>
              <a:t>sourozenec</a:t>
            </a:r>
            <a:r>
              <a:rPr lang="cs-CZ" i="1" dirty="0"/>
              <a:t> a </a:t>
            </a:r>
            <a:r>
              <a:rPr lang="cs-CZ" b="1" i="1" dirty="0"/>
              <a:t>manžel</a:t>
            </a:r>
            <a:r>
              <a:rPr lang="cs-CZ" i="1" dirty="0"/>
              <a:t> nebo </a:t>
            </a:r>
            <a:r>
              <a:rPr lang="cs-CZ" b="1" i="1" dirty="0"/>
              <a:t>partner</a:t>
            </a:r>
            <a:r>
              <a:rPr lang="cs-CZ" i="1" dirty="0"/>
              <a:t>; jiné osoby v poměru rodinném nebo obdobném se pokládají za osoby sobě navzájem blízké, </a:t>
            </a:r>
            <a:r>
              <a:rPr lang="cs-CZ" b="1" i="1" dirty="0"/>
              <a:t>pokud by újmu, kterou utrpěla jedna z nich, druhá důvodně pociťovala jako újmu vlastní</a:t>
            </a:r>
            <a:r>
              <a:rPr lang="cs-CZ" i="1" dirty="0"/>
              <a:t>. </a:t>
            </a:r>
          </a:p>
          <a:p>
            <a:r>
              <a:rPr lang="cs-CZ" i="1" dirty="0"/>
              <a:t>Má se za to, že osobami blízkými jsou i osoby </a:t>
            </a:r>
            <a:r>
              <a:rPr lang="cs-CZ" b="1" i="1" dirty="0" err="1"/>
              <a:t>sešvagřené</a:t>
            </a:r>
            <a:r>
              <a:rPr lang="cs-CZ" i="1" dirty="0"/>
              <a:t> nebo </a:t>
            </a:r>
            <a:r>
              <a:rPr lang="cs-CZ" b="1" i="1" dirty="0"/>
              <a:t>osoby, které spolu trvale žijí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4773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Forma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720000" y="710759"/>
            <a:ext cx="10753200" cy="451576"/>
          </a:xfrm>
        </p:spPr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Rozsah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Srozumitelným způsobem</a:t>
            </a:r>
          </a:p>
          <a:p>
            <a:r>
              <a:rPr lang="cs-CZ" sz="2400" dirty="0"/>
              <a:t>V dostatečném rozsahu</a:t>
            </a:r>
          </a:p>
          <a:p>
            <a:r>
              <a:rPr lang="cs-CZ" sz="2400" dirty="0"/>
              <a:t>O navrženém individuálním léčebném postupu</a:t>
            </a:r>
          </a:p>
          <a:p>
            <a:r>
              <a:rPr lang="cs-CZ" sz="2400" dirty="0"/>
              <a:t>Změnách v individuálním léčebném postupu</a:t>
            </a:r>
          </a:p>
          <a:p>
            <a:r>
              <a:rPr lang="cs-CZ" sz="2400" dirty="0"/>
              <a:t>Klást doplňující otázky, srozumitelné odpovědi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/>
            <a:r>
              <a:rPr lang="cs-CZ" sz="2000" dirty="0"/>
              <a:t>Příčina a původu nemoci, stadium, předpoklad vývoje</a:t>
            </a:r>
          </a:p>
          <a:p>
            <a:pPr algn="just"/>
            <a:r>
              <a:rPr lang="cs-CZ" sz="2000" dirty="0"/>
              <a:t>Účel, povaha, předpokládaný přínos, možné důsledky, rizika navrhovaných ZS a jednotlivých výkonů</a:t>
            </a:r>
          </a:p>
          <a:p>
            <a:pPr algn="just"/>
            <a:r>
              <a:rPr lang="cs-CZ" sz="2000" dirty="0"/>
              <a:t>Jiné možnosti ZS, jejich vhodnost, přínos, rizika </a:t>
            </a:r>
          </a:p>
          <a:p>
            <a:pPr algn="just"/>
            <a:r>
              <a:rPr lang="cs-CZ" sz="2000" dirty="0"/>
              <a:t>Další potřebná léčba </a:t>
            </a:r>
          </a:p>
          <a:p>
            <a:pPr algn="just"/>
            <a:r>
              <a:rPr lang="cs-CZ" sz="2000" dirty="0"/>
              <a:t>Omezení, doporučení ve způsobu života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467587" y="6109255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2544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plně svéprávný pacient</a:t>
            </a:r>
          </a:p>
          <a:p>
            <a:pPr lvl="0"/>
            <a:r>
              <a:rPr lang="cs-CZ" dirty="0"/>
              <a:t>pacient omezený ve svéprávnosti</a:t>
            </a:r>
          </a:p>
          <a:p>
            <a:pPr lvl="0"/>
            <a:r>
              <a:rPr lang="cs-CZ" dirty="0"/>
              <a:t>nezletilý pacient</a:t>
            </a:r>
          </a:p>
          <a:p>
            <a:pPr lvl="0"/>
            <a:r>
              <a:rPr lang="cs-CZ" dirty="0"/>
              <a:t>pacient jednající v duševní poruše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04443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Svobodný souhlas</a:t>
            </a:r>
          </a:p>
          <a:p>
            <a:endParaRPr lang="cs-CZ" dirty="0"/>
          </a:p>
          <a:p>
            <a:r>
              <a:rPr lang="cs-CZ" dirty="0"/>
              <a:t>Informovaný souhlas</a:t>
            </a:r>
          </a:p>
          <a:p>
            <a:endParaRPr lang="cs-CZ" dirty="0"/>
          </a:p>
          <a:p>
            <a:r>
              <a:rPr lang="cs-CZ" dirty="0"/>
              <a:t>Forma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s poskytováním zdravotních služeb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652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472853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Zákon o zdravotních službách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X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Občanský zákoník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5423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87586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26167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zdravotnický pracovník zaznamená do ZD nepochybný projev vůle pacienta </a:t>
            </a:r>
          </a:p>
          <a:p>
            <a:r>
              <a:rPr lang="cs-CZ" dirty="0"/>
              <a:t>způsob projevu vůle pacienta</a:t>
            </a:r>
          </a:p>
          <a:p>
            <a:r>
              <a:rPr lang="cs-CZ" dirty="0"/>
              <a:t>zdravotní důvody bránící pacientovi</a:t>
            </a:r>
          </a:p>
          <a:p>
            <a:r>
              <a:rPr lang="cs-CZ" dirty="0"/>
              <a:t>záznam podepíše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2251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souhlas zákonného zástupce (opatrovníka)</a:t>
            </a:r>
          </a:p>
          <a:p>
            <a:pPr lvl="0" algn="just"/>
            <a:r>
              <a:rPr lang="cs-CZ" sz="2400" dirty="0"/>
              <a:t>zjistit názor pacienta (vnímá situaci a vyjadřuje se)</a:t>
            </a:r>
          </a:p>
          <a:p>
            <a:pPr lvl="0" algn="just"/>
            <a:r>
              <a:rPr lang="cs-CZ" sz="2400" dirty="0"/>
              <a:t>zaznamenat ZD názor </a:t>
            </a:r>
            <a:r>
              <a:rPr lang="cs-CZ" sz="2400" dirty="0" err="1"/>
              <a:t>nezl</a:t>
            </a:r>
            <a:r>
              <a:rPr lang="cs-CZ" sz="2400" dirty="0"/>
              <a:t>. / důvod nevyjádření </a:t>
            </a:r>
          </a:p>
          <a:p>
            <a:pPr lvl="0" algn="just"/>
            <a:r>
              <a:rPr lang="cs-CZ" sz="2400" dirty="0"/>
              <a:t>zdravotní služby, které lze poskytovat bez souhlasu a jsou nezbytné k záchraně života nebo zdraví pacienta a odpírají-li rodiče nebo jeden z nich nebo jiný zákonný zástupce souhlas, rozhodne o poskytnutí zdravotních služeb ošetřující lékař </a:t>
            </a:r>
          </a:p>
          <a:p>
            <a:pPr lvl="0" algn="just"/>
            <a:r>
              <a:rPr lang="cs-CZ" sz="2400" dirty="0"/>
              <a:t>pacient starší 14 let – rozpor v názoru se zákonnými zástupci – soud 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Souhlas u nezletilého / omezeného ve svéprávnosti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4000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dirty="0"/>
              <a:t>je opakovaně podána informace o jeho zdravotním stavu v rozsahu a způsobem, ze kterého je zřejmé, že neposkytnutí zdravotních služeb může vážně poškodit jeho zdraví nebo ohrozit život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poskytnutí zdravotních služeb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509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 k dispozici poskytovateli zdravotních služeb</a:t>
            </a:r>
          </a:p>
          <a:p>
            <a:r>
              <a:rPr lang="cs-CZ" sz="2400" dirty="0"/>
              <a:t>V době poskytování zdravotních služeb nastala předvídatelná situace, k níž se dříve vyslovené přání vztahuje</a:t>
            </a:r>
          </a:p>
          <a:p>
            <a:r>
              <a:rPr lang="cs-CZ" sz="2400" dirty="0"/>
              <a:t>Pacient je v takovém zdravotním stavu, kdy není schopen vyslovit nový souhlas nebo nesouhlas</a:t>
            </a:r>
          </a:p>
          <a:p>
            <a:r>
              <a:rPr lang="cs-CZ" sz="2400" dirty="0"/>
              <a:t>Dříve vyslovené přání bylo učiněno na základě písemného poučení ošetřujícím lékařem pacienta o důsledcích tohoto rozhodnutí</a:t>
            </a:r>
          </a:p>
          <a:p>
            <a:endParaRPr lang="cs-CZ" sz="1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Věcné podmínky platnosti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16964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forma</a:t>
            </a:r>
          </a:p>
          <a:p>
            <a:r>
              <a:rPr lang="cs-CZ" dirty="0"/>
              <a:t>Úředně ověřený podpis pacienta</a:t>
            </a:r>
          </a:p>
          <a:p>
            <a:r>
              <a:rPr lang="cs-CZ" dirty="0"/>
              <a:t>Součástí dříve vysloveného přání je písemné poučení </a:t>
            </a:r>
          </a:p>
          <a:p>
            <a:r>
              <a:rPr lang="cs-CZ" dirty="0"/>
              <a:t>Dříve vyslovené přání při přijetí do péče / v průběhu hospitalizace</a:t>
            </a:r>
          </a:p>
          <a:p>
            <a:r>
              <a:rPr lang="cs-CZ" dirty="0"/>
              <a:t>Pro ZS zajišťované tímto poskytovatelem</a:t>
            </a:r>
          </a:p>
          <a:p>
            <a:r>
              <a:rPr lang="cs-CZ" dirty="0"/>
              <a:t>Zaznamená se do ZD</a:t>
            </a:r>
          </a:p>
          <a:p>
            <a:r>
              <a:rPr lang="cs-CZ" dirty="0"/>
              <a:t>Podpis pacient,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Formální podmínky platnosti</a:t>
            </a: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56297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doby jeho vyslovení došlo v poskytování ZS, k takovému vývoji, že lze důvodně předpokládat, že by pacient vyslovil souhlas s poskytnutím</a:t>
            </a:r>
          </a:p>
          <a:p>
            <a:r>
              <a:rPr lang="cs-CZ" dirty="0"/>
              <a:t>Nabádá k postupům, jejichž výsledkem je aktivní způsobení smrti</a:t>
            </a:r>
          </a:p>
          <a:p>
            <a:r>
              <a:rPr lang="cs-CZ" dirty="0"/>
              <a:t>Pokud by jeho splnění mohlo ohrozit jiné osoby</a:t>
            </a:r>
          </a:p>
          <a:p>
            <a:r>
              <a:rPr lang="cs-CZ" dirty="0"/>
              <a:t>Byly započaty zdravotní výkony, jejichž přerušení by vedlo k aktivnímu způsobení smrti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Není povinnost je respektovat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47630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 péče bez souhlasu, omezovací prostředky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80960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soudu</a:t>
            </a:r>
          </a:p>
          <a:p>
            <a:pPr lvl="0"/>
            <a:r>
              <a:rPr lang="cs-CZ" dirty="0"/>
              <a:t>Zákon o ochraně veřejného zdraví</a:t>
            </a:r>
          </a:p>
          <a:p>
            <a:pPr lvl="1"/>
            <a:r>
              <a:rPr lang="cs-CZ" i="1" dirty="0"/>
              <a:t>je nařízena izolace, karanténa nebo léčení</a:t>
            </a:r>
          </a:p>
          <a:p>
            <a:r>
              <a:rPr lang="cs-CZ" dirty="0"/>
              <a:t>Ohrožení bezprostředně a závažným způsobem</a:t>
            </a:r>
          </a:p>
          <a:p>
            <a:r>
              <a:rPr lang="cs-CZ" dirty="0"/>
              <a:t>Neodkladná péče</a:t>
            </a:r>
          </a:p>
          <a:p>
            <a:r>
              <a:rPr lang="cs-CZ" dirty="0"/>
              <a:t>Nezletilý / omezený ve svéprávnosti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bez souhlasu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16998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Jen neodkladná péče </a:t>
            </a:r>
          </a:p>
          <a:p>
            <a:pPr lvl="0"/>
            <a:r>
              <a:rPr lang="cs-CZ" sz="2400" dirty="0"/>
              <a:t>Zdravotní stav neumožňuje souhlas vyslovit</a:t>
            </a:r>
          </a:p>
          <a:p>
            <a:pPr lvl="0"/>
            <a:r>
              <a:rPr lang="cs-CZ" sz="2400" dirty="0"/>
              <a:t>Léčba vážné duševní poruchy, pokud by v důsledku jejího neléčení došlo se vší pravděpodobností k vážnému poškození zdraví pacienta</a:t>
            </a:r>
          </a:p>
          <a:p>
            <a:pPr lvl="0"/>
            <a:r>
              <a:rPr lang="cs-CZ" sz="2400" dirty="0"/>
              <a:t>Nezletilého / omezeného ve svéprávnosti</a:t>
            </a:r>
          </a:p>
          <a:p>
            <a:pPr lvl="1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1"/>
            <a:r>
              <a:rPr lang="cs-CZ" sz="1800" dirty="0"/>
              <a:t>ZS nezbytné k záchraně života nebo zamezení vážného poškození zdraví</a:t>
            </a:r>
          </a:p>
          <a:p>
            <a:r>
              <a:rPr lang="cs-CZ" sz="2400" dirty="0"/>
              <a:t>Podezření na týrání, zneužívání, zanedbávání</a:t>
            </a:r>
          </a:p>
          <a:p>
            <a:r>
              <a:rPr lang="cs-CZ" sz="2400" dirty="0"/>
              <a:t>Oznamovací povinnost poskytovatele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Poskytování zdravotních služeb bez souhlasu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0431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31</a:t>
            </a:r>
          </a:p>
          <a:p>
            <a:r>
              <a:rPr lang="cs-CZ" u="sng" dirty="0"/>
              <a:t>každý</a:t>
            </a:r>
            <a:r>
              <a:rPr lang="cs-CZ" dirty="0"/>
              <a:t> má právo na ochranu zdraví</a:t>
            </a:r>
          </a:p>
          <a:p>
            <a:pPr algn="just"/>
            <a:r>
              <a:rPr lang="cs-CZ" u="sng" dirty="0"/>
              <a:t>občané </a:t>
            </a:r>
            <a:r>
              <a:rPr lang="cs-CZ" dirty="0"/>
              <a:t>mají na základě veřejného pojištění právo na bezplatnou zdravotní péči a na zdravotní pomůcky za podmínek, které stanoví zákon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 a svobod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úchop pacienta zdravotnickými pracovníky / jinými osobami k tomu určenými poskytovatelem</a:t>
            </a:r>
          </a:p>
          <a:p>
            <a:pPr lvl="0"/>
            <a:r>
              <a:rPr lang="cs-CZ" sz="2400" dirty="0"/>
              <a:t>ochranné pásy nebo kurty</a:t>
            </a:r>
          </a:p>
          <a:p>
            <a:pPr lvl="0"/>
            <a:r>
              <a:rPr lang="cs-CZ" sz="2400" dirty="0"/>
              <a:t>umístění pacienta v síťovém lůžku</a:t>
            </a:r>
          </a:p>
          <a:p>
            <a:pPr lvl="0"/>
            <a:r>
              <a:rPr lang="cs-CZ" sz="2400" dirty="0"/>
              <a:t>umístění pacienta v místnosti určené k bezpečnému pohybu</a:t>
            </a:r>
          </a:p>
          <a:p>
            <a:pPr lvl="0"/>
            <a:r>
              <a:rPr lang="cs-CZ" sz="2400" dirty="0"/>
              <a:t>ochranný kabátek / vestu zamezující pohybu horních končetin pacienta</a:t>
            </a:r>
          </a:p>
          <a:p>
            <a:r>
              <a:rPr lang="cs-CZ" sz="2400" dirty="0"/>
              <a:t>psychofarmaka / jiné léčivé přípravky podávané parenterálně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4215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Účelem je odvrácení bezprostředního ohrožení života, zdraví nebo bezpečnosti pacienta nebo jiných osob</a:t>
            </a:r>
          </a:p>
          <a:p>
            <a:r>
              <a:rPr lang="cs-CZ" sz="1800" dirty="0"/>
              <a:t>Pouze po dobu, po kterou trvají důvody jejich použití</a:t>
            </a:r>
          </a:p>
          <a:p>
            <a:r>
              <a:rPr lang="cs-CZ" sz="1800" dirty="0"/>
              <a:t>Pacient je s ohledem na jeho zdravotní stav srozumitelně informován o důvodech použití </a:t>
            </a:r>
          </a:p>
          <a:p>
            <a:r>
              <a:rPr lang="cs-CZ" sz="1800" dirty="0"/>
              <a:t>Zákonný zástupce nezletilého pacienta / zbaveného způsobilosti je bez zbytečného odkladu informován, záznam do ZD</a:t>
            </a:r>
          </a:p>
          <a:p>
            <a:r>
              <a:rPr lang="cs-CZ" sz="1800" dirty="0"/>
              <a:t>Pacient je pod dohledem zdravotnických pracovníků</a:t>
            </a:r>
          </a:p>
          <a:p>
            <a:r>
              <a:rPr lang="cs-CZ" sz="1800" dirty="0"/>
              <a:t>Přijata opatření, která zabrání poškození zdraví pacienta</a:t>
            </a:r>
          </a:p>
          <a:p>
            <a:r>
              <a:rPr lang="cs-CZ" sz="1800" dirty="0"/>
              <a:t>Použití indikuje vždy lékař, výjimečně NLZP –lékař neprodleně informován a potvrdí důvodnost</a:t>
            </a:r>
          </a:p>
          <a:p>
            <a:r>
              <a:rPr lang="cs-CZ" sz="1800" dirty="0"/>
              <a:t>Každé použití zaznamenat do ZD, centrální evidence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Podmínky použití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54617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mlčenlivost zdravotnických pracovníků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398502" y="61896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62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40712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5781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mlčenlivost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43534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39531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Prolomení povinnosti mlčenlivosti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9831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a nakládání se zdravotnickou dokumentací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48864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45445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14901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poskytování zdravotních výkonů v rámci preventivní péče mimo zdravotnické zařízení není poskytovatel povinen vést zdravotnickou dokumentaci</a:t>
            </a:r>
          </a:p>
          <a:p>
            <a:pPr algn="just"/>
            <a:r>
              <a:rPr lang="cs-CZ" dirty="0"/>
              <a:t>Mimo zdravotnické zařízení mohou být poskytovány zdravotní výkony v rámci preventivní péče zaměřené na předcházení onemocnění a jeho včasné rozpoznání, a to na základě povolení uděleného krajským úřadem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 z vedení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70446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Identifikační údaje poskytovatele</a:t>
            </a:r>
          </a:p>
          <a:p>
            <a:r>
              <a:rPr lang="cs-CZ" sz="2000" dirty="0"/>
              <a:t>Identifikační údaje pacienta</a:t>
            </a:r>
          </a:p>
          <a:p>
            <a:r>
              <a:rPr lang="cs-CZ" sz="2000" dirty="0"/>
              <a:t>Pohlaví pacienta</a:t>
            </a:r>
          </a:p>
          <a:p>
            <a:r>
              <a:rPr lang="cs-CZ" sz="2000" dirty="0"/>
              <a:t>Informace o zdravotním stavu pacienta, průběhu a výsledku poskytovaných ZS, dalších významných okolnostech</a:t>
            </a:r>
          </a:p>
          <a:p>
            <a:r>
              <a:rPr lang="cs-CZ" sz="2000" dirty="0"/>
              <a:t>Rodinná, osobní, pracovní, sociální anamnéza</a:t>
            </a:r>
          </a:p>
          <a:p>
            <a:r>
              <a:rPr lang="cs-CZ" sz="2000" dirty="0"/>
              <a:t>Údaje vztahující se k úmrtí pacienta</a:t>
            </a:r>
          </a:p>
          <a:p>
            <a:r>
              <a:rPr lang="cs-CZ" sz="2000" dirty="0"/>
              <a:t>Další údaje podle ZZS / jiných právních předpisů</a:t>
            </a:r>
          </a:p>
          <a:p>
            <a:pPr lvl="1"/>
            <a:r>
              <a:rPr lang="cs-CZ" sz="1600" dirty="0"/>
              <a:t>Písemný souhlas s poskytnutím ZS </a:t>
            </a:r>
          </a:p>
          <a:p>
            <a:pPr lvl="1"/>
            <a:r>
              <a:rPr lang="cs-CZ" sz="1600" dirty="0"/>
              <a:t>Záznam o odmítnutí poskytnutí ZS</a:t>
            </a:r>
          </a:p>
          <a:p>
            <a:pPr lvl="1"/>
            <a:r>
              <a:rPr lang="cs-CZ" sz="1600" dirty="0"/>
              <a:t>Záznam o dříve vysloveném přání</a:t>
            </a:r>
          </a:p>
          <a:p>
            <a:pPr lvl="1"/>
            <a:r>
              <a:rPr lang="cs-CZ" sz="1600" dirty="0"/>
              <a:t>Záznam o souhlasu s poskytováním informací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1328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84165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Předpisy vztahující se ke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017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součást českého práva od 1. 10. 2001</a:t>
            </a:r>
          </a:p>
          <a:p>
            <a:pPr lvl="0" algn="just"/>
            <a:r>
              <a:rPr lang="cs-CZ" dirty="0"/>
              <a:t>chránit důstojnost a svébytnost všech lidských bytostí</a:t>
            </a:r>
          </a:p>
          <a:p>
            <a:pPr lvl="0" algn="just"/>
            <a:r>
              <a:rPr lang="cs-CZ" dirty="0"/>
              <a:t>každému bez diskriminace zaručit úctu k integritě jeho bytosti</a:t>
            </a:r>
          </a:p>
          <a:p>
            <a:pPr algn="just"/>
            <a:r>
              <a:rPr lang="cs-CZ" dirty="0"/>
              <a:t>ostatní práva a základní svobody při aplikaci biologie a medicíny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lidských právech a biomedicíně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58286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vedení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916316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22132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vedení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83867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Zdravotničtí pracovníci</a:t>
            </a:r>
          </a:p>
          <a:p>
            <a:r>
              <a:rPr lang="cs-CZ" dirty="0"/>
              <a:t>Pacient</a:t>
            </a:r>
          </a:p>
          <a:p>
            <a:r>
              <a:rPr lang="cs-CZ" dirty="0"/>
              <a:t>Rodina, příbuzní, pozůstalí</a:t>
            </a:r>
          </a:p>
          <a:p>
            <a:r>
              <a:rPr lang="cs-CZ" dirty="0"/>
              <a:t>Studenti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22363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Osoby se způsobilostí k výkonu zdravotnického povolání</a:t>
            </a:r>
          </a:p>
          <a:p>
            <a:pPr algn="just"/>
            <a:r>
              <a:rPr lang="cs-CZ" dirty="0"/>
              <a:t>V přímé souvislosti s poskytováním zdravotních služeb</a:t>
            </a:r>
          </a:p>
          <a:p>
            <a:pPr algn="just"/>
            <a:r>
              <a:rPr lang="cs-CZ" dirty="0"/>
              <a:t>V rozsahu nezbytně nutném pro výkon povolání</a:t>
            </a:r>
          </a:p>
          <a:p>
            <a:pPr algn="just"/>
            <a:r>
              <a:rPr lang="cs-CZ" dirty="0"/>
              <a:t>Z důvodu splnění úkolů podle </a:t>
            </a:r>
            <a:r>
              <a:rPr lang="cs-CZ" dirty="0" err="1"/>
              <a:t>Zozs</a:t>
            </a:r>
            <a:r>
              <a:rPr lang="cs-CZ" dirty="0"/>
              <a:t> nebo jiných právních předpisů </a:t>
            </a:r>
          </a:p>
          <a:p>
            <a:pPr algn="just"/>
            <a:r>
              <a:rPr lang="cs-CZ" dirty="0"/>
              <a:t>Při hodnocení správného postupu při poskytování zdravotních služeb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Zdravotničtí pracovníci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798985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přítomnosti zaměstnance pověřeného poskytovatelem</a:t>
            </a:r>
          </a:p>
          <a:p>
            <a:endParaRPr lang="cs-CZ" dirty="0"/>
          </a:p>
          <a:p>
            <a:r>
              <a:rPr lang="cs-CZ" dirty="0"/>
              <a:t>Právo činit si výpisy nebo kopie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Pacient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164378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2419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Rodina, příbuzní, pozůstalí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48606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60720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Pořizování kopií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2594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16069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Zacházení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77593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Poruší povinnost vést, uchovávat, nakládat se ZD dle ZZS</a:t>
            </a:r>
          </a:p>
          <a:p>
            <a:r>
              <a:rPr lang="cs-CZ" sz="2400" dirty="0"/>
              <a:t>Neumožní přístup a nahlížení do ZD oprávněným osobám uvedeným v ZZS</a:t>
            </a:r>
          </a:p>
          <a:p>
            <a:r>
              <a:rPr lang="cs-CZ" sz="2400" dirty="0"/>
              <a:t>Umožní nahlížet do ZD v rozporu se ZZS</a:t>
            </a:r>
          </a:p>
          <a:p>
            <a:r>
              <a:rPr lang="cs-CZ" sz="2400" dirty="0"/>
              <a:t>Nepořídí výpis / kopii ZD dle ZZS</a:t>
            </a:r>
          </a:p>
          <a:p>
            <a:r>
              <a:rPr lang="cs-CZ" sz="2400" dirty="0"/>
              <a:t>Neprovede záznam o nahlédnutí do ZD </a:t>
            </a:r>
          </a:p>
          <a:p>
            <a:pPr lvl="1"/>
            <a:r>
              <a:rPr lang="cs-CZ" sz="1800" dirty="0"/>
              <a:t>ZZS - pokuta až 500 tis. Kč / 100 tis. Kč </a:t>
            </a:r>
          </a:p>
          <a:p>
            <a:pPr lvl="1"/>
            <a:r>
              <a:rPr lang="cs-CZ" sz="1800" dirty="0"/>
              <a:t>GDPR - 20 mil euro (cca 500 mil Kč) – omezení zákonem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80863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i="1" dirty="0"/>
              <a:t>Příslušný správní orgán může pozastavit nebo odejmout oprávnění k poskytování ZS </a:t>
            </a:r>
            <a:endParaRPr lang="cs-CZ" sz="2400" dirty="0"/>
          </a:p>
          <a:p>
            <a:pPr lvl="1"/>
            <a:r>
              <a:rPr lang="cs-CZ" i="1" dirty="0"/>
              <a:t>Poskytovatel nevede ZD</a:t>
            </a:r>
            <a:endParaRPr lang="cs-CZ" dirty="0"/>
          </a:p>
          <a:p>
            <a:pPr lvl="1"/>
            <a:r>
              <a:rPr lang="cs-CZ" i="1" dirty="0"/>
              <a:t>Poskytovatel vede ZD v rozporu s právními předpisy </a:t>
            </a:r>
            <a:endParaRPr lang="cs-CZ" dirty="0"/>
          </a:p>
          <a:p>
            <a:r>
              <a:rPr lang="cs-CZ" sz="2400" i="1" dirty="0"/>
              <a:t>Občanský zákoník</a:t>
            </a:r>
            <a:endParaRPr lang="cs-CZ" sz="2400" dirty="0"/>
          </a:p>
          <a:p>
            <a:pPr lvl="1"/>
            <a:r>
              <a:rPr lang="cs-CZ" i="1" dirty="0"/>
              <a:t>Náhrada škody a nemajetkové újmy</a:t>
            </a:r>
            <a:endParaRPr lang="cs-CZ" dirty="0"/>
          </a:p>
          <a:p>
            <a:pPr lvl="1"/>
            <a:r>
              <a:rPr lang="cs-CZ" i="1" dirty="0"/>
              <a:t>Soud může rozhodnout o obrácení důkazního břemena ohledně prokazování (ne)splnění některého z předpokladů odpovědnosti za újmu (nález IV.ÚS 14/17)</a:t>
            </a:r>
            <a:endParaRPr lang="cs-CZ" dirty="0"/>
          </a:p>
          <a:p>
            <a:r>
              <a:rPr lang="cs-CZ" sz="2400" i="1" dirty="0"/>
              <a:t>Trestní zákoník</a:t>
            </a:r>
            <a:endParaRPr lang="cs-CZ" sz="2400" dirty="0"/>
          </a:p>
          <a:p>
            <a:pPr lvl="1"/>
            <a:r>
              <a:rPr lang="cs-CZ" i="1" dirty="0"/>
              <a:t>Neoprávněné nakládání s osobními údaji</a:t>
            </a:r>
            <a:endParaRPr lang="cs-CZ" dirty="0"/>
          </a:p>
          <a:p>
            <a:pPr lvl="1"/>
            <a:r>
              <a:rPr lang="cs-CZ" i="1" dirty="0"/>
              <a:t>Neoprávněný přístup k počítačovému systému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982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000" y="2088002"/>
            <a:ext cx="10753200" cy="4139998"/>
          </a:xfrm>
        </p:spPr>
        <p:txBody>
          <a:bodyPr/>
          <a:lstStyle/>
          <a:p>
            <a:pPr lvl="0"/>
            <a:r>
              <a:rPr lang="cs-CZ" dirty="0"/>
              <a:t>základní zásady veřejného zdravotního pojištění</a:t>
            </a:r>
          </a:p>
          <a:p>
            <a:pPr lvl="0"/>
            <a:r>
              <a:rPr lang="cs-CZ" dirty="0"/>
              <a:t>rozsah a podmínky poskytování zdravotní péče </a:t>
            </a:r>
          </a:p>
          <a:p>
            <a:pPr lvl="0"/>
            <a:r>
              <a:rPr lang="cs-CZ" dirty="0"/>
              <a:t>práva a povinnosti zdravotních pojišťoven</a:t>
            </a:r>
          </a:p>
          <a:p>
            <a:pPr lvl="0"/>
            <a:r>
              <a:rPr lang="cs-CZ" dirty="0"/>
              <a:t>práva a povinnosti pojištěnce – pacienta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48/1997 Sb., o veřejném zdravotním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Náležitá odborná úroveň (lege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580009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Náležitou odbornou úrovní se rozumí poskytování zdravotních služeb podle pravidel vědy a uznávaných medicínských postupů, při respektování individuality pacienta, s ohledem na konkrétní podmínky a objektivní možnosti.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Náležitá odborná úroveň (postup 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64224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34453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Pacient</a:t>
            </a:r>
          </a:p>
          <a:p>
            <a:pPr lvl="0"/>
            <a:r>
              <a:rPr lang="cs-CZ" dirty="0"/>
              <a:t>Zákonný zástupce nebo opatrovník pacienta</a:t>
            </a:r>
          </a:p>
          <a:p>
            <a:pPr lvl="0"/>
            <a:r>
              <a:rPr lang="cs-CZ" dirty="0"/>
              <a:t>Osoba blízká v případě, že pacient tak nemůže učinit s ohledem na svůj zdravotní stav nebo pokud zemřel</a:t>
            </a:r>
          </a:p>
          <a:p>
            <a:pPr lvl="0"/>
            <a:r>
              <a:rPr lang="cs-CZ" dirty="0"/>
              <a:t>Osoba zmocněná pacientem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oprávněné k podání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252007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Poskytovatel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Příslušný správní orgán </a:t>
            </a:r>
          </a:p>
          <a:p>
            <a:pPr lvl="1"/>
            <a:r>
              <a:rPr lang="cs-CZ" dirty="0"/>
              <a:t>Krajský úřad,</a:t>
            </a:r>
          </a:p>
          <a:p>
            <a:pPr lvl="1"/>
            <a:r>
              <a:rPr lang="cs-CZ" dirty="0"/>
              <a:t>Magistrát hlavního města Prahy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Příjemce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596696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500"/>
              </a:lnSpc>
            </a:pPr>
            <a:r>
              <a:rPr lang="cs-CZ" sz="2400" dirty="0"/>
              <a:t>Ústní projednání stížnosti, pokud je to s ohledem na charakter stížnosti vhodné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Vyřídit stížnost do 30/60 dnů ode dne jejího obdržení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Vést evidenci o podání stížností a o způsobu jejich vyřízení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Umožnit stěžovateli nahlížet do konkrétního stížnostního spisu a pořizovat z něj kopie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Poskytnout mu včasnou a nutnou součinnost správnímu orgánu 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Lůžková péče – vypracovat postup pro vyřizování stížností, informaci o možnosti a postupu uveřejnit v ZZ na veřejně přístupném místě a na svých internetových stránkách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poskytovatele při vyřizování stížnosti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279235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6110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vyřízení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396732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odpovědnost lékaře a poskytovatele zdravotních služeb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187501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56206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vzniku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76682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právní povinnosti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89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36548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951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9663" y="1827789"/>
            <a:ext cx="10753200" cy="4139998"/>
          </a:xfrm>
        </p:spPr>
        <p:txBody>
          <a:bodyPr/>
          <a:lstStyle/>
          <a:p>
            <a:pPr lvl="0" algn="just"/>
            <a:r>
              <a:rPr lang="cs-CZ" sz="2000" dirty="0"/>
              <a:t>zdravotní služby a podmínky jejich poskytování</a:t>
            </a:r>
          </a:p>
          <a:p>
            <a:pPr lvl="0" algn="just"/>
            <a:r>
              <a:rPr lang="cs-CZ" sz="2000" dirty="0"/>
              <a:t>výkon státní správy</a:t>
            </a:r>
          </a:p>
          <a:p>
            <a:pPr lvl="0" algn="just"/>
            <a:r>
              <a:rPr lang="cs-CZ" sz="2000" dirty="0"/>
              <a:t>druhy a formy zdravotní péče</a:t>
            </a:r>
          </a:p>
          <a:p>
            <a:pPr lvl="0" algn="just"/>
            <a:r>
              <a:rPr lang="cs-CZ" sz="2000" dirty="0"/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algn="just"/>
            <a:r>
              <a:rPr lang="cs-CZ" sz="2000" dirty="0"/>
              <a:t>podmínky hodnocení kvality a bezpečí zdravotních služeb</a:t>
            </a:r>
          </a:p>
          <a:p>
            <a:pPr lvl="0" algn="just"/>
            <a:r>
              <a:rPr lang="cs-CZ" sz="2000" dirty="0"/>
              <a:t>další činnosti související s poskytováním zdravotních služeb</a:t>
            </a:r>
          </a:p>
          <a:p>
            <a:pPr lvl="0" algn="just"/>
            <a:r>
              <a:rPr lang="cs-CZ" sz="2000" dirty="0"/>
              <a:t>zapracovává příslušné předpisy Evropské unie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372/2011 Sb., o zdravotních službách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5177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prevence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942247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91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07957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8628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 dle práva občanského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37646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újmy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810410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207569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5667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45135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protiprávnosti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86083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84838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povinen někomu něco plnit a použije při tom </a:t>
            </a:r>
            <a:r>
              <a:rPr lang="cs-CZ" b="1" dirty="0"/>
              <a:t>vadnou</a:t>
            </a:r>
            <a:r>
              <a:rPr lang="cs-CZ" dirty="0"/>
              <a:t> věc, nahradí škodu způsobenou vadou věci. To platí i v případě poskytnutí zdravotnických, sociálních, veterinárních a jiných biologických služeb.</a:t>
            </a:r>
          </a:p>
          <a:p>
            <a:r>
              <a:rPr lang="cs-CZ" dirty="0"/>
              <a:t>Nevztahuje se na nesprávně zvolenou věc.</a:t>
            </a:r>
          </a:p>
          <a:p>
            <a:r>
              <a:rPr lang="cs-CZ" dirty="0"/>
              <a:t>Způsobí-li škodu věc sama od sebe, nahradí škodu ten, kdo nad věcí měl mít dohled. (lze se </a:t>
            </a:r>
            <a:r>
              <a:rPr lang="cs-CZ" dirty="0" err="1"/>
              <a:t>sprostit</a:t>
            </a:r>
            <a:r>
              <a:rPr lang="cs-CZ" dirty="0"/>
              <a:t>)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40640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</a:p>
          <a:p>
            <a:r>
              <a:rPr lang="cs-CZ" dirty="0"/>
              <a:t>nahradí 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r>
              <a:rPr lang="cs-CZ" b="1" u="sng" dirty="0"/>
              <a:t>danou za odměnu </a:t>
            </a:r>
            <a:r>
              <a:rPr lang="cs-CZ" dirty="0"/>
              <a:t>v záležitosti svého vědění nebo dovednosti.</a:t>
            </a:r>
          </a:p>
        </p:txBody>
      </p:sp>
    </p:spTree>
    <p:extLst>
      <p:ext uri="{BB962C8B-B14F-4D97-AF65-F5344CB8AC3E}">
        <p14:creationId xmlns:p14="http://schemas.microsoft.com/office/powerpoint/2010/main" val="881273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rávo ve zdravotnictví[20190911081501423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677</TotalTime>
  <Words>6081</Words>
  <Application>Microsoft Office PowerPoint</Application>
  <PresentationFormat>Širokoúhlá obrazovka</PresentationFormat>
  <Paragraphs>999</Paragraphs>
  <Slides>159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159</vt:i4>
      </vt:variant>
    </vt:vector>
  </HeadingPairs>
  <TitlesOfParts>
    <vt:vector size="163" baseType="lpstr">
      <vt:lpstr>Arial</vt:lpstr>
      <vt:lpstr>Tahoma</vt:lpstr>
      <vt:lpstr>Wingdings</vt:lpstr>
      <vt:lpstr>Prezentace_MU_CZ</vt:lpstr>
      <vt:lpstr>PRÁVO VE ZDRAVOTNICTVÍ</vt:lpstr>
      <vt:lpstr>Základní právní předpisy ve zdravotnictví a jejich hierarchie</vt:lpstr>
      <vt:lpstr>Hierarchie právních předpisů - obecně </vt:lpstr>
      <vt:lpstr>Hierarchie právních předpisů  ve zdravotnictví </vt:lpstr>
      <vt:lpstr>Zákon o zdravotních službách   X  Občanský zákoník</vt:lpstr>
      <vt:lpstr>Listina základních práv a svobod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Další předpisy</vt:lpstr>
      <vt:lpstr>Organizace poskytování zdravotních služeb a řízení zdravotnictví</vt:lpstr>
      <vt:lpstr>Odpovědné instituce s celostátní působností </vt:lpstr>
      <vt:lpstr>Hlavní cíl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nepřímé</vt:lpstr>
      <vt:lpstr>Kompetence krajů – veřejný zájem</vt:lpstr>
      <vt:lpstr>Obce </vt:lpstr>
      <vt:lpstr>Zdravotní pojišťovny </vt:lpstr>
      <vt:lpstr>Zdravotní pojišťovny </vt:lpstr>
      <vt:lpstr>Orgány v rámci ZZS</vt:lpstr>
      <vt:lpstr>Orgány v rámci ZZS</vt:lpstr>
      <vt:lpstr>Orgány v rámci ZZS</vt:lpstr>
      <vt:lpstr>Podmínky poskytování zdravotních služeb</vt:lpstr>
      <vt:lpstr>Poskytovatel může poskytovat ZS </vt:lpstr>
      <vt:lpstr>Druhy zdravotní péče </vt:lpstr>
      <vt:lpstr>Druhy zdravotní péče </vt:lpstr>
      <vt:lpstr>Druhy zdravotní péče </vt:lpstr>
      <vt:lpstr>Druhy zdravotní péče </vt:lpstr>
      <vt:lpstr>Poskytování zdravotních služeb bez oprávnění  </vt:lpstr>
      <vt:lpstr>Poskytování preventivní péče mimo ZZ</vt:lpstr>
      <vt:lpstr>Oprávnění k poskytování zdravotních služeb</vt:lpstr>
      <vt:lpstr>Podmínky udělení oprávnění    </vt:lpstr>
      <vt:lpstr>Podmínky udělení oprávnění </vt:lpstr>
      <vt:lpstr>Překážky k udělení oprávnění</vt:lpstr>
      <vt:lpstr>Udělení oprávnění</vt:lpstr>
      <vt:lpstr>Změny a zánik oprávnění</vt:lpstr>
      <vt:lpstr>Přerušení poskytování ZS </vt:lpstr>
      <vt:lpstr>Poskytování zdravotních služeb </vt:lpstr>
      <vt:lpstr>Autonomie pacienta  (informovaný souhlas, odmítnutí péče) </vt:lpstr>
      <vt:lpstr>Plná svéprávnost </vt:lpstr>
      <vt:lpstr>Omezení svéprávnosti </vt:lpstr>
      <vt:lpstr>Osoba blízká</vt:lpstr>
      <vt:lpstr>Informace o zdravotním stavu</vt:lpstr>
      <vt:lpstr>Autonomie pacienta </vt:lpstr>
      <vt:lpstr>Souhlas s poskytováním zdravotních služeb </vt:lpstr>
      <vt:lpstr>Nemožnost poskytnutí souhlasu pacientem</vt:lpstr>
      <vt:lpstr>Nemožnost poskytnutí souhlasu pacientem</vt:lpstr>
      <vt:lpstr>Souhlas u nezletilého / omezeného ve svéprávnosti</vt:lpstr>
      <vt:lpstr>Odmítnutí poskytnutí zdravotních služeb  </vt:lpstr>
      <vt:lpstr>Dříve vyslovené přání</vt:lpstr>
      <vt:lpstr>Dříve vyslovené přání</vt:lpstr>
      <vt:lpstr>Dříve vyslovené přání</vt:lpstr>
      <vt:lpstr>Poskytování zdravotní péče bez souhlasu, omezovací prostředky</vt:lpstr>
      <vt:lpstr>Hospitalizace bez souhlasu </vt:lpstr>
      <vt:lpstr>Poskytování zdravotních služeb bez souhlasu </vt:lpstr>
      <vt:lpstr>Omezovací prostředky </vt:lpstr>
      <vt:lpstr>Omezovací prostředky</vt:lpstr>
      <vt:lpstr>Povinná mlčenlivost zdravotnických pracovníků </vt:lpstr>
      <vt:lpstr>Povinná mlčenlivost </vt:lpstr>
      <vt:lpstr>Prolomení povinnosti mlčenlivosti</vt:lpstr>
      <vt:lpstr>Vedení a nakládání se zdravotnickou dokumentací</vt:lpstr>
      <vt:lpstr>Vedení zdravotnické dokumentace</vt:lpstr>
      <vt:lpstr>Výjimky z vedení ZD </vt:lpstr>
      <vt:lpstr>Obsah ZD </vt:lpstr>
      <vt:lpstr>Předpisy vztahující se ke ZD</vt:lpstr>
      <vt:lpstr>Forma vedení ZD </vt:lpstr>
      <vt:lpstr>Způsob vedení ZD</vt:lpstr>
      <vt:lpstr>Nahlížení do zdravotnické dokumentace</vt:lpstr>
      <vt:lpstr>Nahlížení do zdravotnické dokumentace</vt:lpstr>
      <vt:lpstr>Nahlížení do zdravotnické dokumentace</vt:lpstr>
      <vt:lpstr>Nahlížení do zdravotnické dokumentace</vt:lpstr>
      <vt:lpstr>Pořizování kopií</vt:lpstr>
      <vt:lpstr>Zacházení se ZD</vt:lpstr>
      <vt:lpstr>Sankce při porušení povinností nakládání se ZD</vt:lpstr>
      <vt:lpstr>Sankce při porušení povinností nakládání se ZD</vt:lpstr>
      <vt:lpstr>Náležitá odborná úroveň (lege artis) </vt:lpstr>
      <vt:lpstr>Náležitá odborná úroveň (postup lege artis) </vt:lpstr>
      <vt:lpstr>Stížnosti ve zdravotnictví </vt:lpstr>
      <vt:lpstr>Osoby oprávněné k podání stížnosti </vt:lpstr>
      <vt:lpstr>Příjemce stížnosti </vt:lpstr>
      <vt:lpstr>Povinnosti poskytovatele při vyřizování stížnosti</vt:lpstr>
      <vt:lpstr>Způsoby vyřízení stížnosti </vt:lpstr>
      <vt:lpstr>Právní odpovědnost lékaře a poskytovatele zdravotních služeb </vt:lpstr>
      <vt:lpstr>Předpoklady vzniku odpovědnosti</vt:lpstr>
      <vt:lpstr>Porušení právní povinnosti</vt:lpstr>
      <vt:lpstr>Povinnost prevence</vt:lpstr>
      <vt:lpstr>Typy odpovědnosti</vt:lpstr>
      <vt:lpstr>Odpovědnost dle práva občanského</vt:lpstr>
      <vt:lpstr>Náhrada újmy</vt:lpstr>
      <vt:lpstr>Prezentace aplikace PowerPoint</vt:lpstr>
      <vt:lpstr>Náhoda</vt:lpstr>
      <vt:lpstr>Vyloučení protiprávnosti</vt:lpstr>
      <vt:lpstr>Povinnosti k náhradě se škůdce zprostí,</vt:lpstr>
      <vt:lpstr>Škoda způsobená věcí 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Trestný čin</vt:lpstr>
      <vt:lpstr>Trestný čin</vt:lpstr>
      <vt:lpstr>Trestný čin je spáchán úmyslně, jestliže pachatel </vt:lpstr>
      <vt:lpstr>Nedbalost je:</vt:lpstr>
      <vt:lpstr>Zásada subsidiarity</vt:lpstr>
      <vt:lpstr>Trestné činy ve zdravotnictví</vt:lpstr>
      <vt:lpstr>Profesní samospráva</vt:lpstr>
      <vt:lpstr>Každý člen komory má povinnost</vt:lpstr>
      <vt:lpstr>Disciplinární odpovědnost</vt:lpstr>
      <vt:lpstr>Příklad správní odpovědnosti - Stížnosti</vt:lpstr>
      <vt:lpstr>Pracovněprávní odpovědnost </vt:lpstr>
      <vt:lpstr>Pracovněprávní odpovědnost </vt:lpstr>
      <vt:lpstr>Poskytování zdravotní péče v Evropské unii a přeshraniční zdravotní péče </vt:lpstr>
      <vt:lpstr>Právní regulace </vt:lpstr>
      <vt:lpstr>Kancelář zdravotního pojištění </vt:lpstr>
      <vt:lpstr>Koordinace účasti na zdravotním pojištění   </vt:lpstr>
      <vt:lpstr>Nezbytná péče ve státě pobytu  </vt:lpstr>
      <vt:lpstr>Plná péče ve státě bydliště </vt:lpstr>
      <vt:lpstr>Plánované vycestování za péčí mimo stát pojištění</vt:lpstr>
      <vt:lpstr>Služby na základě mezinárodních smluv </vt:lpstr>
      <vt:lpstr>Přeshraniční zdravotní péče </vt:lpstr>
      <vt:lpstr>Systém veřejného zdravotního pojištění </vt:lpstr>
      <vt:lpstr>Zákonné provedení čl. 31 LZPS </vt:lpstr>
      <vt:lpstr>Právní předpisy</vt:lpstr>
      <vt:lpstr>Plátci zdravotního pojištění, práva  a povinnosti pojištěnců </vt:lpstr>
      <vt:lpstr>Osoby zdravotně pojištěné</vt:lpstr>
      <vt:lpstr>Vznik a zánik veřejného ZP  </vt:lpstr>
      <vt:lpstr>Plátci pojistného na veřejné ZP</vt:lpstr>
      <vt:lpstr>Práva pojištěnce </vt:lpstr>
      <vt:lpstr>Povinnosti pojištěnce</vt:lpstr>
      <vt:lpstr>Povinnosti pojištěnce</vt:lpstr>
      <vt:lpstr>Systém úhrad zdravotní péče </vt:lpstr>
      <vt:lpstr>Právní úprava </vt:lpstr>
      <vt:lpstr>Veřejné a soukromé financování  </vt:lpstr>
      <vt:lpstr>Zdravotní péče hrazená ze zdravotního pojištění</vt:lpstr>
      <vt:lpstr>Smlouvy s poskytovateli o poskytování a úhradě hrazených služeb</vt:lpstr>
      <vt:lpstr>Systém sociálního zabezpečení a lékařská posudková služba </vt:lpstr>
      <vt:lpstr>Nemocenské pojištění</vt:lpstr>
      <vt:lpstr>Právní regulace </vt:lpstr>
      <vt:lpstr>Rozsah nemocenského pojištění</vt:lpstr>
      <vt:lpstr>Posuzování zdravotního stavu pojištěnců a dalších osob pro účely pojištění  </vt:lpstr>
      <vt:lpstr>Důchodové pojištění</vt:lpstr>
      <vt:lpstr>Právní regulace </vt:lpstr>
      <vt:lpstr>Předmět pojištění </vt:lpstr>
      <vt:lpstr>Druhy důchodů </vt:lpstr>
      <vt:lpstr>Invalidní důchod </vt:lpstr>
      <vt:lpstr>Sociální pomoc a sociální služby </vt:lpstr>
      <vt:lpstr>Právní regulace </vt:lpstr>
      <vt:lpstr>Ošetřovatelská zdravotní péče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ucitel</cp:lastModifiedBy>
  <cp:revision>62</cp:revision>
  <cp:lastPrinted>1601-01-01T00:00:00Z</cp:lastPrinted>
  <dcterms:created xsi:type="dcterms:W3CDTF">2019-09-09T09:10:28Z</dcterms:created>
  <dcterms:modified xsi:type="dcterms:W3CDTF">2019-09-11T06:15:01Z</dcterms:modified>
</cp:coreProperties>
</file>