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4" r:id="rId8"/>
    <p:sldId id="265" r:id="rId9"/>
    <p:sldId id="266" r:id="rId10"/>
    <p:sldId id="267" r:id="rId11"/>
    <p:sldId id="268" r:id="rId12"/>
    <p:sldId id="269" r:id="rId13"/>
    <p:sldId id="270" r:id="rId14"/>
    <p:sldId id="271" r:id="rId15"/>
    <p:sldId id="281" r:id="rId16"/>
    <p:sldId id="272" r:id="rId17"/>
    <p:sldId id="282" r:id="rId18"/>
    <p:sldId id="273" r:id="rId19"/>
    <p:sldId id="274" r:id="rId20"/>
    <p:sldId id="275" r:id="rId21"/>
    <p:sldId id="276" r:id="rId22"/>
    <p:sldId id="277" r:id="rId23"/>
    <p:sldId id="278" r:id="rId24"/>
    <p:sldId id="279" r:id="rId25"/>
    <p:sldId id="280" r:id="rId26"/>
    <p:sldId id="295" r:id="rId27"/>
    <p:sldId id="296" r:id="rId28"/>
    <p:sldId id="298" r:id="rId29"/>
    <p:sldId id="297" r:id="rId30"/>
    <p:sldId id="299" r:id="rId31"/>
    <p:sldId id="301" r:id="rId32"/>
    <p:sldId id="300" r:id="rId33"/>
    <p:sldId id="302" r:id="rId34"/>
    <p:sldId id="303" r:id="rId35"/>
    <p:sldId id="304" r:id="rId36"/>
    <p:sldId id="307" r:id="rId37"/>
    <p:sldId id="305" r:id="rId38"/>
    <p:sldId id="308" r:id="rId39"/>
    <p:sldId id="311" r:id="rId40"/>
    <p:sldId id="309" r:id="rId41"/>
    <p:sldId id="312" r:id="rId42"/>
    <p:sldId id="313" r:id="rId43"/>
    <p:sldId id="314" r:id="rId44"/>
    <p:sldId id="315" r:id="rId45"/>
    <p:sldId id="316" r:id="rId46"/>
    <p:sldId id="317" r:id="rId47"/>
    <p:sldId id="318" r:id="rId48"/>
    <p:sldId id="283" r:id="rId49"/>
    <p:sldId id="284" r:id="rId50"/>
    <p:sldId id="285" r:id="rId51"/>
    <p:sldId id="286" r:id="rId52"/>
    <p:sldId id="287" r:id="rId53"/>
    <p:sldId id="288" r:id="rId54"/>
    <p:sldId id="289" r:id="rId55"/>
    <p:sldId id="290" r:id="rId56"/>
    <p:sldId id="291" r:id="rId57"/>
  </p:sldIdLst>
  <p:sldSz cx="12192000" cy="6858000"/>
  <p:notesSz cx="6858000" cy="9144000"/>
  <p:custDataLst>
    <p:tags r:id="rId5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E78682-9F45-4F97-A3FC-6EAE728D18EC}" type="doc">
      <dgm:prSet loTypeId="urn:microsoft.com/office/officeart/2005/8/layout/hProcess9" loCatId="process" qsTypeId="urn:microsoft.com/office/officeart/2005/8/quickstyle/simple1" qsCatId="simple" csTypeId="urn:microsoft.com/office/officeart/2005/8/colors/colorful2" csCatId="colorful" phldr="1"/>
      <dgm:spPr/>
    </dgm:pt>
    <dgm:pt modelId="{82D0DCAB-2DF8-4059-8143-94CF19C64E30}">
      <dgm:prSet phldrT="[Text]"/>
      <dgm:spPr/>
      <dgm:t>
        <a:bodyPr/>
        <a:lstStyle/>
        <a:p>
          <a:r>
            <a:rPr lang="cs-CZ" dirty="0" smtClean="0"/>
            <a:t>Porušení právní povinnosti</a:t>
          </a:r>
          <a:endParaRPr lang="cs-CZ" dirty="0"/>
        </a:p>
      </dgm:t>
    </dgm:pt>
    <dgm:pt modelId="{0DA588AF-547E-4747-931E-DC48EAFCC4DB}" type="parTrans" cxnId="{33A8249D-DBAA-4268-92F4-4EE76E1BDC70}">
      <dgm:prSet/>
      <dgm:spPr/>
      <dgm:t>
        <a:bodyPr/>
        <a:lstStyle/>
        <a:p>
          <a:endParaRPr lang="cs-CZ"/>
        </a:p>
      </dgm:t>
    </dgm:pt>
    <dgm:pt modelId="{34B3A686-6A6C-415F-9185-5A171E6A7918}" type="sibTrans" cxnId="{33A8249D-DBAA-4268-92F4-4EE76E1BDC70}">
      <dgm:prSet/>
      <dgm:spPr/>
      <dgm:t>
        <a:bodyPr/>
        <a:lstStyle/>
        <a:p>
          <a:endParaRPr lang="cs-CZ"/>
        </a:p>
      </dgm:t>
    </dgm:pt>
    <dgm:pt modelId="{8FBBEFA6-E364-40CB-AC10-394524D0D082}">
      <dgm:prSet phldrT="[Text]"/>
      <dgm:spPr/>
      <dgm:t>
        <a:bodyPr/>
        <a:lstStyle/>
        <a:p>
          <a:r>
            <a:rPr lang="cs-CZ" dirty="0" smtClean="0"/>
            <a:t>Příčinná souvislost</a:t>
          </a:r>
          <a:endParaRPr lang="cs-CZ" dirty="0"/>
        </a:p>
      </dgm:t>
    </dgm:pt>
    <dgm:pt modelId="{46AF3EB6-9EF2-4630-9765-018D82DD538B}" type="parTrans" cxnId="{5D7B6C66-6027-4E57-863B-F8E504890ACD}">
      <dgm:prSet/>
      <dgm:spPr/>
      <dgm:t>
        <a:bodyPr/>
        <a:lstStyle/>
        <a:p>
          <a:endParaRPr lang="cs-CZ"/>
        </a:p>
      </dgm:t>
    </dgm:pt>
    <dgm:pt modelId="{E69442C7-F1DB-481F-8941-F7A8370F25EC}" type="sibTrans" cxnId="{5D7B6C66-6027-4E57-863B-F8E504890ACD}">
      <dgm:prSet/>
      <dgm:spPr/>
      <dgm:t>
        <a:bodyPr/>
        <a:lstStyle/>
        <a:p>
          <a:endParaRPr lang="cs-CZ"/>
        </a:p>
      </dgm:t>
    </dgm:pt>
    <dgm:pt modelId="{D868B3D2-0462-4CD5-A4CB-6D13AAF940DD}">
      <dgm:prSet phldrT="[Text]"/>
      <dgm:spPr/>
      <dgm:t>
        <a:bodyPr/>
        <a:lstStyle/>
        <a:p>
          <a:r>
            <a:rPr lang="cs-CZ" dirty="0" smtClean="0"/>
            <a:t>Škoda/porušení právem chráněného zájmu </a:t>
          </a:r>
          <a:endParaRPr lang="cs-CZ" dirty="0"/>
        </a:p>
      </dgm:t>
    </dgm:pt>
    <dgm:pt modelId="{FDCFD825-698D-4E4E-A5C9-CF8FC4321FB2}" type="parTrans" cxnId="{AAE64D3B-F43E-440F-949D-96EEF382128B}">
      <dgm:prSet/>
      <dgm:spPr/>
      <dgm:t>
        <a:bodyPr/>
        <a:lstStyle/>
        <a:p>
          <a:endParaRPr lang="cs-CZ"/>
        </a:p>
      </dgm:t>
    </dgm:pt>
    <dgm:pt modelId="{BC953A2A-1F84-49C5-AD49-C43F319458F7}" type="sibTrans" cxnId="{AAE64D3B-F43E-440F-949D-96EEF382128B}">
      <dgm:prSet/>
      <dgm:spPr/>
      <dgm:t>
        <a:bodyPr/>
        <a:lstStyle/>
        <a:p>
          <a:endParaRPr lang="cs-CZ"/>
        </a:p>
      </dgm:t>
    </dgm:pt>
    <dgm:pt modelId="{28A1986A-0A2D-4C57-B38B-70BE5B4C5578}" type="pres">
      <dgm:prSet presAssocID="{E6E78682-9F45-4F97-A3FC-6EAE728D18EC}" presName="CompostProcess" presStyleCnt="0">
        <dgm:presLayoutVars>
          <dgm:dir/>
          <dgm:resizeHandles val="exact"/>
        </dgm:presLayoutVars>
      </dgm:prSet>
      <dgm:spPr/>
    </dgm:pt>
    <dgm:pt modelId="{88F4B9F3-8E4E-4CC6-B36D-6AA6CB437AFC}" type="pres">
      <dgm:prSet presAssocID="{E6E78682-9F45-4F97-A3FC-6EAE728D18EC}" presName="arrow" presStyleLbl="bgShp" presStyleIdx="0" presStyleCnt="1"/>
      <dgm:spPr/>
      <dgm:t>
        <a:bodyPr/>
        <a:lstStyle/>
        <a:p>
          <a:endParaRPr lang="cs-CZ"/>
        </a:p>
      </dgm:t>
    </dgm:pt>
    <dgm:pt modelId="{CDB6E269-A806-4C24-8CBB-323F4941AA26}" type="pres">
      <dgm:prSet presAssocID="{E6E78682-9F45-4F97-A3FC-6EAE728D18EC}" presName="linearProcess" presStyleCnt="0"/>
      <dgm:spPr/>
    </dgm:pt>
    <dgm:pt modelId="{CE714229-4FDB-44DC-993E-48CE13974932}" type="pres">
      <dgm:prSet presAssocID="{82D0DCAB-2DF8-4059-8143-94CF19C64E30}" presName="textNode" presStyleLbl="node1" presStyleIdx="0" presStyleCnt="3">
        <dgm:presLayoutVars>
          <dgm:bulletEnabled val="1"/>
        </dgm:presLayoutVars>
      </dgm:prSet>
      <dgm:spPr/>
      <dgm:t>
        <a:bodyPr/>
        <a:lstStyle/>
        <a:p>
          <a:endParaRPr lang="cs-CZ"/>
        </a:p>
      </dgm:t>
    </dgm:pt>
    <dgm:pt modelId="{7F269F10-D311-41D9-A08E-D09EB9397621}" type="pres">
      <dgm:prSet presAssocID="{34B3A686-6A6C-415F-9185-5A171E6A7918}" presName="sibTrans" presStyleCnt="0"/>
      <dgm:spPr/>
    </dgm:pt>
    <dgm:pt modelId="{0F8AB609-0B9C-42D2-ADB8-B0CDEF09A769}" type="pres">
      <dgm:prSet presAssocID="{8FBBEFA6-E364-40CB-AC10-394524D0D082}" presName="textNode" presStyleLbl="node1" presStyleIdx="1" presStyleCnt="3">
        <dgm:presLayoutVars>
          <dgm:bulletEnabled val="1"/>
        </dgm:presLayoutVars>
      </dgm:prSet>
      <dgm:spPr/>
      <dgm:t>
        <a:bodyPr/>
        <a:lstStyle/>
        <a:p>
          <a:endParaRPr lang="cs-CZ"/>
        </a:p>
      </dgm:t>
    </dgm:pt>
    <dgm:pt modelId="{B3A0D40A-9BE0-4527-AA78-CF85501F151E}" type="pres">
      <dgm:prSet presAssocID="{E69442C7-F1DB-481F-8941-F7A8370F25EC}" presName="sibTrans" presStyleCnt="0"/>
      <dgm:spPr/>
    </dgm:pt>
    <dgm:pt modelId="{8B4FE3F0-24A0-468E-BC57-0C15AD6D5069}" type="pres">
      <dgm:prSet presAssocID="{D868B3D2-0462-4CD5-A4CB-6D13AAF940DD}" presName="textNode" presStyleLbl="node1" presStyleIdx="2" presStyleCnt="3">
        <dgm:presLayoutVars>
          <dgm:bulletEnabled val="1"/>
        </dgm:presLayoutVars>
      </dgm:prSet>
      <dgm:spPr/>
      <dgm:t>
        <a:bodyPr/>
        <a:lstStyle/>
        <a:p>
          <a:endParaRPr lang="cs-CZ"/>
        </a:p>
      </dgm:t>
    </dgm:pt>
  </dgm:ptLst>
  <dgm:cxnLst>
    <dgm:cxn modelId="{5D7B6C66-6027-4E57-863B-F8E504890ACD}" srcId="{E6E78682-9F45-4F97-A3FC-6EAE728D18EC}" destId="{8FBBEFA6-E364-40CB-AC10-394524D0D082}" srcOrd="1" destOrd="0" parTransId="{46AF3EB6-9EF2-4630-9765-018D82DD538B}" sibTransId="{E69442C7-F1DB-481F-8941-F7A8370F25EC}"/>
    <dgm:cxn modelId="{864CEAF8-71FA-409B-B36F-A18A5B8B1C90}" type="presOf" srcId="{82D0DCAB-2DF8-4059-8143-94CF19C64E30}" destId="{CE714229-4FDB-44DC-993E-48CE13974932}" srcOrd="0" destOrd="0" presId="urn:microsoft.com/office/officeart/2005/8/layout/hProcess9"/>
    <dgm:cxn modelId="{33A8249D-DBAA-4268-92F4-4EE76E1BDC70}" srcId="{E6E78682-9F45-4F97-A3FC-6EAE728D18EC}" destId="{82D0DCAB-2DF8-4059-8143-94CF19C64E30}" srcOrd="0" destOrd="0" parTransId="{0DA588AF-547E-4747-931E-DC48EAFCC4DB}" sibTransId="{34B3A686-6A6C-415F-9185-5A171E6A7918}"/>
    <dgm:cxn modelId="{E83F9926-EEB8-48B8-B4C2-87D679AD1A57}" type="presOf" srcId="{E6E78682-9F45-4F97-A3FC-6EAE728D18EC}" destId="{28A1986A-0A2D-4C57-B38B-70BE5B4C5578}" srcOrd="0" destOrd="0" presId="urn:microsoft.com/office/officeart/2005/8/layout/hProcess9"/>
    <dgm:cxn modelId="{AC4FEF6D-C8F9-4EC3-991B-C6E4AA85C9EC}" type="presOf" srcId="{8FBBEFA6-E364-40CB-AC10-394524D0D082}" destId="{0F8AB609-0B9C-42D2-ADB8-B0CDEF09A769}" srcOrd="0" destOrd="0" presId="urn:microsoft.com/office/officeart/2005/8/layout/hProcess9"/>
    <dgm:cxn modelId="{AAE64D3B-F43E-440F-949D-96EEF382128B}" srcId="{E6E78682-9F45-4F97-A3FC-6EAE728D18EC}" destId="{D868B3D2-0462-4CD5-A4CB-6D13AAF940DD}" srcOrd="2" destOrd="0" parTransId="{FDCFD825-698D-4E4E-A5C9-CF8FC4321FB2}" sibTransId="{BC953A2A-1F84-49C5-AD49-C43F319458F7}"/>
    <dgm:cxn modelId="{DF89045A-5054-4FAC-8071-88EBD95EA843}" type="presOf" srcId="{D868B3D2-0462-4CD5-A4CB-6D13AAF940DD}" destId="{8B4FE3F0-24A0-468E-BC57-0C15AD6D5069}" srcOrd="0" destOrd="0" presId="urn:microsoft.com/office/officeart/2005/8/layout/hProcess9"/>
    <dgm:cxn modelId="{B6966C33-A33B-497E-AAEF-704B1663CE4A}" type="presParOf" srcId="{28A1986A-0A2D-4C57-B38B-70BE5B4C5578}" destId="{88F4B9F3-8E4E-4CC6-B36D-6AA6CB437AFC}" srcOrd="0" destOrd="0" presId="urn:microsoft.com/office/officeart/2005/8/layout/hProcess9"/>
    <dgm:cxn modelId="{B89978D1-2D46-4997-9F9B-84F439BBE72C}" type="presParOf" srcId="{28A1986A-0A2D-4C57-B38B-70BE5B4C5578}" destId="{CDB6E269-A806-4C24-8CBB-323F4941AA26}" srcOrd="1" destOrd="0" presId="urn:microsoft.com/office/officeart/2005/8/layout/hProcess9"/>
    <dgm:cxn modelId="{274D82A7-1D1A-4A07-AE72-D7B01E7D22D1}" type="presParOf" srcId="{CDB6E269-A806-4C24-8CBB-323F4941AA26}" destId="{CE714229-4FDB-44DC-993E-48CE13974932}" srcOrd="0" destOrd="0" presId="urn:microsoft.com/office/officeart/2005/8/layout/hProcess9"/>
    <dgm:cxn modelId="{EF4DB736-C659-4F51-8D21-AD85B078965F}" type="presParOf" srcId="{CDB6E269-A806-4C24-8CBB-323F4941AA26}" destId="{7F269F10-D311-41D9-A08E-D09EB9397621}" srcOrd="1" destOrd="0" presId="urn:microsoft.com/office/officeart/2005/8/layout/hProcess9"/>
    <dgm:cxn modelId="{F5BC7A03-6575-4179-A44C-CAE179920C32}" type="presParOf" srcId="{CDB6E269-A806-4C24-8CBB-323F4941AA26}" destId="{0F8AB609-0B9C-42D2-ADB8-B0CDEF09A769}" srcOrd="2" destOrd="0" presId="urn:microsoft.com/office/officeart/2005/8/layout/hProcess9"/>
    <dgm:cxn modelId="{25B2027B-B070-4FAD-B1B4-D3127843FC94}" type="presParOf" srcId="{CDB6E269-A806-4C24-8CBB-323F4941AA26}" destId="{B3A0D40A-9BE0-4527-AA78-CF85501F151E}" srcOrd="3" destOrd="0" presId="urn:microsoft.com/office/officeart/2005/8/layout/hProcess9"/>
    <dgm:cxn modelId="{C8C3BEB5-C490-43B5-B220-04084F755E03}" type="presParOf" srcId="{CDB6E269-A806-4C24-8CBB-323F4941AA26}" destId="{8B4FE3F0-24A0-468E-BC57-0C15AD6D506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E0B1766-620A-4DBA-AAC0-CC78C860E9C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A5AD757-ED8D-48F9-80BF-2B1C63EF3A51}">
      <dgm:prSet/>
      <dgm:spPr/>
      <dgm:t>
        <a:bodyPr/>
        <a:lstStyle/>
        <a:p>
          <a:pPr rtl="0"/>
          <a:r>
            <a:rPr lang="cs-CZ" b="1" smtClean="0"/>
            <a:t>Trestný čin</a:t>
          </a:r>
          <a:endParaRPr lang="cs-CZ"/>
        </a:p>
      </dgm:t>
    </dgm:pt>
    <dgm:pt modelId="{84E2D4D0-5C50-46B6-BFFD-1CC7F5600CFA}" type="parTrans" cxnId="{F31820EC-DF4E-44D2-90D7-0AFC566DC7C8}">
      <dgm:prSet/>
      <dgm:spPr/>
      <dgm:t>
        <a:bodyPr/>
        <a:lstStyle/>
        <a:p>
          <a:endParaRPr lang="cs-CZ"/>
        </a:p>
      </dgm:t>
    </dgm:pt>
    <dgm:pt modelId="{CDB358D2-0D89-4FB8-BF31-715C118C6C0C}" type="sibTrans" cxnId="{F31820EC-DF4E-44D2-90D7-0AFC566DC7C8}">
      <dgm:prSet/>
      <dgm:spPr/>
      <dgm:t>
        <a:bodyPr/>
        <a:lstStyle/>
        <a:p>
          <a:endParaRPr lang="cs-CZ"/>
        </a:p>
      </dgm:t>
    </dgm:pt>
    <dgm:pt modelId="{D132975E-F18F-4B17-AF2C-E624B552C64F}">
      <dgm:prSet/>
      <dgm:spPr/>
      <dgm:t>
        <a:bodyPr/>
        <a:lstStyle/>
        <a:p>
          <a:pPr rtl="0"/>
          <a:r>
            <a:rPr lang="cs-CZ" smtClean="0"/>
            <a:t>protiprávní čin, který trestní zákon označuje za trestný a který vykazuje znaky uvedené v takovém zákoně</a:t>
          </a:r>
          <a:endParaRPr lang="cs-CZ"/>
        </a:p>
      </dgm:t>
    </dgm:pt>
    <dgm:pt modelId="{BB453A90-7005-4457-B6A9-4D186357CBD0}" type="parTrans" cxnId="{46DA3F17-2F90-4DD8-873E-8B061164CCEE}">
      <dgm:prSet/>
      <dgm:spPr/>
      <dgm:t>
        <a:bodyPr/>
        <a:lstStyle/>
        <a:p>
          <a:endParaRPr lang="cs-CZ"/>
        </a:p>
      </dgm:t>
    </dgm:pt>
    <dgm:pt modelId="{AF6624A7-983A-40A5-91FB-32A95F105394}" type="sibTrans" cxnId="{46DA3F17-2F90-4DD8-873E-8B061164CCEE}">
      <dgm:prSet/>
      <dgm:spPr/>
      <dgm:t>
        <a:bodyPr/>
        <a:lstStyle/>
        <a:p>
          <a:endParaRPr lang="cs-CZ"/>
        </a:p>
      </dgm:t>
    </dgm:pt>
    <dgm:pt modelId="{1F987458-E25D-4201-BAEF-9CAEF635D814}">
      <dgm:prSet/>
      <dgm:spPr/>
      <dgm:t>
        <a:bodyPr/>
        <a:lstStyle/>
        <a:p>
          <a:pPr rtl="0"/>
          <a:r>
            <a:rPr lang="cs-CZ" b="1" smtClean="0"/>
            <a:t>Znaky skutkové podstaty TČ</a:t>
          </a:r>
          <a:endParaRPr lang="cs-CZ"/>
        </a:p>
      </dgm:t>
    </dgm:pt>
    <dgm:pt modelId="{C35E2A45-6F94-4428-92C6-F764D54F6328}" type="parTrans" cxnId="{20432673-A7DE-44FB-9CD4-ED2DB81C0928}">
      <dgm:prSet/>
      <dgm:spPr/>
      <dgm:t>
        <a:bodyPr/>
        <a:lstStyle/>
        <a:p>
          <a:endParaRPr lang="cs-CZ"/>
        </a:p>
      </dgm:t>
    </dgm:pt>
    <dgm:pt modelId="{0055838A-CA6D-4866-8735-C1AAD5B9CE1C}" type="sibTrans" cxnId="{20432673-A7DE-44FB-9CD4-ED2DB81C0928}">
      <dgm:prSet/>
      <dgm:spPr/>
      <dgm:t>
        <a:bodyPr/>
        <a:lstStyle/>
        <a:p>
          <a:endParaRPr lang="cs-CZ"/>
        </a:p>
      </dgm:t>
    </dgm:pt>
    <dgm:pt modelId="{E9D83E83-015C-438B-91D8-397052DAB825}">
      <dgm:prSet/>
      <dgm:spPr/>
      <dgm:t>
        <a:bodyPr/>
        <a:lstStyle/>
        <a:p>
          <a:pPr rtl="0"/>
          <a:r>
            <a:rPr lang="cs-CZ" i="1" smtClean="0"/>
            <a:t>subjekt</a:t>
          </a:r>
          <a:r>
            <a:rPr lang="cs-CZ" smtClean="0"/>
            <a:t> (pachatel), </a:t>
          </a:r>
          <a:r>
            <a:rPr lang="cs-CZ" i="1" smtClean="0"/>
            <a:t>subjektivní stránka</a:t>
          </a:r>
          <a:r>
            <a:rPr lang="cs-CZ" smtClean="0"/>
            <a:t> (zavinění - úmysl přímý/nepřímý, nedbalost vědomá/nevědomá), </a:t>
          </a:r>
          <a:r>
            <a:rPr lang="cs-CZ" i="1" smtClean="0"/>
            <a:t>objekt</a:t>
          </a:r>
          <a:r>
            <a:rPr lang="cs-CZ" smtClean="0"/>
            <a:t> (zákonem chráněný zájem) a </a:t>
          </a:r>
          <a:r>
            <a:rPr lang="cs-CZ" i="1" smtClean="0"/>
            <a:t>objektivní stránka</a:t>
          </a:r>
          <a:r>
            <a:rPr lang="cs-CZ" smtClean="0"/>
            <a:t> (jednání, následek a kauzální nexus)</a:t>
          </a:r>
          <a:endParaRPr lang="cs-CZ"/>
        </a:p>
      </dgm:t>
    </dgm:pt>
    <dgm:pt modelId="{3F6AF0A7-4D4C-442F-B1E3-93EDBB9ED808}" type="parTrans" cxnId="{E821EF46-02AD-4822-8106-47576343A0B7}">
      <dgm:prSet/>
      <dgm:spPr/>
      <dgm:t>
        <a:bodyPr/>
        <a:lstStyle/>
        <a:p>
          <a:endParaRPr lang="cs-CZ"/>
        </a:p>
      </dgm:t>
    </dgm:pt>
    <dgm:pt modelId="{435811C6-51DF-4D57-B33F-62E28FA25DC1}" type="sibTrans" cxnId="{E821EF46-02AD-4822-8106-47576343A0B7}">
      <dgm:prSet/>
      <dgm:spPr/>
      <dgm:t>
        <a:bodyPr/>
        <a:lstStyle/>
        <a:p>
          <a:endParaRPr lang="cs-CZ"/>
        </a:p>
      </dgm:t>
    </dgm:pt>
    <dgm:pt modelId="{D0BDEEC7-927A-44FD-861E-F7FAA1FA7C0A}">
      <dgm:prSet/>
      <dgm:spPr/>
      <dgm:t>
        <a:bodyPr/>
        <a:lstStyle/>
        <a:p>
          <a:pPr rtl="0"/>
          <a:r>
            <a:rPr lang="cs-CZ" b="1" smtClean="0"/>
            <a:t>Předpoklady trestní odpovědnosti</a:t>
          </a:r>
          <a:endParaRPr lang="cs-CZ"/>
        </a:p>
      </dgm:t>
    </dgm:pt>
    <dgm:pt modelId="{C6BD466C-D461-4B97-B914-F3B0F82BDDA1}" type="parTrans" cxnId="{E8341238-CA11-451F-BC65-67079471C251}">
      <dgm:prSet/>
      <dgm:spPr/>
      <dgm:t>
        <a:bodyPr/>
        <a:lstStyle/>
        <a:p>
          <a:endParaRPr lang="cs-CZ"/>
        </a:p>
      </dgm:t>
    </dgm:pt>
    <dgm:pt modelId="{460ED5E7-57A2-437F-9BC0-2141EE33CF3C}" type="sibTrans" cxnId="{E8341238-CA11-451F-BC65-67079471C251}">
      <dgm:prSet/>
      <dgm:spPr/>
      <dgm:t>
        <a:bodyPr/>
        <a:lstStyle/>
        <a:p>
          <a:endParaRPr lang="cs-CZ"/>
        </a:p>
      </dgm:t>
    </dgm:pt>
    <dgm:pt modelId="{FE9E8C52-FED0-4EB9-A042-E7A264278400}">
      <dgm:prSet/>
      <dgm:spPr/>
      <dgm:t>
        <a:bodyPr/>
        <a:lstStyle/>
        <a:p>
          <a:pPr rtl="0"/>
          <a:r>
            <a:rPr lang="cs-CZ" smtClean="0"/>
            <a:t>protiprávní jednání, škodlivý následek a jeho příčinná souvislost s protiprávním jednáním, zavinění (úmyslné zavinění, nestanoví-li trestní zákon výslovně, že postačí nedbalost)</a:t>
          </a:r>
          <a:endParaRPr lang="cs-CZ"/>
        </a:p>
      </dgm:t>
    </dgm:pt>
    <dgm:pt modelId="{6F1A2286-2E83-4B33-A4C9-863DFD2A0B8C}" type="parTrans" cxnId="{5CAA04EE-3AF0-4FEC-A9AF-9BE708F693B1}">
      <dgm:prSet/>
      <dgm:spPr/>
      <dgm:t>
        <a:bodyPr/>
        <a:lstStyle/>
        <a:p>
          <a:endParaRPr lang="cs-CZ"/>
        </a:p>
      </dgm:t>
    </dgm:pt>
    <dgm:pt modelId="{491AE7DE-A34B-4A6E-BBDE-CF01708FEBB4}" type="sibTrans" cxnId="{5CAA04EE-3AF0-4FEC-A9AF-9BE708F693B1}">
      <dgm:prSet/>
      <dgm:spPr/>
      <dgm:t>
        <a:bodyPr/>
        <a:lstStyle/>
        <a:p>
          <a:endParaRPr lang="cs-CZ"/>
        </a:p>
      </dgm:t>
    </dgm:pt>
    <dgm:pt modelId="{4BFCBEFA-661A-4C5B-8DF0-375D817D2E07}">
      <dgm:prSet/>
      <dgm:spPr/>
      <dgm:t>
        <a:bodyPr/>
        <a:lstStyle/>
        <a:p>
          <a:pPr rtl="0"/>
          <a:r>
            <a:rPr lang="cs-CZ" b="1" smtClean="0"/>
            <a:t>Specifika ve zdravotnictví</a:t>
          </a:r>
          <a:endParaRPr lang="cs-CZ"/>
        </a:p>
      </dgm:t>
    </dgm:pt>
    <dgm:pt modelId="{11828F65-A0E9-468C-82F8-7297E366106A}" type="parTrans" cxnId="{360B24A6-4BB6-4665-A263-8F265B04903E}">
      <dgm:prSet/>
      <dgm:spPr/>
      <dgm:t>
        <a:bodyPr/>
        <a:lstStyle/>
        <a:p>
          <a:endParaRPr lang="cs-CZ"/>
        </a:p>
      </dgm:t>
    </dgm:pt>
    <dgm:pt modelId="{724C8201-9EE7-496D-A565-74D332090992}" type="sibTrans" cxnId="{360B24A6-4BB6-4665-A263-8F265B04903E}">
      <dgm:prSet/>
      <dgm:spPr/>
      <dgm:t>
        <a:bodyPr/>
        <a:lstStyle/>
        <a:p>
          <a:endParaRPr lang="cs-CZ"/>
        </a:p>
      </dgm:t>
    </dgm:pt>
    <dgm:pt modelId="{7F2CE699-A6E7-4AC4-B734-794B31F2A946}">
      <dgm:prSet/>
      <dgm:spPr/>
      <dgm:t>
        <a:bodyPr/>
        <a:lstStyle/>
        <a:p>
          <a:pPr rtl="0"/>
          <a:r>
            <a:rPr lang="cs-CZ" smtClean="0"/>
            <a:t>jednání musí být v rozporu s povinnostmi poskytovat účelnou a hodnotovou péči lege artis – hodnotí se příklad o příkladu na základě znaleckých posudků</a:t>
          </a:r>
          <a:endParaRPr lang="cs-CZ"/>
        </a:p>
      </dgm:t>
    </dgm:pt>
    <dgm:pt modelId="{F9F15209-B278-47C0-A477-5A1647E7BB20}" type="parTrans" cxnId="{8FA97AF9-C161-48C1-BF91-8973F3CA7B37}">
      <dgm:prSet/>
      <dgm:spPr/>
      <dgm:t>
        <a:bodyPr/>
        <a:lstStyle/>
        <a:p>
          <a:endParaRPr lang="cs-CZ"/>
        </a:p>
      </dgm:t>
    </dgm:pt>
    <dgm:pt modelId="{6FFED2E8-AA0E-4D05-9FF9-A4D25CC0BCB3}" type="sibTrans" cxnId="{8FA97AF9-C161-48C1-BF91-8973F3CA7B37}">
      <dgm:prSet/>
      <dgm:spPr/>
      <dgm:t>
        <a:bodyPr/>
        <a:lstStyle/>
        <a:p>
          <a:endParaRPr lang="cs-CZ"/>
        </a:p>
      </dgm:t>
    </dgm:pt>
    <dgm:pt modelId="{033A6262-787A-4D2D-88C2-6F4233914D7E}" type="pres">
      <dgm:prSet presAssocID="{3E0B1766-620A-4DBA-AAC0-CC78C860E9C4}" presName="linear" presStyleCnt="0">
        <dgm:presLayoutVars>
          <dgm:animLvl val="lvl"/>
          <dgm:resizeHandles val="exact"/>
        </dgm:presLayoutVars>
      </dgm:prSet>
      <dgm:spPr/>
      <dgm:t>
        <a:bodyPr/>
        <a:lstStyle/>
        <a:p>
          <a:endParaRPr lang="cs-CZ"/>
        </a:p>
      </dgm:t>
    </dgm:pt>
    <dgm:pt modelId="{4BDF60E7-0C2C-4110-AD83-D773B10AC068}" type="pres">
      <dgm:prSet presAssocID="{BA5AD757-ED8D-48F9-80BF-2B1C63EF3A51}" presName="parentText" presStyleLbl="node1" presStyleIdx="0" presStyleCnt="4">
        <dgm:presLayoutVars>
          <dgm:chMax val="0"/>
          <dgm:bulletEnabled val="1"/>
        </dgm:presLayoutVars>
      </dgm:prSet>
      <dgm:spPr/>
      <dgm:t>
        <a:bodyPr/>
        <a:lstStyle/>
        <a:p>
          <a:endParaRPr lang="cs-CZ"/>
        </a:p>
      </dgm:t>
    </dgm:pt>
    <dgm:pt modelId="{27294C76-B38B-4853-A3BC-0230297B6B4F}" type="pres">
      <dgm:prSet presAssocID="{BA5AD757-ED8D-48F9-80BF-2B1C63EF3A51}" presName="childText" presStyleLbl="revTx" presStyleIdx="0" presStyleCnt="4">
        <dgm:presLayoutVars>
          <dgm:bulletEnabled val="1"/>
        </dgm:presLayoutVars>
      </dgm:prSet>
      <dgm:spPr/>
      <dgm:t>
        <a:bodyPr/>
        <a:lstStyle/>
        <a:p>
          <a:endParaRPr lang="cs-CZ"/>
        </a:p>
      </dgm:t>
    </dgm:pt>
    <dgm:pt modelId="{E7E03D3B-7B1A-40A4-A6CD-88CC85B6D4F4}" type="pres">
      <dgm:prSet presAssocID="{1F987458-E25D-4201-BAEF-9CAEF635D814}" presName="parentText" presStyleLbl="node1" presStyleIdx="1" presStyleCnt="4">
        <dgm:presLayoutVars>
          <dgm:chMax val="0"/>
          <dgm:bulletEnabled val="1"/>
        </dgm:presLayoutVars>
      </dgm:prSet>
      <dgm:spPr/>
      <dgm:t>
        <a:bodyPr/>
        <a:lstStyle/>
        <a:p>
          <a:endParaRPr lang="cs-CZ"/>
        </a:p>
      </dgm:t>
    </dgm:pt>
    <dgm:pt modelId="{4FE6C768-A94F-442A-ADA5-5855C3E4B26E}" type="pres">
      <dgm:prSet presAssocID="{1F987458-E25D-4201-BAEF-9CAEF635D814}" presName="childText" presStyleLbl="revTx" presStyleIdx="1" presStyleCnt="4">
        <dgm:presLayoutVars>
          <dgm:bulletEnabled val="1"/>
        </dgm:presLayoutVars>
      </dgm:prSet>
      <dgm:spPr/>
      <dgm:t>
        <a:bodyPr/>
        <a:lstStyle/>
        <a:p>
          <a:endParaRPr lang="cs-CZ"/>
        </a:p>
      </dgm:t>
    </dgm:pt>
    <dgm:pt modelId="{531C5F34-7CEC-480A-A8A5-018A318BDB5E}" type="pres">
      <dgm:prSet presAssocID="{D0BDEEC7-927A-44FD-861E-F7FAA1FA7C0A}" presName="parentText" presStyleLbl="node1" presStyleIdx="2" presStyleCnt="4">
        <dgm:presLayoutVars>
          <dgm:chMax val="0"/>
          <dgm:bulletEnabled val="1"/>
        </dgm:presLayoutVars>
      </dgm:prSet>
      <dgm:spPr/>
      <dgm:t>
        <a:bodyPr/>
        <a:lstStyle/>
        <a:p>
          <a:endParaRPr lang="cs-CZ"/>
        </a:p>
      </dgm:t>
    </dgm:pt>
    <dgm:pt modelId="{57CD3AEA-F667-45AE-B7E1-C58F2FD3D7DF}" type="pres">
      <dgm:prSet presAssocID="{D0BDEEC7-927A-44FD-861E-F7FAA1FA7C0A}" presName="childText" presStyleLbl="revTx" presStyleIdx="2" presStyleCnt="4">
        <dgm:presLayoutVars>
          <dgm:bulletEnabled val="1"/>
        </dgm:presLayoutVars>
      </dgm:prSet>
      <dgm:spPr/>
      <dgm:t>
        <a:bodyPr/>
        <a:lstStyle/>
        <a:p>
          <a:endParaRPr lang="cs-CZ"/>
        </a:p>
      </dgm:t>
    </dgm:pt>
    <dgm:pt modelId="{2470CA33-ECF8-4771-9543-81132A0757BC}" type="pres">
      <dgm:prSet presAssocID="{4BFCBEFA-661A-4C5B-8DF0-375D817D2E07}" presName="parentText" presStyleLbl="node1" presStyleIdx="3" presStyleCnt="4">
        <dgm:presLayoutVars>
          <dgm:chMax val="0"/>
          <dgm:bulletEnabled val="1"/>
        </dgm:presLayoutVars>
      </dgm:prSet>
      <dgm:spPr/>
      <dgm:t>
        <a:bodyPr/>
        <a:lstStyle/>
        <a:p>
          <a:endParaRPr lang="cs-CZ"/>
        </a:p>
      </dgm:t>
    </dgm:pt>
    <dgm:pt modelId="{32C9A795-E1EC-481E-BD71-B499F4A80155}" type="pres">
      <dgm:prSet presAssocID="{4BFCBEFA-661A-4C5B-8DF0-375D817D2E07}" presName="childText" presStyleLbl="revTx" presStyleIdx="3" presStyleCnt="4">
        <dgm:presLayoutVars>
          <dgm:bulletEnabled val="1"/>
        </dgm:presLayoutVars>
      </dgm:prSet>
      <dgm:spPr/>
      <dgm:t>
        <a:bodyPr/>
        <a:lstStyle/>
        <a:p>
          <a:endParaRPr lang="cs-CZ"/>
        </a:p>
      </dgm:t>
    </dgm:pt>
  </dgm:ptLst>
  <dgm:cxnLst>
    <dgm:cxn modelId="{BBEF87F3-292D-47F0-B853-8E1F986B37BB}" type="presOf" srcId="{D132975E-F18F-4B17-AF2C-E624B552C64F}" destId="{27294C76-B38B-4853-A3BC-0230297B6B4F}" srcOrd="0" destOrd="0" presId="urn:microsoft.com/office/officeart/2005/8/layout/vList2"/>
    <dgm:cxn modelId="{46DA3F17-2F90-4DD8-873E-8B061164CCEE}" srcId="{BA5AD757-ED8D-48F9-80BF-2B1C63EF3A51}" destId="{D132975E-F18F-4B17-AF2C-E624B552C64F}" srcOrd="0" destOrd="0" parTransId="{BB453A90-7005-4457-B6A9-4D186357CBD0}" sibTransId="{AF6624A7-983A-40A5-91FB-32A95F105394}"/>
    <dgm:cxn modelId="{360B24A6-4BB6-4665-A263-8F265B04903E}" srcId="{3E0B1766-620A-4DBA-AAC0-CC78C860E9C4}" destId="{4BFCBEFA-661A-4C5B-8DF0-375D817D2E07}" srcOrd="3" destOrd="0" parTransId="{11828F65-A0E9-468C-82F8-7297E366106A}" sibTransId="{724C8201-9EE7-496D-A565-74D332090992}"/>
    <dgm:cxn modelId="{20432673-A7DE-44FB-9CD4-ED2DB81C0928}" srcId="{3E0B1766-620A-4DBA-AAC0-CC78C860E9C4}" destId="{1F987458-E25D-4201-BAEF-9CAEF635D814}" srcOrd="1" destOrd="0" parTransId="{C35E2A45-6F94-4428-92C6-F764D54F6328}" sibTransId="{0055838A-CA6D-4866-8735-C1AAD5B9CE1C}"/>
    <dgm:cxn modelId="{DFDD027E-716A-43B9-B7FB-CC67A679AF2E}" type="presOf" srcId="{FE9E8C52-FED0-4EB9-A042-E7A264278400}" destId="{57CD3AEA-F667-45AE-B7E1-C58F2FD3D7DF}" srcOrd="0" destOrd="0" presId="urn:microsoft.com/office/officeart/2005/8/layout/vList2"/>
    <dgm:cxn modelId="{D06037A4-AD43-427F-8413-320D4B226D7B}" type="presOf" srcId="{BA5AD757-ED8D-48F9-80BF-2B1C63EF3A51}" destId="{4BDF60E7-0C2C-4110-AD83-D773B10AC068}" srcOrd="0" destOrd="0" presId="urn:microsoft.com/office/officeart/2005/8/layout/vList2"/>
    <dgm:cxn modelId="{2BB98D4C-E366-4A51-9661-808333B6B37E}" type="presOf" srcId="{E9D83E83-015C-438B-91D8-397052DAB825}" destId="{4FE6C768-A94F-442A-ADA5-5855C3E4B26E}" srcOrd="0" destOrd="0" presId="urn:microsoft.com/office/officeart/2005/8/layout/vList2"/>
    <dgm:cxn modelId="{A1BA5CE6-6531-410C-B793-088A3EFB4F3C}" type="presOf" srcId="{4BFCBEFA-661A-4C5B-8DF0-375D817D2E07}" destId="{2470CA33-ECF8-4771-9543-81132A0757BC}" srcOrd="0" destOrd="0" presId="urn:microsoft.com/office/officeart/2005/8/layout/vList2"/>
    <dgm:cxn modelId="{5CAA04EE-3AF0-4FEC-A9AF-9BE708F693B1}" srcId="{D0BDEEC7-927A-44FD-861E-F7FAA1FA7C0A}" destId="{FE9E8C52-FED0-4EB9-A042-E7A264278400}" srcOrd="0" destOrd="0" parTransId="{6F1A2286-2E83-4B33-A4C9-863DFD2A0B8C}" sibTransId="{491AE7DE-A34B-4A6E-BBDE-CF01708FEBB4}"/>
    <dgm:cxn modelId="{7703861E-0B58-4802-9E45-8BE104EA6A54}" type="presOf" srcId="{1F987458-E25D-4201-BAEF-9CAEF635D814}" destId="{E7E03D3B-7B1A-40A4-A6CD-88CC85B6D4F4}" srcOrd="0" destOrd="0" presId="urn:microsoft.com/office/officeart/2005/8/layout/vList2"/>
    <dgm:cxn modelId="{E821EF46-02AD-4822-8106-47576343A0B7}" srcId="{1F987458-E25D-4201-BAEF-9CAEF635D814}" destId="{E9D83E83-015C-438B-91D8-397052DAB825}" srcOrd="0" destOrd="0" parTransId="{3F6AF0A7-4D4C-442F-B1E3-93EDBB9ED808}" sibTransId="{435811C6-51DF-4D57-B33F-62E28FA25DC1}"/>
    <dgm:cxn modelId="{E8341238-CA11-451F-BC65-67079471C251}" srcId="{3E0B1766-620A-4DBA-AAC0-CC78C860E9C4}" destId="{D0BDEEC7-927A-44FD-861E-F7FAA1FA7C0A}" srcOrd="2" destOrd="0" parTransId="{C6BD466C-D461-4B97-B914-F3B0F82BDDA1}" sibTransId="{460ED5E7-57A2-437F-9BC0-2141EE33CF3C}"/>
    <dgm:cxn modelId="{D3BF40FC-AEAF-466F-BE12-BFF1B9364B36}" type="presOf" srcId="{7F2CE699-A6E7-4AC4-B734-794B31F2A946}" destId="{32C9A795-E1EC-481E-BD71-B499F4A80155}" srcOrd="0" destOrd="0" presId="urn:microsoft.com/office/officeart/2005/8/layout/vList2"/>
    <dgm:cxn modelId="{8FA97AF9-C161-48C1-BF91-8973F3CA7B37}" srcId="{4BFCBEFA-661A-4C5B-8DF0-375D817D2E07}" destId="{7F2CE699-A6E7-4AC4-B734-794B31F2A946}" srcOrd="0" destOrd="0" parTransId="{F9F15209-B278-47C0-A477-5A1647E7BB20}" sibTransId="{6FFED2E8-AA0E-4D05-9FF9-A4D25CC0BCB3}"/>
    <dgm:cxn modelId="{F31820EC-DF4E-44D2-90D7-0AFC566DC7C8}" srcId="{3E0B1766-620A-4DBA-AAC0-CC78C860E9C4}" destId="{BA5AD757-ED8D-48F9-80BF-2B1C63EF3A51}" srcOrd="0" destOrd="0" parTransId="{84E2D4D0-5C50-46B6-BFFD-1CC7F5600CFA}" sibTransId="{CDB358D2-0D89-4FB8-BF31-715C118C6C0C}"/>
    <dgm:cxn modelId="{6C6C1263-366E-4C1F-BBE2-6455CC720E4D}" type="presOf" srcId="{3E0B1766-620A-4DBA-AAC0-CC78C860E9C4}" destId="{033A6262-787A-4D2D-88C2-6F4233914D7E}" srcOrd="0" destOrd="0" presId="urn:microsoft.com/office/officeart/2005/8/layout/vList2"/>
    <dgm:cxn modelId="{5EE3CAF0-2842-43D2-9EA9-DCA0C42A0D42}" type="presOf" srcId="{D0BDEEC7-927A-44FD-861E-F7FAA1FA7C0A}" destId="{531C5F34-7CEC-480A-A8A5-018A318BDB5E}" srcOrd="0" destOrd="0" presId="urn:microsoft.com/office/officeart/2005/8/layout/vList2"/>
    <dgm:cxn modelId="{ACAFDCE2-37EB-4D67-8C6F-2C99B4C9F6EB}" type="presParOf" srcId="{033A6262-787A-4D2D-88C2-6F4233914D7E}" destId="{4BDF60E7-0C2C-4110-AD83-D773B10AC068}" srcOrd="0" destOrd="0" presId="urn:microsoft.com/office/officeart/2005/8/layout/vList2"/>
    <dgm:cxn modelId="{C5E4A5D5-2000-4333-B7FF-184E4F753C0A}" type="presParOf" srcId="{033A6262-787A-4D2D-88C2-6F4233914D7E}" destId="{27294C76-B38B-4853-A3BC-0230297B6B4F}" srcOrd="1" destOrd="0" presId="urn:microsoft.com/office/officeart/2005/8/layout/vList2"/>
    <dgm:cxn modelId="{6EFCA3C4-07AD-4A45-B871-AC056C157429}" type="presParOf" srcId="{033A6262-787A-4D2D-88C2-6F4233914D7E}" destId="{E7E03D3B-7B1A-40A4-A6CD-88CC85B6D4F4}" srcOrd="2" destOrd="0" presId="urn:microsoft.com/office/officeart/2005/8/layout/vList2"/>
    <dgm:cxn modelId="{489DF295-989A-43D6-97F8-D7CBBB500BDD}" type="presParOf" srcId="{033A6262-787A-4D2D-88C2-6F4233914D7E}" destId="{4FE6C768-A94F-442A-ADA5-5855C3E4B26E}" srcOrd="3" destOrd="0" presId="urn:microsoft.com/office/officeart/2005/8/layout/vList2"/>
    <dgm:cxn modelId="{F8E47970-91ED-4EF4-8C68-4CD70DB9BC7A}" type="presParOf" srcId="{033A6262-787A-4D2D-88C2-6F4233914D7E}" destId="{531C5F34-7CEC-480A-A8A5-018A318BDB5E}" srcOrd="4" destOrd="0" presId="urn:microsoft.com/office/officeart/2005/8/layout/vList2"/>
    <dgm:cxn modelId="{4E6FA9C5-BC61-4FC0-AEC2-2BC2AB086F50}" type="presParOf" srcId="{033A6262-787A-4D2D-88C2-6F4233914D7E}" destId="{57CD3AEA-F667-45AE-B7E1-C58F2FD3D7DF}" srcOrd="5" destOrd="0" presId="urn:microsoft.com/office/officeart/2005/8/layout/vList2"/>
    <dgm:cxn modelId="{1807994F-AC26-4B32-85EE-2CC31CEEF94F}" type="presParOf" srcId="{033A6262-787A-4D2D-88C2-6F4233914D7E}" destId="{2470CA33-ECF8-4771-9543-81132A0757BC}" srcOrd="6" destOrd="0" presId="urn:microsoft.com/office/officeart/2005/8/layout/vList2"/>
    <dgm:cxn modelId="{95C655AC-5D8A-40FD-90DD-04B714E2219C}" type="presParOf" srcId="{033A6262-787A-4D2D-88C2-6F4233914D7E}" destId="{32C9A795-E1EC-481E-BD71-B499F4A80155}"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A72C3AE-54D2-4A64-98CF-A95926F1BB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5700D0F-1DEC-41EC-AAD7-5ED9F8F3D1B2}">
      <dgm:prSet/>
      <dgm:spPr/>
      <dgm:t>
        <a:bodyPr/>
        <a:lstStyle/>
        <a:p>
          <a:pPr rtl="0"/>
          <a:r>
            <a:rPr lang="cs-CZ" smtClean="0"/>
            <a:t>Ohrožení pod vlivem návykové látky</a:t>
          </a:r>
          <a:endParaRPr lang="cs-CZ"/>
        </a:p>
      </dgm:t>
    </dgm:pt>
    <dgm:pt modelId="{CB08F05D-4E27-4056-82B5-43CA2E5A2F65}" type="parTrans" cxnId="{78D0E771-7790-43D2-ADFA-619CE8B84C74}">
      <dgm:prSet/>
      <dgm:spPr/>
      <dgm:t>
        <a:bodyPr/>
        <a:lstStyle/>
        <a:p>
          <a:endParaRPr lang="cs-CZ"/>
        </a:p>
      </dgm:t>
    </dgm:pt>
    <dgm:pt modelId="{FB39D4AA-71B6-434E-B0AC-23418D96AC7D}" type="sibTrans" cxnId="{78D0E771-7790-43D2-ADFA-619CE8B84C74}">
      <dgm:prSet/>
      <dgm:spPr/>
      <dgm:t>
        <a:bodyPr/>
        <a:lstStyle/>
        <a:p>
          <a:endParaRPr lang="cs-CZ"/>
        </a:p>
      </dgm:t>
    </dgm:pt>
    <dgm:pt modelId="{AC658EDD-1D4A-4048-8C96-5278FE7C5E50}">
      <dgm:prSet/>
      <dgm:spPr/>
      <dgm:t>
        <a:bodyPr/>
        <a:lstStyle/>
        <a:p>
          <a:pPr rtl="0"/>
          <a:r>
            <a:rPr lang="cs-CZ" dirty="0" smtClean="0"/>
            <a:t>Kdo vykonává ve stavu vylučujícím způsobilost, který si přivodil vlivem návykové látky, zaměstnání nebo jinou činnost, při kterých by mohl ohrozit život nebo zdraví lidí nebo způsobit značnou škodu na majetku, bude potrestán odnětím svobody až na jeden rok, peněžitým trestem nebo zákazem činnosti.</a:t>
          </a:r>
          <a:endParaRPr lang="cs-CZ" dirty="0"/>
        </a:p>
      </dgm:t>
    </dgm:pt>
    <dgm:pt modelId="{DFFF2E14-C835-447A-A095-9D9352D96FAC}" type="parTrans" cxnId="{8F0A98AC-67F4-4D44-A94B-CD6A71D43557}">
      <dgm:prSet/>
      <dgm:spPr/>
      <dgm:t>
        <a:bodyPr/>
        <a:lstStyle/>
        <a:p>
          <a:endParaRPr lang="cs-CZ"/>
        </a:p>
      </dgm:t>
    </dgm:pt>
    <dgm:pt modelId="{5E6A5BA9-595E-433E-92B6-45DC2B033027}" type="sibTrans" cxnId="{8F0A98AC-67F4-4D44-A94B-CD6A71D43557}">
      <dgm:prSet/>
      <dgm:spPr/>
      <dgm:t>
        <a:bodyPr/>
        <a:lstStyle/>
        <a:p>
          <a:endParaRPr lang="cs-CZ"/>
        </a:p>
      </dgm:t>
    </dgm:pt>
    <dgm:pt modelId="{DE8CB3B8-2FD5-471D-82F6-701507A8AFF6}">
      <dgm:prSet/>
      <dgm:spPr/>
      <dgm:t>
        <a:bodyPr/>
        <a:lstStyle/>
        <a:p>
          <a:pPr rtl="0"/>
          <a:r>
            <a:rPr lang="cs-CZ" dirty="0" smtClean="0"/>
            <a:t>Odnětím svobody na šest měsíců až tři léta, peněžitým trestem nebo zákazem činnosti bude pachatel potrestán,</a:t>
          </a:r>
          <a:endParaRPr lang="cs-CZ" dirty="0"/>
        </a:p>
      </dgm:t>
    </dgm:pt>
    <dgm:pt modelId="{371E36B4-C073-4EDA-A8E0-7A3C23652043}" type="parTrans" cxnId="{F02EC9C4-B943-49E7-8EAF-14E1EF4856AE}">
      <dgm:prSet/>
      <dgm:spPr/>
      <dgm:t>
        <a:bodyPr/>
        <a:lstStyle/>
        <a:p>
          <a:endParaRPr lang="cs-CZ"/>
        </a:p>
      </dgm:t>
    </dgm:pt>
    <dgm:pt modelId="{7032E7D9-55AA-463E-9E97-ECE7659EB154}" type="sibTrans" cxnId="{F02EC9C4-B943-49E7-8EAF-14E1EF4856AE}">
      <dgm:prSet/>
      <dgm:spPr/>
      <dgm:t>
        <a:bodyPr/>
        <a:lstStyle/>
        <a:p>
          <a:endParaRPr lang="cs-CZ"/>
        </a:p>
      </dgm:t>
    </dgm:pt>
    <dgm:pt modelId="{E95CE84D-C9AE-4037-B16B-B2820E346D12}">
      <dgm:prSet/>
      <dgm:spPr/>
      <dgm:t>
        <a:bodyPr/>
        <a:lstStyle/>
        <a:p>
          <a:pPr rtl="0"/>
          <a:r>
            <a:rPr lang="cs-CZ" dirty="0" smtClean="0"/>
            <a:t>způsobí-li činem uvedeným v odstavci 1 havárii, dopravní nebo jinou nehodu, jinému ublížení na zdraví nebo větší škodu na cizím majetku nebo jiný závažný následek,</a:t>
          </a:r>
          <a:endParaRPr lang="cs-CZ" dirty="0"/>
        </a:p>
      </dgm:t>
    </dgm:pt>
    <dgm:pt modelId="{1BF215B1-1832-45D4-ABE1-704B58C20A6C}" type="parTrans" cxnId="{E8397FF3-51EB-4626-A4B2-22132BADC912}">
      <dgm:prSet/>
      <dgm:spPr/>
      <dgm:t>
        <a:bodyPr/>
        <a:lstStyle/>
        <a:p>
          <a:endParaRPr lang="cs-CZ"/>
        </a:p>
      </dgm:t>
    </dgm:pt>
    <dgm:pt modelId="{98C274AB-6F03-4F41-B1E8-89EA8DE90F1A}" type="sibTrans" cxnId="{E8397FF3-51EB-4626-A4B2-22132BADC912}">
      <dgm:prSet/>
      <dgm:spPr/>
      <dgm:t>
        <a:bodyPr/>
        <a:lstStyle/>
        <a:p>
          <a:endParaRPr lang="cs-CZ"/>
        </a:p>
      </dgm:t>
    </dgm:pt>
    <dgm:pt modelId="{61EBF460-3F79-4FE6-BB9A-9110DB67CDE9}">
      <dgm:prSet/>
      <dgm:spPr/>
      <dgm:t>
        <a:bodyPr/>
        <a:lstStyle/>
        <a:p>
          <a:pPr rtl="0"/>
          <a:r>
            <a:rPr lang="cs-CZ" dirty="0" smtClean="0"/>
            <a:t>spáchá-li takový čin při výkonu zaměstnání nebo jiné činnosti, při kterých je vliv návykové látky zvlášť nebezpečný, zejména řídí-li hromadný dopravní prostředek, nebo</a:t>
          </a:r>
          <a:endParaRPr lang="cs-CZ" dirty="0"/>
        </a:p>
      </dgm:t>
    </dgm:pt>
    <dgm:pt modelId="{63180A91-D952-46F2-BA00-230E635683F5}" type="parTrans" cxnId="{193F147C-22A3-4840-BD99-F7D66D77EFBF}">
      <dgm:prSet/>
      <dgm:spPr/>
      <dgm:t>
        <a:bodyPr/>
        <a:lstStyle/>
        <a:p>
          <a:endParaRPr lang="cs-CZ"/>
        </a:p>
      </dgm:t>
    </dgm:pt>
    <dgm:pt modelId="{4DE695B8-6570-4D1A-A426-01942F92A349}" type="sibTrans" cxnId="{193F147C-22A3-4840-BD99-F7D66D77EFBF}">
      <dgm:prSet/>
      <dgm:spPr/>
      <dgm:t>
        <a:bodyPr/>
        <a:lstStyle/>
        <a:p>
          <a:endParaRPr lang="cs-CZ"/>
        </a:p>
      </dgm:t>
    </dgm:pt>
    <dgm:pt modelId="{D73F6DC6-DA2B-4513-BA63-D76189D1F0D1}">
      <dgm:prSet/>
      <dgm:spPr/>
      <dgm:t>
        <a:bodyPr/>
        <a:lstStyle/>
        <a:p>
          <a:pPr rtl="0"/>
          <a:r>
            <a:rPr lang="cs-CZ" dirty="0" smtClean="0"/>
            <a:t>byl-li za takový čin v posledních dvou letech odsouzen nebo z výkonu trestu odnětí svobody uloženého za takový čin propuštěn.</a:t>
          </a:r>
          <a:endParaRPr lang="cs-CZ" dirty="0"/>
        </a:p>
      </dgm:t>
    </dgm:pt>
    <dgm:pt modelId="{80274153-3BCB-44B2-9E72-849D8E4FCCEE}" type="parTrans" cxnId="{27F4838D-82DE-4F1E-8D72-D9CD64247F05}">
      <dgm:prSet/>
      <dgm:spPr/>
      <dgm:t>
        <a:bodyPr/>
        <a:lstStyle/>
        <a:p>
          <a:endParaRPr lang="cs-CZ"/>
        </a:p>
      </dgm:t>
    </dgm:pt>
    <dgm:pt modelId="{0EB94228-85FF-491D-81F5-A3BCF7A339DE}" type="sibTrans" cxnId="{27F4838D-82DE-4F1E-8D72-D9CD64247F05}">
      <dgm:prSet/>
      <dgm:spPr/>
      <dgm:t>
        <a:bodyPr/>
        <a:lstStyle/>
        <a:p>
          <a:endParaRPr lang="cs-CZ"/>
        </a:p>
      </dgm:t>
    </dgm:pt>
    <dgm:pt modelId="{C018B7C0-2C11-45DD-AD24-BCF74AB51110}">
      <dgm:prSet/>
      <dgm:spPr/>
      <dgm:t>
        <a:bodyPr/>
        <a:lstStyle/>
        <a:p>
          <a:pPr rtl="0"/>
          <a:r>
            <a:rPr lang="cs-CZ" smtClean="0"/>
            <a:t>Neoprávněné přechovávání omamné a psychotropní látky a jedu</a:t>
          </a:r>
          <a:endParaRPr lang="cs-CZ"/>
        </a:p>
      </dgm:t>
    </dgm:pt>
    <dgm:pt modelId="{022D608B-BF39-4593-BCB2-4F4FA0CC830D}" type="parTrans" cxnId="{7A776090-DC76-42C3-A09A-A9D96BCAA0C1}">
      <dgm:prSet/>
      <dgm:spPr/>
      <dgm:t>
        <a:bodyPr/>
        <a:lstStyle/>
        <a:p>
          <a:endParaRPr lang="cs-CZ"/>
        </a:p>
      </dgm:t>
    </dgm:pt>
    <dgm:pt modelId="{44F9FB43-706A-4A27-B9F7-C51B56E3F597}" type="sibTrans" cxnId="{7A776090-DC76-42C3-A09A-A9D96BCAA0C1}">
      <dgm:prSet/>
      <dgm:spPr/>
      <dgm:t>
        <a:bodyPr/>
        <a:lstStyle/>
        <a:p>
          <a:endParaRPr lang="cs-CZ"/>
        </a:p>
      </dgm:t>
    </dgm:pt>
    <dgm:pt modelId="{72CE988E-EFAA-43D9-8BB5-58CC46B01218}" type="pres">
      <dgm:prSet presAssocID="{1A72C3AE-54D2-4A64-98CF-A95926F1BB73}" presName="linear" presStyleCnt="0">
        <dgm:presLayoutVars>
          <dgm:animLvl val="lvl"/>
          <dgm:resizeHandles val="exact"/>
        </dgm:presLayoutVars>
      </dgm:prSet>
      <dgm:spPr/>
      <dgm:t>
        <a:bodyPr/>
        <a:lstStyle/>
        <a:p>
          <a:endParaRPr lang="cs-CZ"/>
        </a:p>
      </dgm:t>
    </dgm:pt>
    <dgm:pt modelId="{0EB37F05-BE42-477F-B52D-46E2E2247198}" type="pres">
      <dgm:prSet presAssocID="{25700D0F-1DEC-41EC-AAD7-5ED9F8F3D1B2}" presName="parentText" presStyleLbl="node1" presStyleIdx="0" presStyleCnt="2">
        <dgm:presLayoutVars>
          <dgm:chMax val="0"/>
          <dgm:bulletEnabled val="1"/>
        </dgm:presLayoutVars>
      </dgm:prSet>
      <dgm:spPr/>
      <dgm:t>
        <a:bodyPr/>
        <a:lstStyle/>
        <a:p>
          <a:endParaRPr lang="cs-CZ"/>
        </a:p>
      </dgm:t>
    </dgm:pt>
    <dgm:pt modelId="{24B3B342-7CDD-4FCF-B07C-E034D652B7CF}" type="pres">
      <dgm:prSet presAssocID="{25700D0F-1DEC-41EC-AAD7-5ED9F8F3D1B2}" presName="childText" presStyleLbl="revTx" presStyleIdx="0" presStyleCnt="1">
        <dgm:presLayoutVars>
          <dgm:bulletEnabled val="1"/>
        </dgm:presLayoutVars>
      </dgm:prSet>
      <dgm:spPr/>
      <dgm:t>
        <a:bodyPr/>
        <a:lstStyle/>
        <a:p>
          <a:endParaRPr lang="cs-CZ"/>
        </a:p>
      </dgm:t>
    </dgm:pt>
    <dgm:pt modelId="{7BF57C69-7B28-4991-960D-E85E2044BC15}" type="pres">
      <dgm:prSet presAssocID="{C018B7C0-2C11-45DD-AD24-BCF74AB51110}" presName="parentText" presStyleLbl="node1" presStyleIdx="1" presStyleCnt="2">
        <dgm:presLayoutVars>
          <dgm:chMax val="0"/>
          <dgm:bulletEnabled val="1"/>
        </dgm:presLayoutVars>
      </dgm:prSet>
      <dgm:spPr/>
      <dgm:t>
        <a:bodyPr/>
        <a:lstStyle/>
        <a:p>
          <a:endParaRPr lang="cs-CZ"/>
        </a:p>
      </dgm:t>
    </dgm:pt>
  </dgm:ptLst>
  <dgm:cxnLst>
    <dgm:cxn modelId="{21AE1DBB-375A-4827-93DE-9D2D160FB28A}" type="presOf" srcId="{E95CE84D-C9AE-4037-B16B-B2820E346D12}" destId="{24B3B342-7CDD-4FCF-B07C-E034D652B7CF}" srcOrd="0" destOrd="2" presId="urn:microsoft.com/office/officeart/2005/8/layout/vList2"/>
    <dgm:cxn modelId="{193F147C-22A3-4840-BD99-F7D66D77EFBF}" srcId="{DE8CB3B8-2FD5-471D-82F6-701507A8AFF6}" destId="{61EBF460-3F79-4FE6-BB9A-9110DB67CDE9}" srcOrd="1" destOrd="0" parTransId="{63180A91-D952-46F2-BA00-230E635683F5}" sibTransId="{4DE695B8-6570-4D1A-A426-01942F92A349}"/>
    <dgm:cxn modelId="{831CFA19-E5CB-4216-A1C6-39F6BEA2275E}" type="presOf" srcId="{61EBF460-3F79-4FE6-BB9A-9110DB67CDE9}" destId="{24B3B342-7CDD-4FCF-B07C-E034D652B7CF}" srcOrd="0" destOrd="3" presId="urn:microsoft.com/office/officeart/2005/8/layout/vList2"/>
    <dgm:cxn modelId="{7A776090-DC76-42C3-A09A-A9D96BCAA0C1}" srcId="{1A72C3AE-54D2-4A64-98CF-A95926F1BB73}" destId="{C018B7C0-2C11-45DD-AD24-BCF74AB51110}" srcOrd="1" destOrd="0" parTransId="{022D608B-BF39-4593-BCB2-4F4FA0CC830D}" sibTransId="{44F9FB43-706A-4A27-B9F7-C51B56E3F597}"/>
    <dgm:cxn modelId="{8F0A98AC-67F4-4D44-A94B-CD6A71D43557}" srcId="{25700D0F-1DEC-41EC-AAD7-5ED9F8F3D1B2}" destId="{AC658EDD-1D4A-4048-8C96-5278FE7C5E50}" srcOrd="0" destOrd="0" parTransId="{DFFF2E14-C835-447A-A095-9D9352D96FAC}" sibTransId="{5E6A5BA9-595E-433E-92B6-45DC2B033027}"/>
    <dgm:cxn modelId="{F2A651FC-AA45-480E-BB9A-D118A5AED7BF}" type="presOf" srcId="{AC658EDD-1D4A-4048-8C96-5278FE7C5E50}" destId="{24B3B342-7CDD-4FCF-B07C-E034D652B7CF}" srcOrd="0" destOrd="0" presId="urn:microsoft.com/office/officeart/2005/8/layout/vList2"/>
    <dgm:cxn modelId="{090043BD-FC15-4886-8356-4980781E482B}" type="presOf" srcId="{1A72C3AE-54D2-4A64-98CF-A95926F1BB73}" destId="{72CE988E-EFAA-43D9-8BB5-58CC46B01218}" srcOrd="0" destOrd="0" presId="urn:microsoft.com/office/officeart/2005/8/layout/vList2"/>
    <dgm:cxn modelId="{27F4838D-82DE-4F1E-8D72-D9CD64247F05}" srcId="{DE8CB3B8-2FD5-471D-82F6-701507A8AFF6}" destId="{D73F6DC6-DA2B-4513-BA63-D76189D1F0D1}" srcOrd="2" destOrd="0" parTransId="{80274153-3BCB-44B2-9E72-849D8E4FCCEE}" sibTransId="{0EB94228-85FF-491D-81F5-A3BCF7A339DE}"/>
    <dgm:cxn modelId="{0BAFB3FB-0721-4092-8DB3-330FA38C1508}" type="presOf" srcId="{D73F6DC6-DA2B-4513-BA63-D76189D1F0D1}" destId="{24B3B342-7CDD-4FCF-B07C-E034D652B7CF}" srcOrd="0" destOrd="4" presId="urn:microsoft.com/office/officeart/2005/8/layout/vList2"/>
    <dgm:cxn modelId="{F02EC9C4-B943-49E7-8EAF-14E1EF4856AE}" srcId="{25700D0F-1DEC-41EC-AAD7-5ED9F8F3D1B2}" destId="{DE8CB3B8-2FD5-471D-82F6-701507A8AFF6}" srcOrd="1" destOrd="0" parTransId="{371E36B4-C073-4EDA-A8E0-7A3C23652043}" sibTransId="{7032E7D9-55AA-463E-9E97-ECE7659EB154}"/>
    <dgm:cxn modelId="{1E69F834-E12B-4315-BC26-1A63623A4DBA}" type="presOf" srcId="{C018B7C0-2C11-45DD-AD24-BCF74AB51110}" destId="{7BF57C69-7B28-4991-960D-E85E2044BC15}" srcOrd="0" destOrd="0" presId="urn:microsoft.com/office/officeart/2005/8/layout/vList2"/>
    <dgm:cxn modelId="{E8397FF3-51EB-4626-A4B2-22132BADC912}" srcId="{DE8CB3B8-2FD5-471D-82F6-701507A8AFF6}" destId="{E95CE84D-C9AE-4037-B16B-B2820E346D12}" srcOrd="0" destOrd="0" parTransId="{1BF215B1-1832-45D4-ABE1-704B58C20A6C}" sibTransId="{98C274AB-6F03-4F41-B1E8-89EA8DE90F1A}"/>
    <dgm:cxn modelId="{78D0E771-7790-43D2-ADFA-619CE8B84C74}" srcId="{1A72C3AE-54D2-4A64-98CF-A95926F1BB73}" destId="{25700D0F-1DEC-41EC-AAD7-5ED9F8F3D1B2}" srcOrd="0" destOrd="0" parTransId="{CB08F05D-4E27-4056-82B5-43CA2E5A2F65}" sibTransId="{FB39D4AA-71B6-434E-B0AC-23418D96AC7D}"/>
    <dgm:cxn modelId="{CE744E59-34AF-4F50-95A1-FED71B065797}" type="presOf" srcId="{DE8CB3B8-2FD5-471D-82F6-701507A8AFF6}" destId="{24B3B342-7CDD-4FCF-B07C-E034D652B7CF}" srcOrd="0" destOrd="1" presId="urn:microsoft.com/office/officeart/2005/8/layout/vList2"/>
    <dgm:cxn modelId="{B4DA463C-ABAC-47DA-A4B5-CD537CF14EBE}" type="presOf" srcId="{25700D0F-1DEC-41EC-AAD7-5ED9F8F3D1B2}" destId="{0EB37F05-BE42-477F-B52D-46E2E2247198}" srcOrd="0" destOrd="0" presId="urn:microsoft.com/office/officeart/2005/8/layout/vList2"/>
    <dgm:cxn modelId="{354074CC-6C6B-4E38-9B2F-D3AE902DC5C0}" type="presParOf" srcId="{72CE988E-EFAA-43D9-8BB5-58CC46B01218}" destId="{0EB37F05-BE42-477F-B52D-46E2E2247198}" srcOrd="0" destOrd="0" presId="urn:microsoft.com/office/officeart/2005/8/layout/vList2"/>
    <dgm:cxn modelId="{758AA4C9-AF31-4288-8448-836F75C38696}" type="presParOf" srcId="{72CE988E-EFAA-43D9-8BB5-58CC46B01218}" destId="{24B3B342-7CDD-4FCF-B07C-E034D652B7CF}" srcOrd="1" destOrd="0" presId="urn:microsoft.com/office/officeart/2005/8/layout/vList2"/>
    <dgm:cxn modelId="{5AF0619C-BD7B-4453-8EA9-CA470579B307}" type="presParOf" srcId="{72CE988E-EFAA-43D9-8BB5-58CC46B01218}" destId="{7BF57C69-7B28-4991-960D-E85E2044BC1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5A2E93-9605-4486-8760-F741AA2747A8}"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004D46C-C3EE-46E6-AE41-37875FEB5112}">
      <dgm:prSet custT="1"/>
      <dgm:spPr>
        <a:solidFill>
          <a:schemeClr val="accent1"/>
        </a:solidFill>
      </dgm:spPr>
      <dgm:t>
        <a:bodyPr/>
        <a:lstStyle/>
        <a:p>
          <a:pPr rtl="0"/>
          <a:r>
            <a:rPr lang="cs-CZ" sz="3200" dirty="0" smtClean="0">
              <a:solidFill>
                <a:schemeClr val="bg1"/>
              </a:solidFill>
            </a:rPr>
            <a:t>Povinnost daná:</a:t>
          </a:r>
          <a:endParaRPr lang="cs-CZ" sz="3200" dirty="0">
            <a:solidFill>
              <a:schemeClr val="bg1"/>
            </a:solidFill>
          </a:endParaRPr>
        </a:p>
      </dgm:t>
    </dgm:pt>
    <dgm:pt modelId="{8196F854-4EDB-49E0-B61A-11CE333EA034}" type="parTrans" cxnId="{EA610DE8-24EB-461B-880C-CA38F691FE41}">
      <dgm:prSet/>
      <dgm:spPr/>
      <dgm:t>
        <a:bodyPr/>
        <a:lstStyle/>
        <a:p>
          <a:endParaRPr lang="cs-CZ"/>
        </a:p>
      </dgm:t>
    </dgm:pt>
    <dgm:pt modelId="{AFFD8CD7-4CE9-4842-B097-91C0E5A05ACC}" type="sibTrans" cxnId="{EA610DE8-24EB-461B-880C-CA38F691FE41}">
      <dgm:prSet/>
      <dgm:spPr/>
      <dgm:t>
        <a:bodyPr/>
        <a:lstStyle/>
        <a:p>
          <a:endParaRPr lang="cs-CZ"/>
        </a:p>
      </dgm:t>
    </dgm:pt>
    <dgm:pt modelId="{AE3DC9A6-EACB-46EA-8E67-B86750DE5CD7}">
      <dgm:prSet custT="1"/>
      <dgm:spPr/>
      <dgm:t>
        <a:bodyPr/>
        <a:lstStyle/>
        <a:p>
          <a:pPr rtl="0"/>
          <a:r>
            <a:rPr lang="cs-CZ" sz="3200" dirty="0" smtClean="0"/>
            <a:t>Ze Smlouvy </a:t>
          </a:r>
          <a:endParaRPr lang="cs-CZ" sz="3200" dirty="0"/>
        </a:p>
      </dgm:t>
    </dgm:pt>
    <dgm:pt modelId="{FA8C2E48-7952-4C8E-BFBB-48F083F8A1EB}" type="parTrans" cxnId="{45ADFCA0-6758-4296-AE75-5FEB9B0481D5}">
      <dgm:prSet/>
      <dgm:spPr/>
      <dgm:t>
        <a:bodyPr/>
        <a:lstStyle/>
        <a:p>
          <a:endParaRPr lang="cs-CZ"/>
        </a:p>
      </dgm:t>
    </dgm:pt>
    <dgm:pt modelId="{BD4ACE22-D405-4818-9109-CDC6FCC1DBD3}" type="sibTrans" cxnId="{45ADFCA0-6758-4296-AE75-5FEB9B0481D5}">
      <dgm:prSet/>
      <dgm:spPr/>
      <dgm:t>
        <a:bodyPr/>
        <a:lstStyle/>
        <a:p>
          <a:endParaRPr lang="cs-CZ"/>
        </a:p>
      </dgm:t>
    </dgm:pt>
    <dgm:pt modelId="{04B125D2-596F-46F7-AFDE-3D7A0CE68448}">
      <dgm:prSet custT="1"/>
      <dgm:spPr/>
      <dgm:t>
        <a:bodyPr/>
        <a:lstStyle/>
        <a:p>
          <a:pPr rtl="0"/>
          <a:r>
            <a:rPr lang="cs-CZ" sz="3200" dirty="0" smtClean="0"/>
            <a:t>Ze Zákona</a:t>
          </a:r>
          <a:endParaRPr lang="cs-CZ" sz="3200" dirty="0"/>
        </a:p>
      </dgm:t>
    </dgm:pt>
    <dgm:pt modelId="{124533DE-CA57-4D8A-B257-D3A417A68EB1}" type="parTrans" cxnId="{19DFE406-C6EA-4765-9047-A20C5F7FCC82}">
      <dgm:prSet/>
      <dgm:spPr/>
      <dgm:t>
        <a:bodyPr/>
        <a:lstStyle/>
        <a:p>
          <a:endParaRPr lang="cs-CZ"/>
        </a:p>
      </dgm:t>
    </dgm:pt>
    <dgm:pt modelId="{5E6C516A-3BB4-4C63-A604-3D0F68B4F0E4}" type="sibTrans" cxnId="{19DFE406-C6EA-4765-9047-A20C5F7FCC82}">
      <dgm:prSet/>
      <dgm:spPr/>
      <dgm:t>
        <a:bodyPr/>
        <a:lstStyle/>
        <a:p>
          <a:endParaRPr lang="cs-CZ"/>
        </a:p>
      </dgm:t>
    </dgm:pt>
    <dgm:pt modelId="{B136226F-1670-4BC3-BE3A-4434509F7B5A}">
      <dgm:prSet custT="1"/>
      <dgm:spPr>
        <a:solidFill>
          <a:schemeClr val="accent1"/>
        </a:solidFill>
      </dgm:spPr>
      <dgm:t>
        <a:bodyPr/>
        <a:lstStyle/>
        <a:p>
          <a:pPr rtl="0"/>
          <a:r>
            <a:rPr lang="cs-CZ" sz="3200" dirty="0" smtClean="0">
              <a:solidFill>
                <a:schemeClr val="bg1"/>
              </a:solidFill>
            </a:rPr>
            <a:t>Typy zavinění</a:t>
          </a:r>
          <a:endParaRPr lang="cs-CZ" sz="3200" dirty="0">
            <a:solidFill>
              <a:schemeClr val="bg1"/>
            </a:solidFill>
          </a:endParaRPr>
        </a:p>
      </dgm:t>
    </dgm:pt>
    <dgm:pt modelId="{5151D8F8-AD12-415C-A484-4547A338BA40}" type="parTrans" cxnId="{3C8186F1-82B7-4E41-AD33-3134C120F27B}">
      <dgm:prSet/>
      <dgm:spPr/>
      <dgm:t>
        <a:bodyPr/>
        <a:lstStyle/>
        <a:p>
          <a:endParaRPr lang="cs-CZ"/>
        </a:p>
      </dgm:t>
    </dgm:pt>
    <dgm:pt modelId="{77749BCA-E8F7-43E6-88E0-A319FE1B5FC2}" type="sibTrans" cxnId="{3C8186F1-82B7-4E41-AD33-3134C120F27B}">
      <dgm:prSet/>
      <dgm:spPr/>
      <dgm:t>
        <a:bodyPr/>
        <a:lstStyle/>
        <a:p>
          <a:endParaRPr lang="cs-CZ"/>
        </a:p>
      </dgm:t>
    </dgm:pt>
    <dgm:pt modelId="{9BEEFE13-443C-48B7-9E5B-4AF9D2458681}">
      <dgm:prSet custT="1"/>
      <dgm:spPr/>
      <dgm:t>
        <a:bodyPr/>
        <a:lstStyle/>
        <a:p>
          <a:pPr rtl="0"/>
          <a:r>
            <a:rPr lang="cs-CZ" sz="3200" dirty="0" smtClean="0"/>
            <a:t>Úmysl</a:t>
          </a:r>
          <a:endParaRPr lang="cs-CZ" sz="3200" dirty="0"/>
        </a:p>
      </dgm:t>
    </dgm:pt>
    <dgm:pt modelId="{3B1B8414-ED3A-4306-80C5-8816D40EB6E8}" type="parTrans" cxnId="{D13B6C6D-B83A-4413-A9DC-D792A69EA054}">
      <dgm:prSet/>
      <dgm:spPr/>
      <dgm:t>
        <a:bodyPr/>
        <a:lstStyle/>
        <a:p>
          <a:endParaRPr lang="cs-CZ"/>
        </a:p>
      </dgm:t>
    </dgm:pt>
    <dgm:pt modelId="{171517DE-A085-46AD-8ACE-456A6D160918}" type="sibTrans" cxnId="{D13B6C6D-B83A-4413-A9DC-D792A69EA054}">
      <dgm:prSet/>
      <dgm:spPr/>
      <dgm:t>
        <a:bodyPr/>
        <a:lstStyle/>
        <a:p>
          <a:endParaRPr lang="cs-CZ"/>
        </a:p>
      </dgm:t>
    </dgm:pt>
    <dgm:pt modelId="{C3D9CA0D-70ED-4683-B082-1391647DE3DD}">
      <dgm:prSet custT="1"/>
      <dgm:spPr/>
      <dgm:t>
        <a:bodyPr/>
        <a:lstStyle/>
        <a:p>
          <a:pPr rtl="0"/>
          <a:r>
            <a:rPr lang="cs-CZ" sz="3200" dirty="0" smtClean="0"/>
            <a:t>Nedbalost</a:t>
          </a:r>
          <a:endParaRPr lang="cs-CZ" sz="3200" dirty="0"/>
        </a:p>
      </dgm:t>
    </dgm:pt>
    <dgm:pt modelId="{FE21B705-A8D4-4A89-9104-0E223111C661}" type="parTrans" cxnId="{8F2B4DE5-F46C-47A8-9E5C-A3CECC91E122}">
      <dgm:prSet/>
      <dgm:spPr/>
      <dgm:t>
        <a:bodyPr/>
        <a:lstStyle/>
        <a:p>
          <a:endParaRPr lang="cs-CZ"/>
        </a:p>
      </dgm:t>
    </dgm:pt>
    <dgm:pt modelId="{3584FA4C-641A-4D54-AAA9-84366B070A6D}" type="sibTrans" cxnId="{8F2B4DE5-F46C-47A8-9E5C-A3CECC91E122}">
      <dgm:prSet/>
      <dgm:spPr/>
      <dgm:t>
        <a:bodyPr/>
        <a:lstStyle/>
        <a:p>
          <a:endParaRPr lang="cs-CZ"/>
        </a:p>
      </dgm:t>
    </dgm:pt>
    <dgm:pt modelId="{0A215F19-B06A-4F7C-8A67-7534B357138D}" type="pres">
      <dgm:prSet presAssocID="{BA5A2E93-9605-4486-8760-F741AA2747A8}" presName="Name0" presStyleCnt="0">
        <dgm:presLayoutVars>
          <dgm:dir/>
          <dgm:animLvl val="lvl"/>
          <dgm:resizeHandles val="exact"/>
        </dgm:presLayoutVars>
      </dgm:prSet>
      <dgm:spPr/>
      <dgm:t>
        <a:bodyPr/>
        <a:lstStyle/>
        <a:p>
          <a:endParaRPr lang="cs-CZ"/>
        </a:p>
      </dgm:t>
    </dgm:pt>
    <dgm:pt modelId="{D935CE0E-035C-4DDD-8D51-9C3DE518FCB9}" type="pres">
      <dgm:prSet presAssocID="{4004D46C-C3EE-46E6-AE41-37875FEB5112}" presName="linNode" presStyleCnt="0"/>
      <dgm:spPr/>
    </dgm:pt>
    <dgm:pt modelId="{E0350528-6D67-4391-9A72-78FE494ED76B}" type="pres">
      <dgm:prSet presAssocID="{4004D46C-C3EE-46E6-AE41-37875FEB5112}" presName="parentText" presStyleLbl="node1" presStyleIdx="0" presStyleCnt="2">
        <dgm:presLayoutVars>
          <dgm:chMax val="1"/>
          <dgm:bulletEnabled val="1"/>
        </dgm:presLayoutVars>
      </dgm:prSet>
      <dgm:spPr/>
      <dgm:t>
        <a:bodyPr/>
        <a:lstStyle/>
        <a:p>
          <a:endParaRPr lang="cs-CZ"/>
        </a:p>
      </dgm:t>
    </dgm:pt>
    <dgm:pt modelId="{8CE62558-1BC2-43EC-9D57-C716349960D0}" type="pres">
      <dgm:prSet presAssocID="{4004D46C-C3EE-46E6-AE41-37875FEB5112}" presName="descendantText" presStyleLbl="alignAccFollowNode1" presStyleIdx="0" presStyleCnt="2">
        <dgm:presLayoutVars>
          <dgm:bulletEnabled val="1"/>
        </dgm:presLayoutVars>
      </dgm:prSet>
      <dgm:spPr/>
      <dgm:t>
        <a:bodyPr/>
        <a:lstStyle/>
        <a:p>
          <a:endParaRPr lang="cs-CZ"/>
        </a:p>
      </dgm:t>
    </dgm:pt>
    <dgm:pt modelId="{4BA50ECF-9D97-454A-B669-C9DF90D26CFE}" type="pres">
      <dgm:prSet presAssocID="{AFFD8CD7-4CE9-4842-B097-91C0E5A05ACC}" presName="sp" presStyleCnt="0"/>
      <dgm:spPr/>
    </dgm:pt>
    <dgm:pt modelId="{CF47ACEC-7B4D-46E6-808E-5B0B41A91D9B}" type="pres">
      <dgm:prSet presAssocID="{B136226F-1670-4BC3-BE3A-4434509F7B5A}" presName="linNode" presStyleCnt="0"/>
      <dgm:spPr/>
    </dgm:pt>
    <dgm:pt modelId="{FA4A756A-16F7-4591-B7B1-AB2FE5B8F4AC}" type="pres">
      <dgm:prSet presAssocID="{B136226F-1670-4BC3-BE3A-4434509F7B5A}" presName="parentText" presStyleLbl="node1" presStyleIdx="1" presStyleCnt="2">
        <dgm:presLayoutVars>
          <dgm:chMax val="1"/>
          <dgm:bulletEnabled val="1"/>
        </dgm:presLayoutVars>
      </dgm:prSet>
      <dgm:spPr/>
      <dgm:t>
        <a:bodyPr/>
        <a:lstStyle/>
        <a:p>
          <a:endParaRPr lang="cs-CZ"/>
        </a:p>
      </dgm:t>
    </dgm:pt>
    <dgm:pt modelId="{72CD7713-2025-449F-9F53-E1DB2AF1AF29}" type="pres">
      <dgm:prSet presAssocID="{B136226F-1670-4BC3-BE3A-4434509F7B5A}" presName="descendantText" presStyleLbl="alignAccFollowNode1" presStyleIdx="1" presStyleCnt="2">
        <dgm:presLayoutVars>
          <dgm:bulletEnabled val="1"/>
        </dgm:presLayoutVars>
      </dgm:prSet>
      <dgm:spPr/>
      <dgm:t>
        <a:bodyPr/>
        <a:lstStyle/>
        <a:p>
          <a:endParaRPr lang="cs-CZ"/>
        </a:p>
      </dgm:t>
    </dgm:pt>
  </dgm:ptLst>
  <dgm:cxnLst>
    <dgm:cxn modelId="{8F2B4DE5-F46C-47A8-9E5C-A3CECC91E122}" srcId="{B136226F-1670-4BC3-BE3A-4434509F7B5A}" destId="{C3D9CA0D-70ED-4683-B082-1391647DE3DD}" srcOrd="1" destOrd="0" parTransId="{FE21B705-A8D4-4A89-9104-0E223111C661}" sibTransId="{3584FA4C-641A-4D54-AAA9-84366B070A6D}"/>
    <dgm:cxn modelId="{97A904B8-4241-44FB-AA55-76DF40FE50B0}" type="presOf" srcId="{C3D9CA0D-70ED-4683-B082-1391647DE3DD}" destId="{72CD7713-2025-449F-9F53-E1DB2AF1AF29}" srcOrd="0" destOrd="1" presId="urn:microsoft.com/office/officeart/2005/8/layout/vList5"/>
    <dgm:cxn modelId="{D13B6C6D-B83A-4413-A9DC-D792A69EA054}" srcId="{B136226F-1670-4BC3-BE3A-4434509F7B5A}" destId="{9BEEFE13-443C-48B7-9E5B-4AF9D2458681}" srcOrd="0" destOrd="0" parTransId="{3B1B8414-ED3A-4306-80C5-8816D40EB6E8}" sibTransId="{171517DE-A085-46AD-8ACE-456A6D160918}"/>
    <dgm:cxn modelId="{19DFE406-C6EA-4765-9047-A20C5F7FCC82}" srcId="{4004D46C-C3EE-46E6-AE41-37875FEB5112}" destId="{04B125D2-596F-46F7-AFDE-3D7A0CE68448}" srcOrd="1" destOrd="0" parTransId="{124533DE-CA57-4D8A-B257-D3A417A68EB1}" sibTransId="{5E6C516A-3BB4-4C63-A604-3D0F68B4F0E4}"/>
    <dgm:cxn modelId="{F0086EA0-8CBC-4DDE-86F3-4E0A5A011ABF}" type="presOf" srcId="{04B125D2-596F-46F7-AFDE-3D7A0CE68448}" destId="{8CE62558-1BC2-43EC-9D57-C716349960D0}" srcOrd="0" destOrd="1" presId="urn:microsoft.com/office/officeart/2005/8/layout/vList5"/>
    <dgm:cxn modelId="{5DE9F930-FB31-4F08-98F0-D5931EBF3C3F}" type="presOf" srcId="{4004D46C-C3EE-46E6-AE41-37875FEB5112}" destId="{E0350528-6D67-4391-9A72-78FE494ED76B}" srcOrd="0" destOrd="0" presId="urn:microsoft.com/office/officeart/2005/8/layout/vList5"/>
    <dgm:cxn modelId="{45ADFCA0-6758-4296-AE75-5FEB9B0481D5}" srcId="{4004D46C-C3EE-46E6-AE41-37875FEB5112}" destId="{AE3DC9A6-EACB-46EA-8E67-B86750DE5CD7}" srcOrd="0" destOrd="0" parTransId="{FA8C2E48-7952-4C8E-BFBB-48F083F8A1EB}" sibTransId="{BD4ACE22-D405-4818-9109-CDC6FCC1DBD3}"/>
    <dgm:cxn modelId="{3C8186F1-82B7-4E41-AD33-3134C120F27B}" srcId="{BA5A2E93-9605-4486-8760-F741AA2747A8}" destId="{B136226F-1670-4BC3-BE3A-4434509F7B5A}" srcOrd="1" destOrd="0" parTransId="{5151D8F8-AD12-415C-A484-4547A338BA40}" sibTransId="{77749BCA-E8F7-43E6-88E0-A319FE1B5FC2}"/>
    <dgm:cxn modelId="{EA610DE8-24EB-461B-880C-CA38F691FE41}" srcId="{BA5A2E93-9605-4486-8760-F741AA2747A8}" destId="{4004D46C-C3EE-46E6-AE41-37875FEB5112}" srcOrd="0" destOrd="0" parTransId="{8196F854-4EDB-49E0-B61A-11CE333EA034}" sibTransId="{AFFD8CD7-4CE9-4842-B097-91C0E5A05ACC}"/>
    <dgm:cxn modelId="{B35FE1D1-DD14-4CDC-B6A1-C75C6E2795BF}" type="presOf" srcId="{AE3DC9A6-EACB-46EA-8E67-B86750DE5CD7}" destId="{8CE62558-1BC2-43EC-9D57-C716349960D0}" srcOrd="0" destOrd="0" presId="urn:microsoft.com/office/officeart/2005/8/layout/vList5"/>
    <dgm:cxn modelId="{E68F441C-40E7-4C58-B4E8-0D41ABE2DFBE}" type="presOf" srcId="{B136226F-1670-4BC3-BE3A-4434509F7B5A}" destId="{FA4A756A-16F7-4591-B7B1-AB2FE5B8F4AC}" srcOrd="0" destOrd="0" presId="urn:microsoft.com/office/officeart/2005/8/layout/vList5"/>
    <dgm:cxn modelId="{CC7F5A6F-E5F4-4915-8894-6DBEA97E010A}" type="presOf" srcId="{9BEEFE13-443C-48B7-9E5B-4AF9D2458681}" destId="{72CD7713-2025-449F-9F53-E1DB2AF1AF29}" srcOrd="0" destOrd="0" presId="urn:microsoft.com/office/officeart/2005/8/layout/vList5"/>
    <dgm:cxn modelId="{DF627085-5A24-42F9-9532-B1CFC00917D1}" type="presOf" srcId="{BA5A2E93-9605-4486-8760-F741AA2747A8}" destId="{0A215F19-B06A-4F7C-8A67-7534B357138D}" srcOrd="0" destOrd="0" presId="urn:microsoft.com/office/officeart/2005/8/layout/vList5"/>
    <dgm:cxn modelId="{F5A87172-4A76-49AE-8217-5E3110CC0638}" type="presParOf" srcId="{0A215F19-B06A-4F7C-8A67-7534B357138D}" destId="{D935CE0E-035C-4DDD-8D51-9C3DE518FCB9}" srcOrd="0" destOrd="0" presId="urn:microsoft.com/office/officeart/2005/8/layout/vList5"/>
    <dgm:cxn modelId="{663B17C9-4E26-43BD-9015-5C74D8C74D85}" type="presParOf" srcId="{D935CE0E-035C-4DDD-8D51-9C3DE518FCB9}" destId="{E0350528-6D67-4391-9A72-78FE494ED76B}" srcOrd="0" destOrd="0" presId="urn:microsoft.com/office/officeart/2005/8/layout/vList5"/>
    <dgm:cxn modelId="{3CF79B96-8F5D-4A9D-94E5-35E57B8963B8}" type="presParOf" srcId="{D935CE0E-035C-4DDD-8D51-9C3DE518FCB9}" destId="{8CE62558-1BC2-43EC-9D57-C716349960D0}" srcOrd="1" destOrd="0" presId="urn:microsoft.com/office/officeart/2005/8/layout/vList5"/>
    <dgm:cxn modelId="{3A7835ED-56D2-4E55-A597-5CB6B93DC398}" type="presParOf" srcId="{0A215F19-B06A-4F7C-8A67-7534B357138D}" destId="{4BA50ECF-9D97-454A-B669-C9DF90D26CFE}" srcOrd="1" destOrd="0" presId="urn:microsoft.com/office/officeart/2005/8/layout/vList5"/>
    <dgm:cxn modelId="{32F38206-1A41-4519-82E8-4907D6BD3FC5}" type="presParOf" srcId="{0A215F19-B06A-4F7C-8A67-7534B357138D}" destId="{CF47ACEC-7B4D-46E6-808E-5B0B41A91D9B}" srcOrd="2" destOrd="0" presId="urn:microsoft.com/office/officeart/2005/8/layout/vList5"/>
    <dgm:cxn modelId="{D77D0CEA-1043-434B-8F54-2A87D5A06956}" type="presParOf" srcId="{CF47ACEC-7B4D-46E6-808E-5B0B41A91D9B}" destId="{FA4A756A-16F7-4591-B7B1-AB2FE5B8F4AC}" srcOrd="0" destOrd="0" presId="urn:microsoft.com/office/officeart/2005/8/layout/vList5"/>
    <dgm:cxn modelId="{007FF378-DD7C-421C-8682-77487808735A}" type="presParOf" srcId="{CF47ACEC-7B4D-46E6-808E-5B0B41A91D9B}" destId="{72CD7713-2025-449F-9F53-E1DB2AF1AF2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4F71FD-D01A-4483-8A8B-6F5BEC4E308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BF129621-AAAE-4C92-97E1-232A09314C36}">
      <dgm:prSet/>
      <dgm:spPr/>
      <dgm:t>
        <a:bodyPr/>
        <a:lstStyle/>
        <a:p>
          <a:pPr rtl="0"/>
          <a:r>
            <a:rPr lang="cs-CZ" dirty="0" smtClean="0"/>
            <a:t>Občanskoprávní</a:t>
          </a:r>
          <a:endParaRPr lang="cs-CZ" dirty="0"/>
        </a:p>
      </dgm:t>
    </dgm:pt>
    <dgm:pt modelId="{6EC4F727-2271-473C-A0FA-A04699E12972}" type="parTrans" cxnId="{680586DF-00DE-4A61-B55F-F5F923901A5E}">
      <dgm:prSet/>
      <dgm:spPr/>
      <dgm:t>
        <a:bodyPr/>
        <a:lstStyle/>
        <a:p>
          <a:endParaRPr lang="cs-CZ"/>
        </a:p>
      </dgm:t>
    </dgm:pt>
    <dgm:pt modelId="{45D7173B-BC5A-4587-A492-636FFC06607F}" type="sibTrans" cxnId="{680586DF-00DE-4A61-B55F-F5F923901A5E}">
      <dgm:prSet/>
      <dgm:spPr/>
      <dgm:t>
        <a:bodyPr/>
        <a:lstStyle/>
        <a:p>
          <a:endParaRPr lang="cs-CZ"/>
        </a:p>
      </dgm:t>
    </dgm:pt>
    <dgm:pt modelId="{FE57FEC3-E767-47AB-BA34-3080C1E9CFD1}">
      <dgm:prSet/>
      <dgm:spPr/>
      <dgm:t>
        <a:bodyPr/>
        <a:lstStyle/>
        <a:p>
          <a:pPr rtl="0"/>
          <a:r>
            <a:rPr lang="cs-CZ" smtClean="0"/>
            <a:t>Pracovněprávní</a:t>
          </a:r>
          <a:endParaRPr lang="cs-CZ"/>
        </a:p>
      </dgm:t>
    </dgm:pt>
    <dgm:pt modelId="{AB0D70C8-3CB0-45C4-92BA-C88827B000C6}" type="parTrans" cxnId="{7EB93A8C-C1C0-46E8-8BD4-D6737B4C5EBB}">
      <dgm:prSet/>
      <dgm:spPr/>
      <dgm:t>
        <a:bodyPr/>
        <a:lstStyle/>
        <a:p>
          <a:endParaRPr lang="cs-CZ"/>
        </a:p>
      </dgm:t>
    </dgm:pt>
    <dgm:pt modelId="{55037C6D-4C45-4CBA-B62F-366E10F93853}" type="sibTrans" cxnId="{7EB93A8C-C1C0-46E8-8BD4-D6737B4C5EBB}">
      <dgm:prSet/>
      <dgm:spPr/>
      <dgm:t>
        <a:bodyPr/>
        <a:lstStyle/>
        <a:p>
          <a:endParaRPr lang="cs-CZ"/>
        </a:p>
      </dgm:t>
    </dgm:pt>
    <dgm:pt modelId="{0681101C-443B-4B79-B8D1-6D0C9279F667}">
      <dgm:prSet/>
      <dgm:spPr/>
      <dgm:t>
        <a:bodyPr/>
        <a:lstStyle/>
        <a:p>
          <a:pPr rtl="0"/>
          <a:r>
            <a:rPr lang="cs-CZ" smtClean="0"/>
            <a:t>Správní</a:t>
          </a:r>
          <a:endParaRPr lang="cs-CZ"/>
        </a:p>
      </dgm:t>
    </dgm:pt>
    <dgm:pt modelId="{A082973B-0D6E-4C3C-9A18-E09F1C90489D}" type="parTrans" cxnId="{FC639D1F-E500-4829-9822-B4892A2B61F6}">
      <dgm:prSet/>
      <dgm:spPr/>
      <dgm:t>
        <a:bodyPr/>
        <a:lstStyle/>
        <a:p>
          <a:endParaRPr lang="cs-CZ"/>
        </a:p>
      </dgm:t>
    </dgm:pt>
    <dgm:pt modelId="{CC70DFF4-5387-4BC7-B06A-5B62B4CD028D}" type="sibTrans" cxnId="{FC639D1F-E500-4829-9822-B4892A2B61F6}">
      <dgm:prSet/>
      <dgm:spPr/>
      <dgm:t>
        <a:bodyPr/>
        <a:lstStyle/>
        <a:p>
          <a:endParaRPr lang="cs-CZ"/>
        </a:p>
      </dgm:t>
    </dgm:pt>
    <dgm:pt modelId="{84972211-5496-49E7-BD69-684FA1A7EF60}">
      <dgm:prSet/>
      <dgm:spPr/>
      <dgm:t>
        <a:bodyPr/>
        <a:lstStyle/>
        <a:p>
          <a:pPr rtl="0"/>
          <a:r>
            <a:rPr lang="cs-CZ" dirty="0" smtClean="0"/>
            <a:t>Trestní</a:t>
          </a:r>
          <a:endParaRPr lang="cs-CZ" dirty="0"/>
        </a:p>
      </dgm:t>
    </dgm:pt>
    <dgm:pt modelId="{999CBB3B-2E00-400F-9D59-EE7036425503}" type="parTrans" cxnId="{653BAC91-8DDF-4BA8-AAA8-13F6875A4157}">
      <dgm:prSet/>
      <dgm:spPr/>
      <dgm:t>
        <a:bodyPr/>
        <a:lstStyle/>
        <a:p>
          <a:endParaRPr lang="cs-CZ"/>
        </a:p>
      </dgm:t>
    </dgm:pt>
    <dgm:pt modelId="{341E2F9B-56F7-4918-B69E-AE2D3F2F3AC3}" type="sibTrans" cxnId="{653BAC91-8DDF-4BA8-AAA8-13F6875A4157}">
      <dgm:prSet/>
      <dgm:spPr/>
      <dgm:t>
        <a:bodyPr/>
        <a:lstStyle/>
        <a:p>
          <a:endParaRPr lang="cs-CZ"/>
        </a:p>
      </dgm:t>
    </dgm:pt>
    <dgm:pt modelId="{2AECF811-722D-476D-B58D-92AC58D696B2}">
      <dgm:prSet/>
      <dgm:spPr/>
      <dgm:t>
        <a:bodyPr/>
        <a:lstStyle/>
        <a:p>
          <a:pPr rtl="0"/>
          <a:r>
            <a:rPr lang="cs-CZ" dirty="0" smtClean="0"/>
            <a:t>Disciplinární</a:t>
          </a:r>
          <a:endParaRPr lang="cs-CZ" dirty="0"/>
        </a:p>
      </dgm:t>
    </dgm:pt>
    <dgm:pt modelId="{07A2F4DC-A497-4E66-81C8-21AF03846A9F}" type="parTrans" cxnId="{7EA7686F-BB46-4D3A-9233-01AD8281471D}">
      <dgm:prSet/>
      <dgm:spPr/>
      <dgm:t>
        <a:bodyPr/>
        <a:lstStyle/>
        <a:p>
          <a:endParaRPr lang="cs-CZ"/>
        </a:p>
      </dgm:t>
    </dgm:pt>
    <dgm:pt modelId="{574CB193-5F1A-427B-856B-DB768DE21F51}" type="sibTrans" cxnId="{7EA7686F-BB46-4D3A-9233-01AD8281471D}">
      <dgm:prSet/>
      <dgm:spPr/>
      <dgm:t>
        <a:bodyPr/>
        <a:lstStyle/>
        <a:p>
          <a:endParaRPr lang="cs-CZ"/>
        </a:p>
      </dgm:t>
    </dgm:pt>
    <dgm:pt modelId="{B7B2F97E-7165-4607-848D-95788042D8C9}" type="pres">
      <dgm:prSet presAssocID="{744F71FD-D01A-4483-8A8B-6F5BEC4E3084}" presName="diagram" presStyleCnt="0">
        <dgm:presLayoutVars>
          <dgm:dir/>
          <dgm:resizeHandles val="exact"/>
        </dgm:presLayoutVars>
      </dgm:prSet>
      <dgm:spPr/>
      <dgm:t>
        <a:bodyPr/>
        <a:lstStyle/>
        <a:p>
          <a:endParaRPr lang="cs-CZ"/>
        </a:p>
      </dgm:t>
    </dgm:pt>
    <dgm:pt modelId="{2316FA72-3BDA-4E8F-A8E3-4D4BBAE278E4}" type="pres">
      <dgm:prSet presAssocID="{BF129621-AAAE-4C92-97E1-232A09314C36}" presName="node" presStyleLbl="node1" presStyleIdx="0" presStyleCnt="5">
        <dgm:presLayoutVars>
          <dgm:bulletEnabled val="1"/>
        </dgm:presLayoutVars>
      </dgm:prSet>
      <dgm:spPr/>
      <dgm:t>
        <a:bodyPr/>
        <a:lstStyle/>
        <a:p>
          <a:endParaRPr lang="cs-CZ"/>
        </a:p>
      </dgm:t>
    </dgm:pt>
    <dgm:pt modelId="{96BE477E-04AA-4AA6-8478-274C60CB7C7D}" type="pres">
      <dgm:prSet presAssocID="{45D7173B-BC5A-4587-A492-636FFC06607F}" presName="sibTrans" presStyleCnt="0"/>
      <dgm:spPr/>
    </dgm:pt>
    <dgm:pt modelId="{55FF1A21-93DD-4F72-B6F5-9537EF191E31}" type="pres">
      <dgm:prSet presAssocID="{FE57FEC3-E767-47AB-BA34-3080C1E9CFD1}" presName="node" presStyleLbl="node1" presStyleIdx="1" presStyleCnt="5">
        <dgm:presLayoutVars>
          <dgm:bulletEnabled val="1"/>
        </dgm:presLayoutVars>
      </dgm:prSet>
      <dgm:spPr/>
      <dgm:t>
        <a:bodyPr/>
        <a:lstStyle/>
        <a:p>
          <a:endParaRPr lang="cs-CZ"/>
        </a:p>
      </dgm:t>
    </dgm:pt>
    <dgm:pt modelId="{CBAC55EA-C85E-4744-B63D-22C65DCE8821}" type="pres">
      <dgm:prSet presAssocID="{55037C6D-4C45-4CBA-B62F-366E10F93853}" presName="sibTrans" presStyleCnt="0"/>
      <dgm:spPr/>
    </dgm:pt>
    <dgm:pt modelId="{67E57CF2-BE2C-47C8-AEF5-137048514E27}" type="pres">
      <dgm:prSet presAssocID="{0681101C-443B-4B79-B8D1-6D0C9279F667}" presName="node" presStyleLbl="node1" presStyleIdx="2" presStyleCnt="5">
        <dgm:presLayoutVars>
          <dgm:bulletEnabled val="1"/>
        </dgm:presLayoutVars>
      </dgm:prSet>
      <dgm:spPr/>
      <dgm:t>
        <a:bodyPr/>
        <a:lstStyle/>
        <a:p>
          <a:endParaRPr lang="cs-CZ"/>
        </a:p>
      </dgm:t>
    </dgm:pt>
    <dgm:pt modelId="{3BEF0CD9-BFB6-4B64-A11A-BB18E90B2464}" type="pres">
      <dgm:prSet presAssocID="{CC70DFF4-5387-4BC7-B06A-5B62B4CD028D}" presName="sibTrans" presStyleCnt="0"/>
      <dgm:spPr/>
    </dgm:pt>
    <dgm:pt modelId="{25DB820A-09E7-47C4-8265-AE05A074B592}" type="pres">
      <dgm:prSet presAssocID="{84972211-5496-49E7-BD69-684FA1A7EF60}" presName="node" presStyleLbl="node1" presStyleIdx="3" presStyleCnt="5">
        <dgm:presLayoutVars>
          <dgm:bulletEnabled val="1"/>
        </dgm:presLayoutVars>
      </dgm:prSet>
      <dgm:spPr/>
      <dgm:t>
        <a:bodyPr/>
        <a:lstStyle/>
        <a:p>
          <a:endParaRPr lang="cs-CZ"/>
        </a:p>
      </dgm:t>
    </dgm:pt>
    <dgm:pt modelId="{4800C643-F6EE-4340-85AC-70FF037D6FFD}" type="pres">
      <dgm:prSet presAssocID="{341E2F9B-56F7-4918-B69E-AE2D3F2F3AC3}" presName="sibTrans" presStyleCnt="0"/>
      <dgm:spPr/>
    </dgm:pt>
    <dgm:pt modelId="{38470576-7B94-46BE-B422-E43DA0AFB659}" type="pres">
      <dgm:prSet presAssocID="{2AECF811-722D-476D-B58D-92AC58D696B2}" presName="node" presStyleLbl="node1" presStyleIdx="4" presStyleCnt="5">
        <dgm:presLayoutVars>
          <dgm:bulletEnabled val="1"/>
        </dgm:presLayoutVars>
      </dgm:prSet>
      <dgm:spPr/>
      <dgm:t>
        <a:bodyPr/>
        <a:lstStyle/>
        <a:p>
          <a:endParaRPr lang="cs-CZ"/>
        </a:p>
      </dgm:t>
    </dgm:pt>
  </dgm:ptLst>
  <dgm:cxnLst>
    <dgm:cxn modelId="{FC639D1F-E500-4829-9822-B4892A2B61F6}" srcId="{744F71FD-D01A-4483-8A8B-6F5BEC4E3084}" destId="{0681101C-443B-4B79-B8D1-6D0C9279F667}" srcOrd="2" destOrd="0" parTransId="{A082973B-0D6E-4C3C-9A18-E09F1C90489D}" sibTransId="{CC70DFF4-5387-4BC7-B06A-5B62B4CD028D}"/>
    <dgm:cxn modelId="{7EB93A8C-C1C0-46E8-8BD4-D6737B4C5EBB}" srcId="{744F71FD-D01A-4483-8A8B-6F5BEC4E3084}" destId="{FE57FEC3-E767-47AB-BA34-3080C1E9CFD1}" srcOrd="1" destOrd="0" parTransId="{AB0D70C8-3CB0-45C4-92BA-C88827B000C6}" sibTransId="{55037C6D-4C45-4CBA-B62F-366E10F93853}"/>
    <dgm:cxn modelId="{13F058DA-8A26-41BF-99C9-EB7D489CA914}" type="presOf" srcId="{BF129621-AAAE-4C92-97E1-232A09314C36}" destId="{2316FA72-3BDA-4E8F-A8E3-4D4BBAE278E4}" srcOrd="0" destOrd="0" presId="urn:microsoft.com/office/officeart/2005/8/layout/default"/>
    <dgm:cxn modelId="{50E39579-A682-4F64-A8FF-DBB7A774C493}" type="presOf" srcId="{744F71FD-D01A-4483-8A8B-6F5BEC4E3084}" destId="{B7B2F97E-7165-4607-848D-95788042D8C9}" srcOrd="0" destOrd="0" presId="urn:microsoft.com/office/officeart/2005/8/layout/default"/>
    <dgm:cxn modelId="{C805AF9A-9CF7-45C8-B7D3-DA7C8BAD3C0B}" type="presOf" srcId="{FE57FEC3-E767-47AB-BA34-3080C1E9CFD1}" destId="{55FF1A21-93DD-4F72-B6F5-9537EF191E31}" srcOrd="0" destOrd="0" presId="urn:microsoft.com/office/officeart/2005/8/layout/default"/>
    <dgm:cxn modelId="{05966B5A-485E-4694-8DE3-F817E1EC0A2B}" type="presOf" srcId="{2AECF811-722D-476D-B58D-92AC58D696B2}" destId="{38470576-7B94-46BE-B422-E43DA0AFB659}" srcOrd="0" destOrd="0" presId="urn:microsoft.com/office/officeart/2005/8/layout/default"/>
    <dgm:cxn modelId="{9B32325C-75AB-4400-9C2D-B8259666ECF0}" type="presOf" srcId="{84972211-5496-49E7-BD69-684FA1A7EF60}" destId="{25DB820A-09E7-47C4-8265-AE05A074B592}" srcOrd="0" destOrd="0" presId="urn:microsoft.com/office/officeart/2005/8/layout/default"/>
    <dgm:cxn modelId="{680586DF-00DE-4A61-B55F-F5F923901A5E}" srcId="{744F71FD-D01A-4483-8A8B-6F5BEC4E3084}" destId="{BF129621-AAAE-4C92-97E1-232A09314C36}" srcOrd="0" destOrd="0" parTransId="{6EC4F727-2271-473C-A0FA-A04699E12972}" sibTransId="{45D7173B-BC5A-4587-A492-636FFC06607F}"/>
    <dgm:cxn modelId="{7EA7686F-BB46-4D3A-9233-01AD8281471D}" srcId="{744F71FD-D01A-4483-8A8B-6F5BEC4E3084}" destId="{2AECF811-722D-476D-B58D-92AC58D696B2}" srcOrd="4" destOrd="0" parTransId="{07A2F4DC-A497-4E66-81C8-21AF03846A9F}" sibTransId="{574CB193-5F1A-427B-856B-DB768DE21F51}"/>
    <dgm:cxn modelId="{653BAC91-8DDF-4BA8-AAA8-13F6875A4157}" srcId="{744F71FD-D01A-4483-8A8B-6F5BEC4E3084}" destId="{84972211-5496-49E7-BD69-684FA1A7EF60}" srcOrd="3" destOrd="0" parTransId="{999CBB3B-2E00-400F-9D59-EE7036425503}" sibTransId="{341E2F9B-56F7-4918-B69E-AE2D3F2F3AC3}"/>
    <dgm:cxn modelId="{2F12D7EA-A99C-4683-97D5-143C96CF46D4}" type="presOf" srcId="{0681101C-443B-4B79-B8D1-6D0C9279F667}" destId="{67E57CF2-BE2C-47C8-AEF5-137048514E27}" srcOrd="0" destOrd="0" presId="urn:microsoft.com/office/officeart/2005/8/layout/default"/>
    <dgm:cxn modelId="{5CCA3F96-62C2-46FC-A732-353E56E23943}" type="presParOf" srcId="{B7B2F97E-7165-4607-848D-95788042D8C9}" destId="{2316FA72-3BDA-4E8F-A8E3-4D4BBAE278E4}" srcOrd="0" destOrd="0" presId="urn:microsoft.com/office/officeart/2005/8/layout/default"/>
    <dgm:cxn modelId="{CE897D58-4B40-424B-869A-2ECFFBEA5614}" type="presParOf" srcId="{B7B2F97E-7165-4607-848D-95788042D8C9}" destId="{96BE477E-04AA-4AA6-8478-274C60CB7C7D}" srcOrd="1" destOrd="0" presId="urn:microsoft.com/office/officeart/2005/8/layout/default"/>
    <dgm:cxn modelId="{E73B5DB3-6694-4372-BC1A-1289F0A91293}" type="presParOf" srcId="{B7B2F97E-7165-4607-848D-95788042D8C9}" destId="{55FF1A21-93DD-4F72-B6F5-9537EF191E31}" srcOrd="2" destOrd="0" presId="urn:microsoft.com/office/officeart/2005/8/layout/default"/>
    <dgm:cxn modelId="{7E2D95C4-C54C-47F0-895E-9A01E3209857}" type="presParOf" srcId="{B7B2F97E-7165-4607-848D-95788042D8C9}" destId="{CBAC55EA-C85E-4744-B63D-22C65DCE8821}" srcOrd="3" destOrd="0" presId="urn:microsoft.com/office/officeart/2005/8/layout/default"/>
    <dgm:cxn modelId="{5095B4AD-9265-4CD7-9709-4B4EE1DA964B}" type="presParOf" srcId="{B7B2F97E-7165-4607-848D-95788042D8C9}" destId="{67E57CF2-BE2C-47C8-AEF5-137048514E27}" srcOrd="4" destOrd="0" presId="urn:microsoft.com/office/officeart/2005/8/layout/default"/>
    <dgm:cxn modelId="{FF0D319F-196E-463A-B2C5-1E15ADEFC1BC}" type="presParOf" srcId="{B7B2F97E-7165-4607-848D-95788042D8C9}" destId="{3BEF0CD9-BFB6-4B64-A11A-BB18E90B2464}" srcOrd="5" destOrd="0" presId="urn:microsoft.com/office/officeart/2005/8/layout/default"/>
    <dgm:cxn modelId="{B53CD984-3FA6-4AEF-8160-7DD90E62D6AE}" type="presParOf" srcId="{B7B2F97E-7165-4607-848D-95788042D8C9}" destId="{25DB820A-09E7-47C4-8265-AE05A074B592}" srcOrd="6" destOrd="0" presId="urn:microsoft.com/office/officeart/2005/8/layout/default"/>
    <dgm:cxn modelId="{B9E28239-05FA-4467-B2E1-01EDF4AA96E5}" type="presParOf" srcId="{B7B2F97E-7165-4607-848D-95788042D8C9}" destId="{4800C643-F6EE-4340-85AC-70FF037D6FFD}" srcOrd="7" destOrd="0" presId="urn:microsoft.com/office/officeart/2005/8/layout/default"/>
    <dgm:cxn modelId="{9A3BE6A3-CB9E-43DA-B810-8FD94B83C483}" type="presParOf" srcId="{B7B2F97E-7165-4607-848D-95788042D8C9}" destId="{38470576-7B94-46BE-B422-E43DA0AFB65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6696FA-5DDA-4CFA-9583-6DAF8942BE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BF8BF4AE-3FC7-4500-8F5B-536F867A9DC0}">
      <dgm:prSet/>
      <dgm:spPr/>
      <dgm:t>
        <a:bodyPr/>
        <a:lstStyle/>
        <a:p>
          <a:pPr rtl="0"/>
          <a:r>
            <a:rPr lang="cs-CZ" dirty="0" smtClean="0"/>
            <a:t>Majetková Škoda</a:t>
          </a:r>
          <a:endParaRPr lang="cs-CZ" dirty="0"/>
        </a:p>
      </dgm:t>
    </dgm:pt>
    <dgm:pt modelId="{06039687-B51D-486F-9D7D-5E753EFA3071}" type="parTrans" cxnId="{0B8666F6-B964-4A68-9033-C5B64F99E575}">
      <dgm:prSet/>
      <dgm:spPr/>
      <dgm:t>
        <a:bodyPr/>
        <a:lstStyle/>
        <a:p>
          <a:endParaRPr lang="cs-CZ"/>
        </a:p>
      </dgm:t>
    </dgm:pt>
    <dgm:pt modelId="{989EB73D-C0FC-494A-B75F-B146F72AB96E}" type="sibTrans" cxnId="{0B8666F6-B964-4A68-9033-C5B64F99E575}">
      <dgm:prSet/>
      <dgm:spPr/>
      <dgm:t>
        <a:bodyPr/>
        <a:lstStyle/>
        <a:p>
          <a:endParaRPr lang="cs-CZ"/>
        </a:p>
      </dgm:t>
    </dgm:pt>
    <dgm:pt modelId="{9527DCED-91D6-4779-9EAC-ECDE13182F20}">
      <dgm:prSet/>
      <dgm:spPr/>
      <dgm:t>
        <a:bodyPr/>
        <a:lstStyle/>
        <a:p>
          <a:pPr rtl="0"/>
          <a:r>
            <a:rPr lang="cs-CZ" dirty="0" smtClean="0"/>
            <a:t>Nemajetková Újma</a:t>
          </a:r>
          <a:endParaRPr lang="cs-CZ" dirty="0"/>
        </a:p>
      </dgm:t>
    </dgm:pt>
    <dgm:pt modelId="{7FECB33E-0FBC-4C05-91AC-2A4C796F67D1}" type="parTrans" cxnId="{0172387A-3403-471C-807D-4044BB482E76}">
      <dgm:prSet/>
      <dgm:spPr/>
      <dgm:t>
        <a:bodyPr/>
        <a:lstStyle/>
        <a:p>
          <a:endParaRPr lang="cs-CZ"/>
        </a:p>
      </dgm:t>
    </dgm:pt>
    <dgm:pt modelId="{6C17D81D-529D-4C2C-9C4A-7755C8B55505}" type="sibTrans" cxnId="{0172387A-3403-471C-807D-4044BB482E76}">
      <dgm:prSet/>
      <dgm:spPr/>
      <dgm:t>
        <a:bodyPr/>
        <a:lstStyle/>
        <a:p>
          <a:endParaRPr lang="cs-CZ"/>
        </a:p>
      </dgm:t>
    </dgm:pt>
    <dgm:pt modelId="{19DFC520-8930-4C8B-B413-0A69F86CD176}">
      <dgm:prSet/>
      <dgm:spPr/>
      <dgm:t>
        <a:bodyPr/>
        <a:lstStyle/>
        <a:p>
          <a:pPr rtl="0"/>
          <a:r>
            <a:rPr lang="cs-CZ" dirty="0" smtClean="0"/>
            <a:t>Újma</a:t>
          </a:r>
          <a:endParaRPr lang="cs-CZ" dirty="0"/>
        </a:p>
      </dgm:t>
    </dgm:pt>
    <dgm:pt modelId="{A14B0346-06DD-470D-8BA4-647EBD859F8F}" type="parTrans" cxnId="{C0E982E4-B34C-4FAD-B8B8-A31A9372F843}">
      <dgm:prSet/>
      <dgm:spPr/>
      <dgm:t>
        <a:bodyPr/>
        <a:lstStyle/>
        <a:p>
          <a:endParaRPr lang="cs-CZ"/>
        </a:p>
      </dgm:t>
    </dgm:pt>
    <dgm:pt modelId="{C1F6BC09-4295-47E1-BF51-BC2EE41A387B}" type="sibTrans" cxnId="{C0E982E4-B34C-4FAD-B8B8-A31A9372F843}">
      <dgm:prSet/>
      <dgm:spPr/>
      <dgm:t>
        <a:bodyPr/>
        <a:lstStyle/>
        <a:p>
          <a:endParaRPr lang="cs-CZ"/>
        </a:p>
      </dgm:t>
    </dgm:pt>
    <dgm:pt modelId="{BDE9AB7F-1BC8-4046-A10E-2DA1AE2649D6}" type="pres">
      <dgm:prSet presAssocID="{096696FA-5DDA-4CFA-9583-6DAF8942BE3F}" presName="hierChild1" presStyleCnt="0">
        <dgm:presLayoutVars>
          <dgm:orgChart val="1"/>
          <dgm:chPref val="1"/>
          <dgm:dir/>
          <dgm:animOne val="branch"/>
          <dgm:animLvl val="lvl"/>
          <dgm:resizeHandles/>
        </dgm:presLayoutVars>
      </dgm:prSet>
      <dgm:spPr/>
      <dgm:t>
        <a:bodyPr/>
        <a:lstStyle/>
        <a:p>
          <a:endParaRPr lang="cs-CZ"/>
        </a:p>
      </dgm:t>
    </dgm:pt>
    <dgm:pt modelId="{792EA9ED-F927-4252-B97F-C5041180F110}" type="pres">
      <dgm:prSet presAssocID="{19DFC520-8930-4C8B-B413-0A69F86CD176}" presName="hierRoot1" presStyleCnt="0">
        <dgm:presLayoutVars>
          <dgm:hierBranch val="init"/>
        </dgm:presLayoutVars>
      </dgm:prSet>
      <dgm:spPr/>
    </dgm:pt>
    <dgm:pt modelId="{7FAE21EB-0A45-431D-ACF4-F2D7688BD5A1}" type="pres">
      <dgm:prSet presAssocID="{19DFC520-8930-4C8B-B413-0A69F86CD176}" presName="rootComposite1" presStyleCnt="0"/>
      <dgm:spPr/>
    </dgm:pt>
    <dgm:pt modelId="{8C8557EA-3EE0-4D7E-AA64-78E03FD21936}" type="pres">
      <dgm:prSet presAssocID="{19DFC520-8930-4C8B-B413-0A69F86CD176}" presName="rootText1" presStyleLbl="node0" presStyleIdx="0" presStyleCnt="1">
        <dgm:presLayoutVars>
          <dgm:chPref val="3"/>
        </dgm:presLayoutVars>
      </dgm:prSet>
      <dgm:spPr/>
      <dgm:t>
        <a:bodyPr/>
        <a:lstStyle/>
        <a:p>
          <a:endParaRPr lang="cs-CZ"/>
        </a:p>
      </dgm:t>
    </dgm:pt>
    <dgm:pt modelId="{8D7EC88F-0D19-4210-BB40-A4209E65218C}" type="pres">
      <dgm:prSet presAssocID="{19DFC520-8930-4C8B-B413-0A69F86CD176}" presName="rootConnector1" presStyleLbl="node1" presStyleIdx="0" presStyleCnt="0"/>
      <dgm:spPr/>
      <dgm:t>
        <a:bodyPr/>
        <a:lstStyle/>
        <a:p>
          <a:endParaRPr lang="cs-CZ"/>
        </a:p>
      </dgm:t>
    </dgm:pt>
    <dgm:pt modelId="{A9414FA2-96F3-4F2E-8FD5-25F97CBA8D56}" type="pres">
      <dgm:prSet presAssocID="{19DFC520-8930-4C8B-B413-0A69F86CD176}" presName="hierChild2" presStyleCnt="0"/>
      <dgm:spPr/>
    </dgm:pt>
    <dgm:pt modelId="{B4381B64-D9EB-4308-A53D-256A7702C7C1}" type="pres">
      <dgm:prSet presAssocID="{06039687-B51D-486F-9D7D-5E753EFA3071}" presName="Name37" presStyleLbl="parChTrans1D2" presStyleIdx="0" presStyleCnt="2"/>
      <dgm:spPr/>
      <dgm:t>
        <a:bodyPr/>
        <a:lstStyle/>
        <a:p>
          <a:endParaRPr lang="cs-CZ"/>
        </a:p>
      </dgm:t>
    </dgm:pt>
    <dgm:pt modelId="{AB598882-6420-4EEF-B8F9-BA41243FB013}" type="pres">
      <dgm:prSet presAssocID="{BF8BF4AE-3FC7-4500-8F5B-536F867A9DC0}" presName="hierRoot2" presStyleCnt="0">
        <dgm:presLayoutVars>
          <dgm:hierBranch val="init"/>
        </dgm:presLayoutVars>
      </dgm:prSet>
      <dgm:spPr/>
    </dgm:pt>
    <dgm:pt modelId="{497552C4-8E98-4C0F-AC97-027786DC6224}" type="pres">
      <dgm:prSet presAssocID="{BF8BF4AE-3FC7-4500-8F5B-536F867A9DC0}" presName="rootComposite" presStyleCnt="0"/>
      <dgm:spPr/>
    </dgm:pt>
    <dgm:pt modelId="{5C6D1F2C-4270-41FC-9559-8BCFBF72FC01}" type="pres">
      <dgm:prSet presAssocID="{BF8BF4AE-3FC7-4500-8F5B-536F867A9DC0}" presName="rootText" presStyleLbl="node2" presStyleIdx="0" presStyleCnt="2">
        <dgm:presLayoutVars>
          <dgm:chPref val="3"/>
        </dgm:presLayoutVars>
      </dgm:prSet>
      <dgm:spPr/>
      <dgm:t>
        <a:bodyPr/>
        <a:lstStyle/>
        <a:p>
          <a:endParaRPr lang="cs-CZ"/>
        </a:p>
      </dgm:t>
    </dgm:pt>
    <dgm:pt modelId="{DE8AF080-932E-4C48-91FD-DAF6206CC7F6}" type="pres">
      <dgm:prSet presAssocID="{BF8BF4AE-3FC7-4500-8F5B-536F867A9DC0}" presName="rootConnector" presStyleLbl="node2" presStyleIdx="0" presStyleCnt="2"/>
      <dgm:spPr/>
      <dgm:t>
        <a:bodyPr/>
        <a:lstStyle/>
        <a:p>
          <a:endParaRPr lang="cs-CZ"/>
        </a:p>
      </dgm:t>
    </dgm:pt>
    <dgm:pt modelId="{7AF554FE-83F2-434A-991E-4419316E8014}" type="pres">
      <dgm:prSet presAssocID="{BF8BF4AE-3FC7-4500-8F5B-536F867A9DC0}" presName="hierChild4" presStyleCnt="0"/>
      <dgm:spPr/>
    </dgm:pt>
    <dgm:pt modelId="{81986A7E-8CA7-4736-BBF2-34910884036F}" type="pres">
      <dgm:prSet presAssocID="{BF8BF4AE-3FC7-4500-8F5B-536F867A9DC0}" presName="hierChild5" presStyleCnt="0"/>
      <dgm:spPr/>
    </dgm:pt>
    <dgm:pt modelId="{74430724-C447-4545-9BA5-11B1F884A852}" type="pres">
      <dgm:prSet presAssocID="{7FECB33E-0FBC-4C05-91AC-2A4C796F67D1}" presName="Name37" presStyleLbl="parChTrans1D2" presStyleIdx="1" presStyleCnt="2"/>
      <dgm:spPr/>
      <dgm:t>
        <a:bodyPr/>
        <a:lstStyle/>
        <a:p>
          <a:endParaRPr lang="cs-CZ"/>
        </a:p>
      </dgm:t>
    </dgm:pt>
    <dgm:pt modelId="{0BEF845C-09DE-402A-B7E1-E648EAD9DE9D}" type="pres">
      <dgm:prSet presAssocID="{9527DCED-91D6-4779-9EAC-ECDE13182F20}" presName="hierRoot2" presStyleCnt="0">
        <dgm:presLayoutVars>
          <dgm:hierBranch val="init"/>
        </dgm:presLayoutVars>
      </dgm:prSet>
      <dgm:spPr/>
    </dgm:pt>
    <dgm:pt modelId="{A5B661CA-828C-4FD7-8F73-CADA02A51529}" type="pres">
      <dgm:prSet presAssocID="{9527DCED-91D6-4779-9EAC-ECDE13182F20}" presName="rootComposite" presStyleCnt="0"/>
      <dgm:spPr/>
    </dgm:pt>
    <dgm:pt modelId="{D2DAC25E-AD0B-4668-9A20-E8C91F9143A3}" type="pres">
      <dgm:prSet presAssocID="{9527DCED-91D6-4779-9EAC-ECDE13182F20}" presName="rootText" presStyleLbl="node2" presStyleIdx="1" presStyleCnt="2">
        <dgm:presLayoutVars>
          <dgm:chPref val="3"/>
        </dgm:presLayoutVars>
      </dgm:prSet>
      <dgm:spPr/>
      <dgm:t>
        <a:bodyPr/>
        <a:lstStyle/>
        <a:p>
          <a:endParaRPr lang="cs-CZ"/>
        </a:p>
      </dgm:t>
    </dgm:pt>
    <dgm:pt modelId="{A4512A89-100F-4515-A87E-E146FF9532DC}" type="pres">
      <dgm:prSet presAssocID="{9527DCED-91D6-4779-9EAC-ECDE13182F20}" presName="rootConnector" presStyleLbl="node2" presStyleIdx="1" presStyleCnt="2"/>
      <dgm:spPr/>
      <dgm:t>
        <a:bodyPr/>
        <a:lstStyle/>
        <a:p>
          <a:endParaRPr lang="cs-CZ"/>
        </a:p>
      </dgm:t>
    </dgm:pt>
    <dgm:pt modelId="{0C7C4E0C-1A19-44B5-8004-E7D079F741C8}" type="pres">
      <dgm:prSet presAssocID="{9527DCED-91D6-4779-9EAC-ECDE13182F20}" presName="hierChild4" presStyleCnt="0"/>
      <dgm:spPr/>
    </dgm:pt>
    <dgm:pt modelId="{F3C0DFE9-4A84-4211-AD4E-1073593AFC03}" type="pres">
      <dgm:prSet presAssocID="{9527DCED-91D6-4779-9EAC-ECDE13182F20}" presName="hierChild5" presStyleCnt="0"/>
      <dgm:spPr/>
    </dgm:pt>
    <dgm:pt modelId="{FE169062-41F7-424F-B3CF-8808B0E80F64}" type="pres">
      <dgm:prSet presAssocID="{19DFC520-8930-4C8B-B413-0A69F86CD176}" presName="hierChild3" presStyleCnt="0"/>
      <dgm:spPr/>
    </dgm:pt>
  </dgm:ptLst>
  <dgm:cxnLst>
    <dgm:cxn modelId="{B54570C0-1833-4063-949E-9A3D326DDF72}" type="presOf" srcId="{7FECB33E-0FBC-4C05-91AC-2A4C796F67D1}" destId="{74430724-C447-4545-9BA5-11B1F884A852}" srcOrd="0" destOrd="0" presId="urn:microsoft.com/office/officeart/2005/8/layout/orgChart1"/>
    <dgm:cxn modelId="{858A6625-D0DB-489A-904A-13AE7F94E948}" type="presOf" srcId="{19DFC520-8930-4C8B-B413-0A69F86CD176}" destId="{8D7EC88F-0D19-4210-BB40-A4209E65218C}" srcOrd="1" destOrd="0" presId="urn:microsoft.com/office/officeart/2005/8/layout/orgChart1"/>
    <dgm:cxn modelId="{C0E982E4-B34C-4FAD-B8B8-A31A9372F843}" srcId="{096696FA-5DDA-4CFA-9583-6DAF8942BE3F}" destId="{19DFC520-8930-4C8B-B413-0A69F86CD176}" srcOrd="0" destOrd="0" parTransId="{A14B0346-06DD-470D-8BA4-647EBD859F8F}" sibTransId="{C1F6BC09-4295-47E1-BF51-BC2EE41A387B}"/>
    <dgm:cxn modelId="{EFE7418C-6FAE-4F29-94B6-D3FC447C911E}" type="presOf" srcId="{19DFC520-8930-4C8B-B413-0A69F86CD176}" destId="{8C8557EA-3EE0-4D7E-AA64-78E03FD21936}" srcOrd="0" destOrd="0" presId="urn:microsoft.com/office/officeart/2005/8/layout/orgChart1"/>
    <dgm:cxn modelId="{0B8666F6-B964-4A68-9033-C5B64F99E575}" srcId="{19DFC520-8930-4C8B-B413-0A69F86CD176}" destId="{BF8BF4AE-3FC7-4500-8F5B-536F867A9DC0}" srcOrd="0" destOrd="0" parTransId="{06039687-B51D-486F-9D7D-5E753EFA3071}" sibTransId="{989EB73D-C0FC-494A-B75F-B146F72AB96E}"/>
    <dgm:cxn modelId="{84BBE35D-2497-43A2-9297-00ED87C64BC3}" type="presOf" srcId="{9527DCED-91D6-4779-9EAC-ECDE13182F20}" destId="{D2DAC25E-AD0B-4668-9A20-E8C91F9143A3}" srcOrd="0" destOrd="0" presId="urn:microsoft.com/office/officeart/2005/8/layout/orgChart1"/>
    <dgm:cxn modelId="{E41B42C0-094C-4BFE-866F-E42AAB632291}" type="presOf" srcId="{BF8BF4AE-3FC7-4500-8F5B-536F867A9DC0}" destId="{DE8AF080-932E-4C48-91FD-DAF6206CC7F6}" srcOrd="1" destOrd="0" presId="urn:microsoft.com/office/officeart/2005/8/layout/orgChart1"/>
    <dgm:cxn modelId="{1A1EC77B-CAF5-4005-882C-A298A6F95A26}" type="presOf" srcId="{06039687-B51D-486F-9D7D-5E753EFA3071}" destId="{B4381B64-D9EB-4308-A53D-256A7702C7C1}" srcOrd="0" destOrd="0" presId="urn:microsoft.com/office/officeart/2005/8/layout/orgChart1"/>
    <dgm:cxn modelId="{97878B70-72B8-41DC-A40F-5AD8319D60BA}" type="presOf" srcId="{9527DCED-91D6-4779-9EAC-ECDE13182F20}" destId="{A4512A89-100F-4515-A87E-E146FF9532DC}" srcOrd="1" destOrd="0" presId="urn:microsoft.com/office/officeart/2005/8/layout/orgChart1"/>
    <dgm:cxn modelId="{0172387A-3403-471C-807D-4044BB482E76}" srcId="{19DFC520-8930-4C8B-B413-0A69F86CD176}" destId="{9527DCED-91D6-4779-9EAC-ECDE13182F20}" srcOrd="1" destOrd="0" parTransId="{7FECB33E-0FBC-4C05-91AC-2A4C796F67D1}" sibTransId="{6C17D81D-529D-4C2C-9C4A-7755C8B55505}"/>
    <dgm:cxn modelId="{92D36D12-3472-4BF2-9DE4-D04C52DCC78A}" type="presOf" srcId="{096696FA-5DDA-4CFA-9583-6DAF8942BE3F}" destId="{BDE9AB7F-1BC8-4046-A10E-2DA1AE2649D6}" srcOrd="0" destOrd="0" presId="urn:microsoft.com/office/officeart/2005/8/layout/orgChart1"/>
    <dgm:cxn modelId="{7D88CED8-FA2A-4658-A1DB-76EF42C77408}" type="presOf" srcId="{BF8BF4AE-3FC7-4500-8F5B-536F867A9DC0}" destId="{5C6D1F2C-4270-41FC-9559-8BCFBF72FC01}" srcOrd="0" destOrd="0" presId="urn:microsoft.com/office/officeart/2005/8/layout/orgChart1"/>
    <dgm:cxn modelId="{4A6D445B-E432-47D1-B98C-AFC98FB0F6D5}" type="presParOf" srcId="{BDE9AB7F-1BC8-4046-A10E-2DA1AE2649D6}" destId="{792EA9ED-F927-4252-B97F-C5041180F110}" srcOrd="0" destOrd="0" presId="urn:microsoft.com/office/officeart/2005/8/layout/orgChart1"/>
    <dgm:cxn modelId="{7B08D0F3-F1E6-4FE0-AD30-D1C02DFD5361}" type="presParOf" srcId="{792EA9ED-F927-4252-B97F-C5041180F110}" destId="{7FAE21EB-0A45-431D-ACF4-F2D7688BD5A1}" srcOrd="0" destOrd="0" presId="urn:microsoft.com/office/officeart/2005/8/layout/orgChart1"/>
    <dgm:cxn modelId="{A4C20852-60A6-49B1-866A-BEBC8B957114}" type="presParOf" srcId="{7FAE21EB-0A45-431D-ACF4-F2D7688BD5A1}" destId="{8C8557EA-3EE0-4D7E-AA64-78E03FD21936}" srcOrd="0" destOrd="0" presId="urn:microsoft.com/office/officeart/2005/8/layout/orgChart1"/>
    <dgm:cxn modelId="{D369EBA4-F173-4AED-97FD-1398F4C18446}" type="presParOf" srcId="{7FAE21EB-0A45-431D-ACF4-F2D7688BD5A1}" destId="{8D7EC88F-0D19-4210-BB40-A4209E65218C}" srcOrd="1" destOrd="0" presId="urn:microsoft.com/office/officeart/2005/8/layout/orgChart1"/>
    <dgm:cxn modelId="{99DB7502-FF0F-4DA2-B4BC-D93CD16E7137}" type="presParOf" srcId="{792EA9ED-F927-4252-B97F-C5041180F110}" destId="{A9414FA2-96F3-4F2E-8FD5-25F97CBA8D56}" srcOrd="1" destOrd="0" presId="urn:microsoft.com/office/officeart/2005/8/layout/orgChart1"/>
    <dgm:cxn modelId="{B501F8FA-5460-436C-A63D-2E6562894071}" type="presParOf" srcId="{A9414FA2-96F3-4F2E-8FD5-25F97CBA8D56}" destId="{B4381B64-D9EB-4308-A53D-256A7702C7C1}" srcOrd="0" destOrd="0" presId="urn:microsoft.com/office/officeart/2005/8/layout/orgChart1"/>
    <dgm:cxn modelId="{751A0BCA-82EB-4CDD-9C62-AE6E4A4C7E0B}" type="presParOf" srcId="{A9414FA2-96F3-4F2E-8FD5-25F97CBA8D56}" destId="{AB598882-6420-4EEF-B8F9-BA41243FB013}" srcOrd="1" destOrd="0" presId="urn:microsoft.com/office/officeart/2005/8/layout/orgChart1"/>
    <dgm:cxn modelId="{2667E1A1-C6C7-47FC-9DE7-573DBB0C832A}" type="presParOf" srcId="{AB598882-6420-4EEF-B8F9-BA41243FB013}" destId="{497552C4-8E98-4C0F-AC97-027786DC6224}" srcOrd="0" destOrd="0" presId="urn:microsoft.com/office/officeart/2005/8/layout/orgChart1"/>
    <dgm:cxn modelId="{A613D3CB-D9D0-4BEA-BAD7-979F3A8D9601}" type="presParOf" srcId="{497552C4-8E98-4C0F-AC97-027786DC6224}" destId="{5C6D1F2C-4270-41FC-9559-8BCFBF72FC01}" srcOrd="0" destOrd="0" presId="urn:microsoft.com/office/officeart/2005/8/layout/orgChart1"/>
    <dgm:cxn modelId="{244D5B62-697A-4697-8C93-904DDADD01BE}" type="presParOf" srcId="{497552C4-8E98-4C0F-AC97-027786DC6224}" destId="{DE8AF080-932E-4C48-91FD-DAF6206CC7F6}" srcOrd="1" destOrd="0" presId="urn:microsoft.com/office/officeart/2005/8/layout/orgChart1"/>
    <dgm:cxn modelId="{1E094C86-A4D0-4132-8C10-E2A57853A6C4}" type="presParOf" srcId="{AB598882-6420-4EEF-B8F9-BA41243FB013}" destId="{7AF554FE-83F2-434A-991E-4419316E8014}" srcOrd="1" destOrd="0" presId="urn:microsoft.com/office/officeart/2005/8/layout/orgChart1"/>
    <dgm:cxn modelId="{2E0FADFC-4C56-4E51-8B96-ABD59688E4E1}" type="presParOf" srcId="{AB598882-6420-4EEF-B8F9-BA41243FB013}" destId="{81986A7E-8CA7-4736-BBF2-34910884036F}" srcOrd="2" destOrd="0" presId="urn:microsoft.com/office/officeart/2005/8/layout/orgChart1"/>
    <dgm:cxn modelId="{0E7A41CF-7587-4FD3-BC4E-4B8A007F38AD}" type="presParOf" srcId="{A9414FA2-96F3-4F2E-8FD5-25F97CBA8D56}" destId="{74430724-C447-4545-9BA5-11B1F884A852}" srcOrd="2" destOrd="0" presId="urn:microsoft.com/office/officeart/2005/8/layout/orgChart1"/>
    <dgm:cxn modelId="{2D89B265-16D8-4146-A1F6-93004E0793E7}" type="presParOf" srcId="{A9414FA2-96F3-4F2E-8FD5-25F97CBA8D56}" destId="{0BEF845C-09DE-402A-B7E1-E648EAD9DE9D}" srcOrd="3" destOrd="0" presId="urn:microsoft.com/office/officeart/2005/8/layout/orgChart1"/>
    <dgm:cxn modelId="{DB156BBA-58F1-4FA2-8A76-1EF7193B7504}" type="presParOf" srcId="{0BEF845C-09DE-402A-B7E1-E648EAD9DE9D}" destId="{A5B661CA-828C-4FD7-8F73-CADA02A51529}" srcOrd="0" destOrd="0" presId="urn:microsoft.com/office/officeart/2005/8/layout/orgChart1"/>
    <dgm:cxn modelId="{D670D8E5-F07B-4058-8FB7-8183235CD8E9}" type="presParOf" srcId="{A5B661CA-828C-4FD7-8F73-CADA02A51529}" destId="{D2DAC25E-AD0B-4668-9A20-E8C91F9143A3}" srcOrd="0" destOrd="0" presId="urn:microsoft.com/office/officeart/2005/8/layout/orgChart1"/>
    <dgm:cxn modelId="{7874B430-9B91-4DB0-9EBD-D1B124512E00}" type="presParOf" srcId="{A5B661CA-828C-4FD7-8F73-CADA02A51529}" destId="{A4512A89-100F-4515-A87E-E146FF9532DC}" srcOrd="1" destOrd="0" presId="urn:microsoft.com/office/officeart/2005/8/layout/orgChart1"/>
    <dgm:cxn modelId="{8AA13C74-53C7-4487-A6B1-1AB902B68F02}" type="presParOf" srcId="{0BEF845C-09DE-402A-B7E1-E648EAD9DE9D}" destId="{0C7C4E0C-1A19-44B5-8004-E7D079F741C8}" srcOrd="1" destOrd="0" presId="urn:microsoft.com/office/officeart/2005/8/layout/orgChart1"/>
    <dgm:cxn modelId="{A88B5ED4-F757-4808-A738-DE0A8AB28069}" type="presParOf" srcId="{0BEF845C-09DE-402A-B7E1-E648EAD9DE9D}" destId="{F3C0DFE9-4A84-4211-AD4E-1073593AFC03}" srcOrd="2" destOrd="0" presId="urn:microsoft.com/office/officeart/2005/8/layout/orgChart1"/>
    <dgm:cxn modelId="{9410453F-3610-46C0-BC0F-D58EE90564DA}" type="presParOf" srcId="{792EA9ED-F927-4252-B97F-C5041180F110}" destId="{FE169062-41F7-424F-B3CF-8808B0E80F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E086C07-B862-44B2-B82B-39621DEF0A3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74B01B1-EA6B-4922-9D80-76DBAA7D67C4}">
      <dgm:prSet/>
      <dgm:spPr/>
      <dgm:t>
        <a:bodyPr/>
        <a:lstStyle/>
        <a:p>
          <a:pPr rtl="0"/>
          <a:r>
            <a:rPr lang="cs-CZ" dirty="0" smtClean="0"/>
            <a:t>§ </a:t>
          </a:r>
          <a:r>
            <a:rPr lang="cs-CZ" dirty="0" smtClean="0">
              <a:effectLst/>
            </a:rPr>
            <a:t>2898 - </a:t>
          </a:r>
          <a:r>
            <a:rPr lang="cs-CZ" b="1" dirty="0" smtClean="0"/>
            <a:t>Nepřihlíží se k ujednání</a:t>
          </a:r>
          <a:r>
            <a:rPr lang="cs-CZ" dirty="0" smtClean="0"/>
            <a:t>, </a:t>
          </a:r>
          <a:endParaRPr lang="cs-CZ" dirty="0"/>
        </a:p>
      </dgm:t>
    </dgm:pt>
    <dgm:pt modelId="{ED781613-FBC1-42DA-854B-7A4A242D7B72}" type="parTrans" cxnId="{28C9CCD3-A271-45B8-A856-A28DA865EB51}">
      <dgm:prSet/>
      <dgm:spPr/>
      <dgm:t>
        <a:bodyPr/>
        <a:lstStyle/>
        <a:p>
          <a:endParaRPr lang="cs-CZ"/>
        </a:p>
      </dgm:t>
    </dgm:pt>
    <dgm:pt modelId="{28708FB5-E636-4CC0-82A7-8DB567D2BF72}" type="sibTrans" cxnId="{28C9CCD3-A271-45B8-A856-A28DA865EB51}">
      <dgm:prSet/>
      <dgm:spPr/>
      <dgm:t>
        <a:bodyPr/>
        <a:lstStyle/>
        <a:p>
          <a:endParaRPr lang="cs-CZ"/>
        </a:p>
      </dgm:t>
    </dgm:pt>
    <dgm:pt modelId="{FF87537B-D1D7-45CE-8655-E8CC54881E56}">
      <dgm:prSet/>
      <dgm:spPr/>
      <dgm:t>
        <a:bodyPr/>
        <a:lstStyle/>
        <a:p>
          <a:pPr rtl="0"/>
          <a:r>
            <a:rPr lang="cs-CZ" dirty="0" smtClean="0"/>
            <a:t>které předem vylučuje nebo omezuje povinnost k náhradě újmy způsobené člověku na jeho přirozených právech, </a:t>
          </a:r>
          <a:endParaRPr lang="cs-CZ" dirty="0"/>
        </a:p>
      </dgm:t>
    </dgm:pt>
    <dgm:pt modelId="{3BE4D877-B0EA-41D6-B9CE-2AE7ACF236D8}" type="parTrans" cxnId="{6DDD011B-E3A1-4427-9DAD-9856980F3C65}">
      <dgm:prSet/>
      <dgm:spPr/>
      <dgm:t>
        <a:bodyPr/>
        <a:lstStyle/>
        <a:p>
          <a:endParaRPr lang="cs-CZ"/>
        </a:p>
      </dgm:t>
    </dgm:pt>
    <dgm:pt modelId="{31BA1136-0BF6-49D1-A6CD-8E1EBCB8767B}" type="sibTrans" cxnId="{6DDD011B-E3A1-4427-9DAD-9856980F3C65}">
      <dgm:prSet/>
      <dgm:spPr/>
      <dgm:t>
        <a:bodyPr/>
        <a:lstStyle/>
        <a:p>
          <a:endParaRPr lang="cs-CZ"/>
        </a:p>
      </dgm:t>
    </dgm:pt>
    <dgm:pt modelId="{1D4C63A5-86B1-462C-968A-1C73C2ACDD21}">
      <dgm:prSet/>
      <dgm:spPr/>
      <dgm:t>
        <a:bodyPr/>
        <a:lstStyle/>
        <a:p>
          <a:pPr rtl="0"/>
          <a:r>
            <a:rPr lang="cs-CZ" dirty="0" smtClean="0"/>
            <a:t>způsobené úmyslně nebo z hrubé nedbalosti; </a:t>
          </a:r>
          <a:endParaRPr lang="cs-CZ" dirty="0"/>
        </a:p>
      </dgm:t>
    </dgm:pt>
    <dgm:pt modelId="{7AA8C7C6-5299-445E-80B7-77B059B02322}" type="parTrans" cxnId="{8FFA45CB-F0EB-4CBA-AA71-268BA93C58D0}">
      <dgm:prSet/>
      <dgm:spPr/>
      <dgm:t>
        <a:bodyPr/>
        <a:lstStyle/>
        <a:p>
          <a:endParaRPr lang="cs-CZ"/>
        </a:p>
      </dgm:t>
    </dgm:pt>
    <dgm:pt modelId="{90C13C02-3555-4EC4-9015-5AD4AA261E68}" type="sibTrans" cxnId="{8FFA45CB-F0EB-4CBA-AA71-268BA93C58D0}">
      <dgm:prSet/>
      <dgm:spPr/>
      <dgm:t>
        <a:bodyPr/>
        <a:lstStyle/>
        <a:p>
          <a:endParaRPr lang="cs-CZ"/>
        </a:p>
      </dgm:t>
    </dgm:pt>
    <dgm:pt modelId="{D00F8A82-D366-4B38-95C6-B64CB7863EB7}">
      <dgm:prSet/>
      <dgm:spPr/>
      <dgm:t>
        <a:bodyPr/>
        <a:lstStyle/>
        <a:p>
          <a:pPr rtl="0"/>
          <a:r>
            <a:rPr lang="cs-CZ" dirty="0" smtClean="0"/>
            <a:t>předem vylučuje nebo omezuje právo slabší strany na náhradu jakékoli újmy. </a:t>
          </a:r>
          <a:endParaRPr lang="cs-CZ" dirty="0"/>
        </a:p>
      </dgm:t>
    </dgm:pt>
    <dgm:pt modelId="{21773D49-0F5D-49DE-842D-3FDB4D7A2BB9}" type="parTrans" cxnId="{C67002A4-90EF-4A72-A92A-305CA79F950C}">
      <dgm:prSet/>
      <dgm:spPr/>
      <dgm:t>
        <a:bodyPr/>
        <a:lstStyle/>
        <a:p>
          <a:endParaRPr lang="cs-CZ"/>
        </a:p>
      </dgm:t>
    </dgm:pt>
    <dgm:pt modelId="{03476EF4-2A6F-419D-9B18-DF1C311C5ED2}" type="sibTrans" cxnId="{C67002A4-90EF-4A72-A92A-305CA79F950C}">
      <dgm:prSet/>
      <dgm:spPr/>
      <dgm:t>
        <a:bodyPr/>
        <a:lstStyle/>
        <a:p>
          <a:endParaRPr lang="cs-CZ"/>
        </a:p>
      </dgm:t>
    </dgm:pt>
    <dgm:pt modelId="{D9ED74C3-1D25-4E2D-A2AD-9785FB44FB5B}">
      <dgm:prSet/>
      <dgm:spPr/>
      <dgm:t>
        <a:bodyPr/>
        <a:lstStyle/>
        <a:p>
          <a:pPr rtl="0"/>
          <a:endParaRPr lang="cs-CZ" dirty="0"/>
        </a:p>
      </dgm:t>
    </dgm:pt>
    <dgm:pt modelId="{48DAA4C9-7BBF-436D-943C-F1F23F76EDF9}" type="parTrans" cxnId="{53960813-E6BC-4975-8D38-2938E380B56F}">
      <dgm:prSet/>
      <dgm:spPr/>
      <dgm:t>
        <a:bodyPr/>
        <a:lstStyle/>
        <a:p>
          <a:endParaRPr lang="cs-CZ"/>
        </a:p>
      </dgm:t>
    </dgm:pt>
    <dgm:pt modelId="{ECA8825F-1CBE-4463-A0DA-415730A21808}" type="sibTrans" cxnId="{53960813-E6BC-4975-8D38-2938E380B56F}">
      <dgm:prSet/>
      <dgm:spPr/>
      <dgm:t>
        <a:bodyPr/>
        <a:lstStyle/>
        <a:p>
          <a:endParaRPr lang="cs-CZ"/>
        </a:p>
      </dgm:t>
    </dgm:pt>
    <dgm:pt modelId="{CE16D36C-B7A1-48EA-8CC3-9C2F5FA8BD90}">
      <dgm:prSet/>
      <dgm:spPr/>
      <dgm:t>
        <a:bodyPr/>
        <a:lstStyle/>
        <a:p>
          <a:pPr rtl="0"/>
          <a:endParaRPr lang="cs-CZ" dirty="0"/>
        </a:p>
      </dgm:t>
    </dgm:pt>
    <dgm:pt modelId="{003E95A4-4A75-40E7-8D5A-A2D1BAD8C6FF}" type="parTrans" cxnId="{2000D292-5BC6-4D69-914B-EC67DA7EB821}">
      <dgm:prSet/>
      <dgm:spPr/>
      <dgm:t>
        <a:bodyPr/>
        <a:lstStyle/>
        <a:p>
          <a:endParaRPr lang="cs-CZ"/>
        </a:p>
      </dgm:t>
    </dgm:pt>
    <dgm:pt modelId="{21FE7AC4-42D0-4DC2-BA0B-26AB5A6AF9E1}" type="sibTrans" cxnId="{2000D292-5BC6-4D69-914B-EC67DA7EB821}">
      <dgm:prSet/>
      <dgm:spPr/>
      <dgm:t>
        <a:bodyPr/>
        <a:lstStyle/>
        <a:p>
          <a:endParaRPr lang="cs-CZ"/>
        </a:p>
      </dgm:t>
    </dgm:pt>
    <dgm:pt modelId="{076583C5-3393-42DA-95D4-15F3C97C821C}">
      <dgm:prSet/>
      <dgm:spPr/>
      <dgm:t>
        <a:bodyPr/>
        <a:lstStyle/>
        <a:p>
          <a:pPr rtl="0"/>
          <a:endParaRPr lang="cs-CZ" dirty="0"/>
        </a:p>
      </dgm:t>
    </dgm:pt>
    <dgm:pt modelId="{C181432C-BD6E-4A53-A4B7-2AC9FEEFA7C3}" type="parTrans" cxnId="{81DD2321-E690-4973-8C81-B8D0D7002287}">
      <dgm:prSet/>
      <dgm:spPr/>
      <dgm:t>
        <a:bodyPr/>
        <a:lstStyle/>
        <a:p>
          <a:endParaRPr lang="cs-CZ"/>
        </a:p>
      </dgm:t>
    </dgm:pt>
    <dgm:pt modelId="{C491AC7A-B298-4B3D-A08C-3C0F6838E862}" type="sibTrans" cxnId="{81DD2321-E690-4973-8C81-B8D0D7002287}">
      <dgm:prSet/>
      <dgm:spPr/>
      <dgm:t>
        <a:bodyPr/>
        <a:lstStyle/>
        <a:p>
          <a:endParaRPr lang="cs-CZ"/>
        </a:p>
      </dgm:t>
    </dgm:pt>
    <dgm:pt modelId="{4D52F986-27CF-4D03-8FD5-605C65539396}" type="pres">
      <dgm:prSet presAssocID="{9E086C07-B862-44B2-B82B-39621DEF0A39}" presName="linear" presStyleCnt="0">
        <dgm:presLayoutVars>
          <dgm:animLvl val="lvl"/>
          <dgm:resizeHandles val="exact"/>
        </dgm:presLayoutVars>
      </dgm:prSet>
      <dgm:spPr/>
      <dgm:t>
        <a:bodyPr/>
        <a:lstStyle/>
        <a:p>
          <a:endParaRPr lang="cs-CZ"/>
        </a:p>
      </dgm:t>
    </dgm:pt>
    <dgm:pt modelId="{6639954A-CCC8-435E-B47E-4BFF7477AFE9}" type="pres">
      <dgm:prSet presAssocID="{274B01B1-EA6B-4922-9D80-76DBAA7D67C4}" presName="parentText" presStyleLbl="node1" presStyleIdx="0" presStyleCnt="1" custLinFactNeighborX="-251" custLinFactNeighborY="-70">
        <dgm:presLayoutVars>
          <dgm:chMax val="0"/>
          <dgm:bulletEnabled val="1"/>
        </dgm:presLayoutVars>
      </dgm:prSet>
      <dgm:spPr/>
      <dgm:t>
        <a:bodyPr/>
        <a:lstStyle/>
        <a:p>
          <a:endParaRPr lang="cs-CZ"/>
        </a:p>
      </dgm:t>
    </dgm:pt>
    <dgm:pt modelId="{E7EE7BC3-2D5F-4F59-AE42-211D1D5A7C44}" type="pres">
      <dgm:prSet presAssocID="{274B01B1-EA6B-4922-9D80-76DBAA7D67C4}" presName="childText" presStyleLbl="revTx" presStyleIdx="0" presStyleCnt="1">
        <dgm:presLayoutVars>
          <dgm:bulletEnabled val="1"/>
        </dgm:presLayoutVars>
      </dgm:prSet>
      <dgm:spPr/>
      <dgm:t>
        <a:bodyPr/>
        <a:lstStyle/>
        <a:p>
          <a:endParaRPr lang="cs-CZ"/>
        </a:p>
      </dgm:t>
    </dgm:pt>
  </dgm:ptLst>
  <dgm:cxnLst>
    <dgm:cxn modelId="{B2994CBE-761A-46F9-9F51-AF5C35DA6713}" type="presOf" srcId="{D9ED74C3-1D25-4E2D-A2AD-9785FB44FB5B}" destId="{E7EE7BC3-2D5F-4F59-AE42-211D1D5A7C44}" srcOrd="0" destOrd="2" presId="urn:microsoft.com/office/officeart/2005/8/layout/vList2"/>
    <dgm:cxn modelId="{4B4D848C-3127-41FA-ACDA-4656CD5FC66B}" type="presOf" srcId="{FF87537B-D1D7-45CE-8655-E8CC54881E56}" destId="{E7EE7BC3-2D5F-4F59-AE42-211D1D5A7C44}" srcOrd="0" destOrd="1" presId="urn:microsoft.com/office/officeart/2005/8/layout/vList2"/>
    <dgm:cxn modelId="{A3E0499A-F77F-453D-AFE6-19A525E2C6C4}" type="presOf" srcId="{D00F8A82-D366-4B38-95C6-B64CB7863EB7}" destId="{E7EE7BC3-2D5F-4F59-AE42-211D1D5A7C44}" srcOrd="0" destOrd="5" presId="urn:microsoft.com/office/officeart/2005/8/layout/vList2"/>
    <dgm:cxn modelId="{8FFA45CB-F0EB-4CBA-AA71-268BA93C58D0}" srcId="{274B01B1-EA6B-4922-9D80-76DBAA7D67C4}" destId="{1D4C63A5-86B1-462C-968A-1C73C2ACDD21}" srcOrd="3" destOrd="0" parTransId="{7AA8C7C6-5299-445E-80B7-77B059B02322}" sibTransId="{90C13C02-3555-4EC4-9015-5AD4AA261E68}"/>
    <dgm:cxn modelId="{BA2C944C-BEC8-4503-89C9-09AEBA97D635}" type="presOf" srcId="{1D4C63A5-86B1-462C-968A-1C73C2ACDD21}" destId="{E7EE7BC3-2D5F-4F59-AE42-211D1D5A7C44}" srcOrd="0" destOrd="3" presId="urn:microsoft.com/office/officeart/2005/8/layout/vList2"/>
    <dgm:cxn modelId="{37597E2B-9013-424E-8632-AFBD0158E5B0}" type="presOf" srcId="{274B01B1-EA6B-4922-9D80-76DBAA7D67C4}" destId="{6639954A-CCC8-435E-B47E-4BFF7477AFE9}" srcOrd="0" destOrd="0" presId="urn:microsoft.com/office/officeart/2005/8/layout/vList2"/>
    <dgm:cxn modelId="{C67002A4-90EF-4A72-A92A-305CA79F950C}" srcId="{274B01B1-EA6B-4922-9D80-76DBAA7D67C4}" destId="{D00F8A82-D366-4B38-95C6-B64CB7863EB7}" srcOrd="5" destOrd="0" parTransId="{21773D49-0F5D-49DE-842D-3FDB4D7A2BB9}" sibTransId="{03476EF4-2A6F-419D-9B18-DF1C311C5ED2}"/>
    <dgm:cxn modelId="{6DDD011B-E3A1-4427-9DAD-9856980F3C65}" srcId="{274B01B1-EA6B-4922-9D80-76DBAA7D67C4}" destId="{FF87537B-D1D7-45CE-8655-E8CC54881E56}" srcOrd="1" destOrd="0" parTransId="{3BE4D877-B0EA-41D6-B9CE-2AE7ACF236D8}" sibTransId="{31BA1136-0BF6-49D1-A6CD-8E1EBCB8767B}"/>
    <dgm:cxn modelId="{744A5EAB-6FF4-4622-A8D1-6B81AC9A537B}" type="presOf" srcId="{CE16D36C-B7A1-48EA-8CC3-9C2F5FA8BD90}" destId="{E7EE7BC3-2D5F-4F59-AE42-211D1D5A7C44}" srcOrd="0" destOrd="4" presId="urn:microsoft.com/office/officeart/2005/8/layout/vList2"/>
    <dgm:cxn modelId="{81DD2321-E690-4973-8C81-B8D0D7002287}" srcId="{274B01B1-EA6B-4922-9D80-76DBAA7D67C4}" destId="{076583C5-3393-42DA-95D4-15F3C97C821C}" srcOrd="0" destOrd="0" parTransId="{C181432C-BD6E-4A53-A4B7-2AC9FEEFA7C3}" sibTransId="{C491AC7A-B298-4B3D-A08C-3C0F6838E862}"/>
    <dgm:cxn modelId="{948E6B4F-87D5-48A7-9625-06D41ECF3C5E}" type="presOf" srcId="{9E086C07-B862-44B2-B82B-39621DEF0A39}" destId="{4D52F986-27CF-4D03-8FD5-605C65539396}" srcOrd="0" destOrd="0" presId="urn:microsoft.com/office/officeart/2005/8/layout/vList2"/>
    <dgm:cxn modelId="{53960813-E6BC-4975-8D38-2938E380B56F}" srcId="{274B01B1-EA6B-4922-9D80-76DBAA7D67C4}" destId="{D9ED74C3-1D25-4E2D-A2AD-9785FB44FB5B}" srcOrd="2" destOrd="0" parTransId="{48DAA4C9-7BBF-436D-943C-F1F23F76EDF9}" sibTransId="{ECA8825F-1CBE-4463-A0DA-415730A21808}"/>
    <dgm:cxn modelId="{2000D292-5BC6-4D69-914B-EC67DA7EB821}" srcId="{274B01B1-EA6B-4922-9D80-76DBAA7D67C4}" destId="{CE16D36C-B7A1-48EA-8CC3-9C2F5FA8BD90}" srcOrd="4" destOrd="0" parTransId="{003E95A4-4A75-40E7-8D5A-A2D1BAD8C6FF}" sibTransId="{21FE7AC4-42D0-4DC2-BA0B-26AB5A6AF9E1}"/>
    <dgm:cxn modelId="{450F768A-9318-4928-B25E-99A37E23C853}" type="presOf" srcId="{076583C5-3393-42DA-95D4-15F3C97C821C}" destId="{E7EE7BC3-2D5F-4F59-AE42-211D1D5A7C44}" srcOrd="0" destOrd="0" presId="urn:microsoft.com/office/officeart/2005/8/layout/vList2"/>
    <dgm:cxn modelId="{28C9CCD3-A271-45B8-A856-A28DA865EB51}" srcId="{9E086C07-B862-44B2-B82B-39621DEF0A39}" destId="{274B01B1-EA6B-4922-9D80-76DBAA7D67C4}" srcOrd="0" destOrd="0" parTransId="{ED781613-FBC1-42DA-854B-7A4A242D7B72}" sibTransId="{28708FB5-E636-4CC0-82A7-8DB567D2BF72}"/>
    <dgm:cxn modelId="{5509FB35-C0EB-43A3-93D9-AB2DCE9531A0}" type="presParOf" srcId="{4D52F986-27CF-4D03-8FD5-605C65539396}" destId="{6639954A-CCC8-435E-B47E-4BFF7477AFE9}" srcOrd="0" destOrd="0" presId="urn:microsoft.com/office/officeart/2005/8/layout/vList2"/>
    <dgm:cxn modelId="{3027C193-3683-42E3-8DC4-BA9A815894AE}" type="presParOf" srcId="{4D52F986-27CF-4D03-8FD5-605C65539396}" destId="{E7EE7BC3-2D5F-4F59-AE42-211D1D5A7C4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8950F6-84B9-448F-BB4C-B42D220EE22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3A878CBD-365A-49C7-957C-B429C55C5031}">
      <dgm:prSet/>
      <dgm:spPr/>
      <dgm:t>
        <a:bodyPr/>
        <a:lstStyle/>
        <a:p>
          <a:pPr rtl="0"/>
          <a:r>
            <a:rPr lang="cs-CZ" b="1" smtClean="0"/>
            <a:t>Nutná obrana</a:t>
          </a:r>
          <a:endParaRPr lang="cs-CZ"/>
        </a:p>
      </dgm:t>
    </dgm:pt>
    <dgm:pt modelId="{0DC5D970-6ED1-4F4F-A941-D4C8CF14832E}" type="parTrans" cxnId="{DAC3E47F-1EE0-4156-9E37-B738333D76CF}">
      <dgm:prSet/>
      <dgm:spPr/>
      <dgm:t>
        <a:bodyPr/>
        <a:lstStyle/>
        <a:p>
          <a:endParaRPr lang="cs-CZ"/>
        </a:p>
      </dgm:t>
    </dgm:pt>
    <dgm:pt modelId="{29977154-568B-4515-83C8-6AA4C19F011B}" type="sibTrans" cxnId="{DAC3E47F-1EE0-4156-9E37-B738333D76CF}">
      <dgm:prSet/>
      <dgm:spPr/>
      <dgm:t>
        <a:bodyPr/>
        <a:lstStyle/>
        <a:p>
          <a:endParaRPr lang="cs-CZ"/>
        </a:p>
      </dgm:t>
    </dgm:pt>
    <dgm:pt modelId="{D515BA33-4C8D-4FAB-9CE6-C8578A3B94C1}">
      <dgm:prSet/>
      <dgm:spPr/>
      <dgm:t>
        <a:bodyPr/>
        <a:lstStyle/>
        <a:p>
          <a:pPr rtl="0"/>
          <a:r>
            <a:rPr lang="cs-CZ" smtClean="0"/>
            <a:t>Před útokem</a:t>
          </a:r>
          <a:r>
            <a:rPr lang="cs-CZ" b="1" smtClean="0"/>
            <a:t> </a:t>
          </a:r>
          <a:endParaRPr lang="cs-CZ"/>
        </a:p>
      </dgm:t>
    </dgm:pt>
    <dgm:pt modelId="{501480BA-F4EB-465A-B25D-6184AA0F895A}" type="parTrans" cxnId="{28B264F3-9B10-4503-A940-0F968C651011}">
      <dgm:prSet/>
      <dgm:spPr/>
      <dgm:t>
        <a:bodyPr/>
        <a:lstStyle/>
        <a:p>
          <a:endParaRPr lang="cs-CZ"/>
        </a:p>
      </dgm:t>
    </dgm:pt>
    <dgm:pt modelId="{59A52730-35B3-48DC-8943-5B127C2DBAE2}" type="sibTrans" cxnId="{28B264F3-9B10-4503-A940-0F968C651011}">
      <dgm:prSet/>
      <dgm:spPr/>
      <dgm:t>
        <a:bodyPr/>
        <a:lstStyle/>
        <a:p>
          <a:endParaRPr lang="cs-CZ"/>
        </a:p>
      </dgm:t>
    </dgm:pt>
    <dgm:pt modelId="{F61EBF15-019B-438C-B68C-B4612E31CC0C}">
      <dgm:prSet/>
      <dgm:spPr/>
      <dgm:t>
        <a:bodyPr/>
        <a:lstStyle/>
        <a:p>
          <a:pPr rtl="0"/>
          <a:r>
            <a:rPr lang="cs-CZ" b="1" smtClean="0"/>
            <a:t>Krajní nouze</a:t>
          </a:r>
          <a:endParaRPr lang="cs-CZ"/>
        </a:p>
      </dgm:t>
    </dgm:pt>
    <dgm:pt modelId="{92CAAC05-B5CF-4673-A5C5-521524C4F249}" type="parTrans" cxnId="{AFD0A4B3-FC11-4F28-B33C-1ED1B2B94223}">
      <dgm:prSet/>
      <dgm:spPr/>
      <dgm:t>
        <a:bodyPr/>
        <a:lstStyle/>
        <a:p>
          <a:endParaRPr lang="cs-CZ"/>
        </a:p>
      </dgm:t>
    </dgm:pt>
    <dgm:pt modelId="{A98A92BF-DCD5-4251-B036-3FBEC6B41B69}" type="sibTrans" cxnId="{AFD0A4B3-FC11-4F28-B33C-1ED1B2B94223}">
      <dgm:prSet/>
      <dgm:spPr/>
      <dgm:t>
        <a:bodyPr/>
        <a:lstStyle/>
        <a:p>
          <a:endParaRPr lang="cs-CZ"/>
        </a:p>
      </dgm:t>
    </dgm:pt>
    <dgm:pt modelId="{C46742E3-501A-4D05-B769-00DC1DFB0F5D}">
      <dgm:prSet/>
      <dgm:spPr/>
      <dgm:t>
        <a:bodyPr/>
        <a:lstStyle/>
        <a:p>
          <a:pPr rtl="0"/>
          <a:r>
            <a:rPr lang="cs-CZ" smtClean="0"/>
            <a:t>Před hrozící újmou</a:t>
          </a:r>
          <a:endParaRPr lang="cs-CZ"/>
        </a:p>
      </dgm:t>
    </dgm:pt>
    <dgm:pt modelId="{103A11BF-CCB1-42DD-862A-E9E1E7019BD2}" type="parTrans" cxnId="{0E0CAFBA-9276-4CD6-A5EE-58AA60CC245B}">
      <dgm:prSet/>
      <dgm:spPr/>
      <dgm:t>
        <a:bodyPr/>
        <a:lstStyle/>
        <a:p>
          <a:endParaRPr lang="cs-CZ"/>
        </a:p>
      </dgm:t>
    </dgm:pt>
    <dgm:pt modelId="{358C371B-5D62-4395-8156-977CF5B94417}" type="sibTrans" cxnId="{0E0CAFBA-9276-4CD6-A5EE-58AA60CC245B}">
      <dgm:prSet/>
      <dgm:spPr/>
      <dgm:t>
        <a:bodyPr/>
        <a:lstStyle/>
        <a:p>
          <a:endParaRPr lang="cs-CZ"/>
        </a:p>
      </dgm:t>
    </dgm:pt>
    <dgm:pt modelId="{AC3DD7B2-F504-4ED0-881D-38BCED78F141}">
      <dgm:prSet/>
      <dgm:spPr/>
      <dgm:t>
        <a:bodyPr/>
        <a:lstStyle/>
        <a:p>
          <a:pPr rtl="0"/>
          <a:r>
            <a:rPr lang="cs-CZ" dirty="0" smtClean="0"/>
            <a:t>Omluvitelné vzrušení</a:t>
          </a:r>
          <a:endParaRPr lang="cs-CZ" dirty="0"/>
        </a:p>
      </dgm:t>
    </dgm:pt>
    <dgm:pt modelId="{D7D23FD8-3717-4C8E-8C34-04800158FC7F}" type="parTrans" cxnId="{80C19DFB-0432-46D7-AA3E-B0C40AF94C9D}">
      <dgm:prSet/>
      <dgm:spPr/>
      <dgm:t>
        <a:bodyPr/>
        <a:lstStyle/>
        <a:p>
          <a:endParaRPr lang="cs-CZ"/>
        </a:p>
      </dgm:t>
    </dgm:pt>
    <dgm:pt modelId="{BD626734-63A9-4E18-8E60-597C0C2703B6}" type="sibTrans" cxnId="{80C19DFB-0432-46D7-AA3E-B0C40AF94C9D}">
      <dgm:prSet/>
      <dgm:spPr/>
      <dgm:t>
        <a:bodyPr/>
        <a:lstStyle/>
        <a:p>
          <a:endParaRPr lang="cs-CZ"/>
        </a:p>
      </dgm:t>
    </dgm:pt>
    <dgm:pt modelId="{2B585FF8-71A0-4886-A2B2-06EE87202AF9}">
      <dgm:prSet/>
      <dgm:spPr/>
      <dgm:t>
        <a:bodyPr/>
        <a:lstStyle/>
        <a:p>
          <a:pPr rtl="0"/>
          <a:r>
            <a:rPr lang="cs-CZ" dirty="0" smtClean="0"/>
            <a:t>Při posouzení, zda někdo jednal v nutné obraně, anebo v krajní nouzi, se přihlédne i k omluvitelnému vzrušení mysli</a:t>
          </a:r>
          <a:endParaRPr lang="cs-CZ" dirty="0"/>
        </a:p>
      </dgm:t>
    </dgm:pt>
    <dgm:pt modelId="{42FA9003-A1F4-4C8B-BBE3-67B573B829F2}" type="parTrans" cxnId="{61E50CB0-2E60-4329-A920-9ED58BF50EB1}">
      <dgm:prSet/>
      <dgm:spPr/>
      <dgm:t>
        <a:bodyPr/>
        <a:lstStyle/>
        <a:p>
          <a:endParaRPr lang="cs-CZ"/>
        </a:p>
      </dgm:t>
    </dgm:pt>
    <dgm:pt modelId="{2C88D08A-E323-4A1A-A29E-CA38B7FB1418}" type="sibTrans" cxnId="{61E50CB0-2E60-4329-A920-9ED58BF50EB1}">
      <dgm:prSet/>
      <dgm:spPr/>
      <dgm:t>
        <a:bodyPr/>
        <a:lstStyle/>
        <a:p>
          <a:endParaRPr lang="cs-CZ"/>
        </a:p>
      </dgm:t>
    </dgm:pt>
    <dgm:pt modelId="{653E1FB5-4BB1-42F5-A3E8-D00E897DE949}" type="pres">
      <dgm:prSet presAssocID="{AB8950F6-84B9-448F-BB4C-B42D220EE22F}" presName="Name0" presStyleCnt="0">
        <dgm:presLayoutVars>
          <dgm:dir/>
          <dgm:animLvl val="lvl"/>
          <dgm:resizeHandles val="exact"/>
        </dgm:presLayoutVars>
      </dgm:prSet>
      <dgm:spPr/>
      <dgm:t>
        <a:bodyPr/>
        <a:lstStyle/>
        <a:p>
          <a:endParaRPr lang="cs-CZ"/>
        </a:p>
      </dgm:t>
    </dgm:pt>
    <dgm:pt modelId="{B9100B0E-AE0D-4413-82F5-BD3C75B65B4F}" type="pres">
      <dgm:prSet presAssocID="{3A878CBD-365A-49C7-957C-B429C55C5031}" presName="composite" presStyleCnt="0"/>
      <dgm:spPr/>
    </dgm:pt>
    <dgm:pt modelId="{7F395202-EC38-4AB8-907B-F6098A8F7EDA}" type="pres">
      <dgm:prSet presAssocID="{3A878CBD-365A-49C7-957C-B429C55C5031}" presName="parTx" presStyleLbl="alignNode1" presStyleIdx="0" presStyleCnt="3">
        <dgm:presLayoutVars>
          <dgm:chMax val="0"/>
          <dgm:chPref val="0"/>
          <dgm:bulletEnabled val="1"/>
        </dgm:presLayoutVars>
      </dgm:prSet>
      <dgm:spPr/>
      <dgm:t>
        <a:bodyPr/>
        <a:lstStyle/>
        <a:p>
          <a:endParaRPr lang="cs-CZ"/>
        </a:p>
      </dgm:t>
    </dgm:pt>
    <dgm:pt modelId="{B5A249E3-A819-4C84-A4BC-D9837207E05E}" type="pres">
      <dgm:prSet presAssocID="{3A878CBD-365A-49C7-957C-B429C55C5031}" presName="desTx" presStyleLbl="alignAccFollowNode1" presStyleIdx="0" presStyleCnt="3">
        <dgm:presLayoutVars>
          <dgm:bulletEnabled val="1"/>
        </dgm:presLayoutVars>
      </dgm:prSet>
      <dgm:spPr/>
      <dgm:t>
        <a:bodyPr/>
        <a:lstStyle/>
        <a:p>
          <a:endParaRPr lang="cs-CZ"/>
        </a:p>
      </dgm:t>
    </dgm:pt>
    <dgm:pt modelId="{8377E516-EA30-4B0F-BBA3-906A913DBD1A}" type="pres">
      <dgm:prSet presAssocID="{29977154-568B-4515-83C8-6AA4C19F011B}" presName="space" presStyleCnt="0"/>
      <dgm:spPr/>
    </dgm:pt>
    <dgm:pt modelId="{C58A625B-94D0-4476-9246-B32FFF7D2670}" type="pres">
      <dgm:prSet presAssocID="{F61EBF15-019B-438C-B68C-B4612E31CC0C}" presName="composite" presStyleCnt="0"/>
      <dgm:spPr/>
    </dgm:pt>
    <dgm:pt modelId="{6F7980E6-47C4-482C-B6B5-B769177DB586}" type="pres">
      <dgm:prSet presAssocID="{F61EBF15-019B-438C-B68C-B4612E31CC0C}" presName="parTx" presStyleLbl="alignNode1" presStyleIdx="1" presStyleCnt="3">
        <dgm:presLayoutVars>
          <dgm:chMax val="0"/>
          <dgm:chPref val="0"/>
          <dgm:bulletEnabled val="1"/>
        </dgm:presLayoutVars>
      </dgm:prSet>
      <dgm:spPr/>
      <dgm:t>
        <a:bodyPr/>
        <a:lstStyle/>
        <a:p>
          <a:endParaRPr lang="cs-CZ"/>
        </a:p>
      </dgm:t>
    </dgm:pt>
    <dgm:pt modelId="{EF61DDDF-6325-40CF-A65E-CDC2E2BCB953}" type="pres">
      <dgm:prSet presAssocID="{F61EBF15-019B-438C-B68C-B4612E31CC0C}" presName="desTx" presStyleLbl="alignAccFollowNode1" presStyleIdx="1" presStyleCnt="3">
        <dgm:presLayoutVars>
          <dgm:bulletEnabled val="1"/>
        </dgm:presLayoutVars>
      </dgm:prSet>
      <dgm:spPr/>
      <dgm:t>
        <a:bodyPr/>
        <a:lstStyle/>
        <a:p>
          <a:endParaRPr lang="cs-CZ"/>
        </a:p>
      </dgm:t>
    </dgm:pt>
    <dgm:pt modelId="{4E70AD32-CA3A-453C-B0E5-850559A90128}" type="pres">
      <dgm:prSet presAssocID="{A98A92BF-DCD5-4251-B036-3FBEC6B41B69}" presName="space" presStyleCnt="0"/>
      <dgm:spPr/>
    </dgm:pt>
    <dgm:pt modelId="{866847CC-7F7C-402E-A661-E6127DE90CA7}" type="pres">
      <dgm:prSet presAssocID="{AC3DD7B2-F504-4ED0-881D-38BCED78F141}" presName="composite" presStyleCnt="0"/>
      <dgm:spPr/>
    </dgm:pt>
    <dgm:pt modelId="{E04B2CB9-BA52-4675-955E-C5EA7F7CEC19}" type="pres">
      <dgm:prSet presAssocID="{AC3DD7B2-F504-4ED0-881D-38BCED78F141}" presName="parTx" presStyleLbl="alignNode1" presStyleIdx="2" presStyleCnt="3">
        <dgm:presLayoutVars>
          <dgm:chMax val="0"/>
          <dgm:chPref val="0"/>
          <dgm:bulletEnabled val="1"/>
        </dgm:presLayoutVars>
      </dgm:prSet>
      <dgm:spPr/>
      <dgm:t>
        <a:bodyPr/>
        <a:lstStyle/>
        <a:p>
          <a:endParaRPr lang="cs-CZ"/>
        </a:p>
      </dgm:t>
    </dgm:pt>
    <dgm:pt modelId="{D1D41F59-D2DF-4F8C-8C98-7B3C0575FAA2}" type="pres">
      <dgm:prSet presAssocID="{AC3DD7B2-F504-4ED0-881D-38BCED78F141}" presName="desTx" presStyleLbl="alignAccFollowNode1" presStyleIdx="2" presStyleCnt="3">
        <dgm:presLayoutVars>
          <dgm:bulletEnabled val="1"/>
        </dgm:presLayoutVars>
      </dgm:prSet>
      <dgm:spPr/>
      <dgm:t>
        <a:bodyPr/>
        <a:lstStyle/>
        <a:p>
          <a:endParaRPr lang="cs-CZ"/>
        </a:p>
      </dgm:t>
    </dgm:pt>
  </dgm:ptLst>
  <dgm:cxnLst>
    <dgm:cxn modelId="{28B264F3-9B10-4503-A940-0F968C651011}" srcId="{3A878CBD-365A-49C7-957C-B429C55C5031}" destId="{D515BA33-4C8D-4FAB-9CE6-C8578A3B94C1}" srcOrd="0" destOrd="0" parTransId="{501480BA-F4EB-465A-B25D-6184AA0F895A}" sibTransId="{59A52730-35B3-48DC-8943-5B127C2DBAE2}"/>
    <dgm:cxn modelId="{798B0A63-841D-4E95-ABA1-201019E8BF31}" type="presOf" srcId="{AB8950F6-84B9-448F-BB4C-B42D220EE22F}" destId="{653E1FB5-4BB1-42F5-A3E8-D00E897DE949}" srcOrd="0" destOrd="0" presId="urn:microsoft.com/office/officeart/2005/8/layout/hList1"/>
    <dgm:cxn modelId="{3B99A41C-2D1F-488B-A669-C6CD9CE6C100}" type="presOf" srcId="{AC3DD7B2-F504-4ED0-881D-38BCED78F141}" destId="{E04B2CB9-BA52-4675-955E-C5EA7F7CEC19}" srcOrd="0" destOrd="0" presId="urn:microsoft.com/office/officeart/2005/8/layout/hList1"/>
    <dgm:cxn modelId="{AFD0A4B3-FC11-4F28-B33C-1ED1B2B94223}" srcId="{AB8950F6-84B9-448F-BB4C-B42D220EE22F}" destId="{F61EBF15-019B-438C-B68C-B4612E31CC0C}" srcOrd="1" destOrd="0" parTransId="{92CAAC05-B5CF-4673-A5C5-521524C4F249}" sibTransId="{A98A92BF-DCD5-4251-B036-3FBEC6B41B69}"/>
    <dgm:cxn modelId="{AB684E64-A0AE-42B8-8979-7ACACE51CEF6}" type="presOf" srcId="{2B585FF8-71A0-4886-A2B2-06EE87202AF9}" destId="{D1D41F59-D2DF-4F8C-8C98-7B3C0575FAA2}" srcOrd="0" destOrd="0" presId="urn:microsoft.com/office/officeart/2005/8/layout/hList1"/>
    <dgm:cxn modelId="{B27E8D19-3F11-4B42-A1C9-061289C0F61A}" type="presOf" srcId="{F61EBF15-019B-438C-B68C-B4612E31CC0C}" destId="{6F7980E6-47C4-482C-B6B5-B769177DB586}" srcOrd="0" destOrd="0" presId="urn:microsoft.com/office/officeart/2005/8/layout/hList1"/>
    <dgm:cxn modelId="{80C19DFB-0432-46D7-AA3E-B0C40AF94C9D}" srcId="{AB8950F6-84B9-448F-BB4C-B42D220EE22F}" destId="{AC3DD7B2-F504-4ED0-881D-38BCED78F141}" srcOrd="2" destOrd="0" parTransId="{D7D23FD8-3717-4C8E-8C34-04800158FC7F}" sibTransId="{BD626734-63A9-4E18-8E60-597C0C2703B6}"/>
    <dgm:cxn modelId="{0E0CAFBA-9276-4CD6-A5EE-58AA60CC245B}" srcId="{F61EBF15-019B-438C-B68C-B4612E31CC0C}" destId="{C46742E3-501A-4D05-B769-00DC1DFB0F5D}" srcOrd="0" destOrd="0" parTransId="{103A11BF-CCB1-42DD-862A-E9E1E7019BD2}" sibTransId="{358C371B-5D62-4395-8156-977CF5B94417}"/>
    <dgm:cxn modelId="{498B4977-6A41-4C0E-A2F4-8EB21111CF50}" type="presOf" srcId="{D515BA33-4C8D-4FAB-9CE6-C8578A3B94C1}" destId="{B5A249E3-A819-4C84-A4BC-D9837207E05E}" srcOrd="0" destOrd="0" presId="urn:microsoft.com/office/officeart/2005/8/layout/hList1"/>
    <dgm:cxn modelId="{61E50CB0-2E60-4329-A920-9ED58BF50EB1}" srcId="{AC3DD7B2-F504-4ED0-881D-38BCED78F141}" destId="{2B585FF8-71A0-4886-A2B2-06EE87202AF9}" srcOrd="0" destOrd="0" parTransId="{42FA9003-A1F4-4C8B-BBE3-67B573B829F2}" sibTransId="{2C88D08A-E323-4A1A-A29E-CA38B7FB1418}"/>
    <dgm:cxn modelId="{C0C7D682-5C5F-4567-AB41-C85308A55AAD}" type="presOf" srcId="{C46742E3-501A-4D05-B769-00DC1DFB0F5D}" destId="{EF61DDDF-6325-40CF-A65E-CDC2E2BCB953}" srcOrd="0" destOrd="0" presId="urn:microsoft.com/office/officeart/2005/8/layout/hList1"/>
    <dgm:cxn modelId="{DAC3E47F-1EE0-4156-9E37-B738333D76CF}" srcId="{AB8950F6-84B9-448F-BB4C-B42D220EE22F}" destId="{3A878CBD-365A-49C7-957C-B429C55C5031}" srcOrd="0" destOrd="0" parTransId="{0DC5D970-6ED1-4F4F-A941-D4C8CF14832E}" sibTransId="{29977154-568B-4515-83C8-6AA4C19F011B}"/>
    <dgm:cxn modelId="{602D365B-2BAA-4117-8E7B-9397F2FD2B88}" type="presOf" srcId="{3A878CBD-365A-49C7-957C-B429C55C5031}" destId="{7F395202-EC38-4AB8-907B-F6098A8F7EDA}" srcOrd="0" destOrd="0" presId="urn:microsoft.com/office/officeart/2005/8/layout/hList1"/>
    <dgm:cxn modelId="{286BD6E6-B5A1-4692-AE58-DAC7F350F841}" type="presParOf" srcId="{653E1FB5-4BB1-42F5-A3E8-D00E897DE949}" destId="{B9100B0E-AE0D-4413-82F5-BD3C75B65B4F}" srcOrd="0" destOrd="0" presId="urn:microsoft.com/office/officeart/2005/8/layout/hList1"/>
    <dgm:cxn modelId="{A85F48D6-4782-479A-9FC9-7C79613A620A}" type="presParOf" srcId="{B9100B0E-AE0D-4413-82F5-BD3C75B65B4F}" destId="{7F395202-EC38-4AB8-907B-F6098A8F7EDA}" srcOrd="0" destOrd="0" presId="urn:microsoft.com/office/officeart/2005/8/layout/hList1"/>
    <dgm:cxn modelId="{B011BBAA-5EC1-4316-A3A4-FA056627BD52}" type="presParOf" srcId="{B9100B0E-AE0D-4413-82F5-BD3C75B65B4F}" destId="{B5A249E3-A819-4C84-A4BC-D9837207E05E}" srcOrd="1" destOrd="0" presId="urn:microsoft.com/office/officeart/2005/8/layout/hList1"/>
    <dgm:cxn modelId="{04EE3E5D-9759-4E99-8F2C-00C3E65F7684}" type="presParOf" srcId="{653E1FB5-4BB1-42F5-A3E8-D00E897DE949}" destId="{8377E516-EA30-4B0F-BBA3-906A913DBD1A}" srcOrd="1" destOrd="0" presId="urn:microsoft.com/office/officeart/2005/8/layout/hList1"/>
    <dgm:cxn modelId="{AAF4E64B-2CD5-45C2-B4DF-2BC5F820C0AA}" type="presParOf" srcId="{653E1FB5-4BB1-42F5-A3E8-D00E897DE949}" destId="{C58A625B-94D0-4476-9246-B32FFF7D2670}" srcOrd="2" destOrd="0" presId="urn:microsoft.com/office/officeart/2005/8/layout/hList1"/>
    <dgm:cxn modelId="{AAD5FAD0-4672-40A5-8B81-784E523C643B}" type="presParOf" srcId="{C58A625B-94D0-4476-9246-B32FFF7D2670}" destId="{6F7980E6-47C4-482C-B6B5-B769177DB586}" srcOrd="0" destOrd="0" presId="urn:microsoft.com/office/officeart/2005/8/layout/hList1"/>
    <dgm:cxn modelId="{B58781F1-88DD-4458-BC09-E66337DB08E3}" type="presParOf" srcId="{C58A625B-94D0-4476-9246-B32FFF7D2670}" destId="{EF61DDDF-6325-40CF-A65E-CDC2E2BCB953}" srcOrd="1" destOrd="0" presId="urn:microsoft.com/office/officeart/2005/8/layout/hList1"/>
    <dgm:cxn modelId="{06493F9C-00E3-4808-A64D-69A2F7BFBFD0}" type="presParOf" srcId="{653E1FB5-4BB1-42F5-A3E8-D00E897DE949}" destId="{4E70AD32-CA3A-453C-B0E5-850559A90128}" srcOrd="3" destOrd="0" presId="urn:microsoft.com/office/officeart/2005/8/layout/hList1"/>
    <dgm:cxn modelId="{39FE7980-4987-4183-8D71-69144084A23F}" type="presParOf" srcId="{653E1FB5-4BB1-42F5-A3E8-D00E897DE949}" destId="{866847CC-7F7C-402E-A661-E6127DE90CA7}" srcOrd="4" destOrd="0" presId="urn:microsoft.com/office/officeart/2005/8/layout/hList1"/>
    <dgm:cxn modelId="{25F82570-87A5-47DB-B4C6-CFA2393619CD}" type="presParOf" srcId="{866847CC-7F7C-402E-A661-E6127DE90CA7}" destId="{E04B2CB9-BA52-4675-955E-C5EA7F7CEC19}" srcOrd="0" destOrd="0" presId="urn:microsoft.com/office/officeart/2005/8/layout/hList1"/>
    <dgm:cxn modelId="{727EAA66-2CE0-454C-BCD8-F19E648226E5}" type="presParOf" srcId="{866847CC-7F7C-402E-A661-E6127DE90CA7}" destId="{D1D41F59-D2DF-4F8C-8C98-7B3C0575FAA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1C85BA4-A843-4C4B-B4EC-72E539510BC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2363560-CB82-4EDF-B481-00BF86E8C57E}">
      <dgm:prSet/>
      <dgm:spPr/>
      <dgm:t>
        <a:bodyPr/>
        <a:lstStyle/>
        <a:p>
          <a:pPr rtl="0"/>
          <a:r>
            <a:rPr lang="cs-CZ" dirty="0" smtClean="0"/>
            <a:t>prokáže-li, že mu ve splnění povinnosti ze smlouvy dočasně nebo trvale zabránila:</a:t>
          </a:r>
          <a:endParaRPr lang="cs-CZ" dirty="0"/>
        </a:p>
      </dgm:t>
    </dgm:pt>
    <dgm:pt modelId="{D3F9873B-A217-4DF1-8ED9-00019DC71934}" type="parTrans" cxnId="{927CE31D-D9D9-49DF-9CCA-2BE7465985FE}">
      <dgm:prSet/>
      <dgm:spPr/>
      <dgm:t>
        <a:bodyPr/>
        <a:lstStyle/>
        <a:p>
          <a:endParaRPr lang="cs-CZ"/>
        </a:p>
      </dgm:t>
    </dgm:pt>
    <dgm:pt modelId="{7A03A5E7-7099-4A63-8541-BC8F200A09F5}" type="sibTrans" cxnId="{927CE31D-D9D9-49DF-9CCA-2BE7465985FE}">
      <dgm:prSet/>
      <dgm:spPr/>
      <dgm:t>
        <a:bodyPr/>
        <a:lstStyle/>
        <a:p>
          <a:endParaRPr lang="cs-CZ"/>
        </a:p>
      </dgm:t>
    </dgm:pt>
    <dgm:pt modelId="{8D6A4756-54BA-41CB-BCB9-20861D831C9A}">
      <dgm:prSet/>
      <dgm:spPr/>
      <dgm:t>
        <a:bodyPr/>
        <a:lstStyle/>
        <a:p>
          <a:pPr rtl="0"/>
          <a:r>
            <a:rPr lang="cs-CZ" dirty="0" smtClean="0"/>
            <a:t>mimořádná </a:t>
          </a:r>
          <a:endParaRPr lang="cs-CZ" dirty="0"/>
        </a:p>
      </dgm:t>
    </dgm:pt>
    <dgm:pt modelId="{3E8D0ECE-794E-458D-B279-F888A1FB5E88}" type="parTrans" cxnId="{1D353E06-B23E-467B-8596-2CAAA9EF4D16}">
      <dgm:prSet/>
      <dgm:spPr/>
      <dgm:t>
        <a:bodyPr/>
        <a:lstStyle/>
        <a:p>
          <a:endParaRPr lang="cs-CZ"/>
        </a:p>
      </dgm:t>
    </dgm:pt>
    <dgm:pt modelId="{5126C613-667D-4EBD-9C68-C54FC10539B7}" type="sibTrans" cxnId="{1D353E06-B23E-467B-8596-2CAAA9EF4D16}">
      <dgm:prSet/>
      <dgm:spPr/>
      <dgm:t>
        <a:bodyPr/>
        <a:lstStyle/>
        <a:p>
          <a:endParaRPr lang="cs-CZ"/>
        </a:p>
      </dgm:t>
    </dgm:pt>
    <dgm:pt modelId="{B8532D29-E88F-4B06-BF0E-D5C57B98DD85}">
      <dgm:prSet/>
      <dgm:spPr/>
      <dgm:t>
        <a:bodyPr/>
        <a:lstStyle/>
        <a:p>
          <a:pPr rtl="0"/>
          <a:r>
            <a:rPr lang="cs-CZ" smtClean="0"/>
            <a:t>nepředvídatelná </a:t>
          </a:r>
          <a:endParaRPr lang="cs-CZ"/>
        </a:p>
      </dgm:t>
    </dgm:pt>
    <dgm:pt modelId="{D3D2A871-4957-4F24-8483-3D012457499E}" type="parTrans" cxnId="{C5002C92-25E3-424B-AE18-9FEF7003F2F5}">
      <dgm:prSet/>
      <dgm:spPr/>
      <dgm:t>
        <a:bodyPr/>
        <a:lstStyle/>
        <a:p>
          <a:endParaRPr lang="cs-CZ"/>
        </a:p>
      </dgm:t>
    </dgm:pt>
    <dgm:pt modelId="{D586DF1E-4E02-425D-BD22-5452833B8389}" type="sibTrans" cxnId="{C5002C92-25E3-424B-AE18-9FEF7003F2F5}">
      <dgm:prSet/>
      <dgm:spPr/>
      <dgm:t>
        <a:bodyPr/>
        <a:lstStyle/>
        <a:p>
          <a:endParaRPr lang="cs-CZ"/>
        </a:p>
      </dgm:t>
    </dgm:pt>
    <dgm:pt modelId="{20F1681F-3E04-47AF-93FF-6746EAB9B6C1}">
      <dgm:prSet/>
      <dgm:spPr/>
      <dgm:t>
        <a:bodyPr/>
        <a:lstStyle/>
        <a:p>
          <a:pPr rtl="0"/>
          <a:r>
            <a:rPr lang="cs-CZ" smtClean="0"/>
            <a:t>nepřekonatelná </a:t>
          </a:r>
          <a:endParaRPr lang="cs-CZ"/>
        </a:p>
      </dgm:t>
    </dgm:pt>
    <dgm:pt modelId="{D9B459DC-BDD8-4A3B-B709-B57ECD4CD0F0}" type="parTrans" cxnId="{6468E8B0-099E-482D-85C5-EAB86B2E180D}">
      <dgm:prSet/>
      <dgm:spPr/>
      <dgm:t>
        <a:bodyPr/>
        <a:lstStyle/>
        <a:p>
          <a:endParaRPr lang="cs-CZ"/>
        </a:p>
      </dgm:t>
    </dgm:pt>
    <dgm:pt modelId="{AD49C139-DB14-403F-A30B-83D0F7C0E0DE}" type="sibTrans" cxnId="{6468E8B0-099E-482D-85C5-EAB86B2E180D}">
      <dgm:prSet/>
      <dgm:spPr/>
      <dgm:t>
        <a:bodyPr/>
        <a:lstStyle/>
        <a:p>
          <a:endParaRPr lang="cs-CZ"/>
        </a:p>
      </dgm:t>
    </dgm:pt>
    <dgm:pt modelId="{C0AEB239-5DEB-45FC-B001-D91E9D05B480}">
      <dgm:prSet/>
      <dgm:spPr/>
      <dgm:t>
        <a:bodyPr/>
        <a:lstStyle/>
        <a:p>
          <a:pPr rtl="0"/>
          <a:r>
            <a:rPr lang="cs-CZ" smtClean="0"/>
            <a:t>překážka vzniklá nezávisle na jeho vůli. </a:t>
          </a:r>
          <a:endParaRPr lang="cs-CZ"/>
        </a:p>
      </dgm:t>
    </dgm:pt>
    <dgm:pt modelId="{70C21433-ABF0-4FE7-9CA0-7C8466B0DF8E}" type="parTrans" cxnId="{AE1D6D2A-387C-4BCC-9926-5CC44ADA08FD}">
      <dgm:prSet/>
      <dgm:spPr/>
      <dgm:t>
        <a:bodyPr/>
        <a:lstStyle/>
        <a:p>
          <a:endParaRPr lang="cs-CZ"/>
        </a:p>
      </dgm:t>
    </dgm:pt>
    <dgm:pt modelId="{B69155FB-ECAC-4E52-9054-A1034E1EF8AD}" type="sibTrans" cxnId="{AE1D6D2A-387C-4BCC-9926-5CC44ADA08FD}">
      <dgm:prSet/>
      <dgm:spPr/>
      <dgm:t>
        <a:bodyPr/>
        <a:lstStyle/>
        <a:p>
          <a:endParaRPr lang="cs-CZ"/>
        </a:p>
      </dgm:t>
    </dgm:pt>
    <dgm:pt modelId="{C8629782-DE12-4FDE-8FFB-A3743941B97C}" type="pres">
      <dgm:prSet presAssocID="{C1C85BA4-A843-4C4B-B4EC-72E539510BC9}" presName="linear" presStyleCnt="0">
        <dgm:presLayoutVars>
          <dgm:animLvl val="lvl"/>
          <dgm:resizeHandles val="exact"/>
        </dgm:presLayoutVars>
      </dgm:prSet>
      <dgm:spPr/>
      <dgm:t>
        <a:bodyPr/>
        <a:lstStyle/>
        <a:p>
          <a:endParaRPr lang="cs-CZ"/>
        </a:p>
      </dgm:t>
    </dgm:pt>
    <dgm:pt modelId="{8CCFED50-AA79-4782-B714-28BD09132132}" type="pres">
      <dgm:prSet presAssocID="{12363560-CB82-4EDF-B481-00BF86E8C57E}" presName="parentText" presStyleLbl="node1" presStyleIdx="0" presStyleCnt="1">
        <dgm:presLayoutVars>
          <dgm:chMax val="0"/>
          <dgm:bulletEnabled val="1"/>
        </dgm:presLayoutVars>
      </dgm:prSet>
      <dgm:spPr/>
      <dgm:t>
        <a:bodyPr/>
        <a:lstStyle/>
        <a:p>
          <a:endParaRPr lang="cs-CZ"/>
        </a:p>
      </dgm:t>
    </dgm:pt>
    <dgm:pt modelId="{DE0B2635-5906-4BED-BA13-054196708C93}" type="pres">
      <dgm:prSet presAssocID="{12363560-CB82-4EDF-B481-00BF86E8C57E}" presName="childText" presStyleLbl="revTx" presStyleIdx="0" presStyleCnt="1">
        <dgm:presLayoutVars>
          <dgm:bulletEnabled val="1"/>
        </dgm:presLayoutVars>
      </dgm:prSet>
      <dgm:spPr/>
      <dgm:t>
        <a:bodyPr/>
        <a:lstStyle/>
        <a:p>
          <a:endParaRPr lang="cs-CZ"/>
        </a:p>
      </dgm:t>
    </dgm:pt>
  </dgm:ptLst>
  <dgm:cxnLst>
    <dgm:cxn modelId="{CA40A1BC-9096-4073-B971-4066C05F46F8}" type="presOf" srcId="{12363560-CB82-4EDF-B481-00BF86E8C57E}" destId="{8CCFED50-AA79-4782-B714-28BD09132132}" srcOrd="0" destOrd="0" presId="urn:microsoft.com/office/officeart/2005/8/layout/vList2"/>
    <dgm:cxn modelId="{1D353E06-B23E-467B-8596-2CAAA9EF4D16}" srcId="{12363560-CB82-4EDF-B481-00BF86E8C57E}" destId="{8D6A4756-54BA-41CB-BCB9-20861D831C9A}" srcOrd="0" destOrd="0" parTransId="{3E8D0ECE-794E-458D-B279-F888A1FB5E88}" sibTransId="{5126C613-667D-4EBD-9C68-C54FC10539B7}"/>
    <dgm:cxn modelId="{1DB54641-5888-48CB-8F7B-77311A2B779A}" type="presOf" srcId="{B8532D29-E88F-4B06-BF0E-D5C57B98DD85}" destId="{DE0B2635-5906-4BED-BA13-054196708C93}" srcOrd="0" destOrd="1" presId="urn:microsoft.com/office/officeart/2005/8/layout/vList2"/>
    <dgm:cxn modelId="{F42784B3-EBA9-4267-945A-227C7A6FC112}" type="presOf" srcId="{8D6A4756-54BA-41CB-BCB9-20861D831C9A}" destId="{DE0B2635-5906-4BED-BA13-054196708C93}" srcOrd="0" destOrd="0" presId="urn:microsoft.com/office/officeart/2005/8/layout/vList2"/>
    <dgm:cxn modelId="{C5002C92-25E3-424B-AE18-9FEF7003F2F5}" srcId="{12363560-CB82-4EDF-B481-00BF86E8C57E}" destId="{B8532D29-E88F-4B06-BF0E-D5C57B98DD85}" srcOrd="1" destOrd="0" parTransId="{D3D2A871-4957-4F24-8483-3D012457499E}" sibTransId="{D586DF1E-4E02-425D-BD22-5452833B8389}"/>
    <dgm:cxn modelId="{927CE31D-D9D9-49DF-9CCA-2BE7465985FE}" srcId="{C1C85BA4-A843-4C4B-B4EC-72E539510BC9}" destId="{12363560-CB82-4EDF-B481-00BF86E8C57E}" srcOrd="0" destOrd="0" parTransId="{D3F9873B-A217-4DF1-8ED9-00019DC71934}" sibTransId="{7A03A5E7-7099-4A63-8541-BC8F200A09F5}"/>
    <dgm:cxn modelId="{569414ED-791A-4767-9D94-5AF4E8D573C9}" type="presOf" srcId="{20F1681F-3E04-47AF-93FF-6746EAB9B6C1}" destId="{DE0B2635-5906-4BED-BA13-054196708C93}" srcOrd="0" destOrd="2" presId="urn:microsoft.com/office/officeart/2005/8/layout/vList2"/>
    <dgm:cxn modelId="{AE1D6D2A-387C-4BCC-9926-5CC44ADA08FD}" srcId="{12363560-CB82-4EDF-B481-00BF86E8C57E}" destId="{C0AEB239-5DEB-45FC-B001-D91E9D05B480}" srcOrd="3" destOrd="0" parTransId="{70C21433-ABF0-4FE7-9CA0-7C8466B0DF8E}" sibTransId="{B69155FB-ECAC-4E52-9054-A1034E1EF8AD}"/>
    <dgm:cxn modelId="{6468E8B0-099E-482D-85C5-EAB86B2E180D}" srcId="{12363560-CB82-4EDF-B481-00BF86E8C57E}" destId="{20F1681F-3E04-47AF-93FF-6746EAB9B6C1}" srcOrd="2" destOrd="0" parTransId="{D9B459DC-BDD8-4A3B-B709-B57ECD4CD0F0}" sibTransId="{AD49C139-DB14-403F-A30B-83D0F7C0E0DE}"/>
    <dgm:cxn modelId="{D030B458-7535-43A9-8743-79EFB9CE0E07}" type="presOf" srcId="{C1C85BA4-A843-4C4B-B4EC-72E539510BC9}" destId="{C8629782-DE12-4FDE-8FFB-A3743941B97C}" srcOrd="0" destOrd="0" presId="urn:microsoft.com/office/officeart/2005/8/layout/vList2"/>
    <dgm:cxn modelId="{263A253E-3FDF-4185-834C-E9C2ED67F1A3}" type="presOf" srcId="{C0AEB239-5DEB-45FC-B001-D91E9D05B480}" destId="{DE0B2635-5906-4BED-BA13-054196708C93}" srcOrd="0" destOrd="3" presId="urn:microsoft.com/office/officeart/2005/8/layout/vList2"/>
    <dgm:cxn modelId="{4E758DC2-0782-4853-9C32-A22D9EEB6506}" type="presParOf" srcId="{C8629782-DE12-4FDE-8FFB-A3743941B97C}" destId="{8CCFED50-AA79-4782-B714-28BD09132132}" srcOrd="0" destOrd="0" presId="urn:microsoft.com/office/officeart/2005/8/layout/vList2"/>
    <dgm:cxn modelId="{68AD34EC-1B4F-4F74-808E-BC346A384861}" type="presParOf" srcId="{C8629782-DE12-4FDE-8FFB-A3743941B97C}" destId="{DE0B2635-5906-4BED-BA13-054196708C9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9F611DA-596F-43BD-9058-584C67992036}" type="doc">
      <dgm:prSet loTypeId="urn:microsoft.com/office/officeart/2005/8/layout/chevron1" loCatId="process" qsTypeId="urn:microsoft.com/office/officeart/2005/8/quickstyle/simple1" qsCatId="simple" csTypeId="urn:microsoft.com/office/officeart/2005/8/colors/accent1_2" csCatId="accent1" phldr="1"/>
      <dgm:spPr/>
    </dgm:pt>
    <dgm:pt modelId="{4D941B10-5F59-47DF-A397-A9F77AD86B35}">
      <dgm:prSet phldrT="[Text]"/>
      <dgm:spPr/>
      <dgm:t>
        <a:bodyPr/>
        <a:lstStyle/>
        <a:p>
          <a:r>
            <a:rPr lang="cs-CZ" dirty="0" smtClean="0"/>
            <a:t>Skutečná škoda</a:t>
          </a:r>
          <a:endParaRPr lang="cs-CZ" dirty="0"/>
        </a:p>
      </dgm:t>
    </dgm:pt>
    <dgm:pt modelId="{6E7BB624-2D2E-4EB0-ACC7-6107B24A17D9}" type="parTrans" cxnId="{C1839C54-71F9-4620-9D01-F855D80F88FC}">
      <dgm:prSet/>
      <dgm:spPr/>
      <dgm:t>
        <a:bodyPr/>
        <a:lstStyle/>
        <a:p>
          <a:endParaRPr lang="cs-CZ"/>
        </a:p>
      </dgm:t>
    </dgm:pt>
    <dgm:pt modelId="{50EAC69C-A6C2-4467-A09A-0B01BA7A7C58}" type="sibTrans" cxnId="{C1839C54-71F9-4620-9D01-F855D80F88FC}">
      <dgm:prSet/>
      <dgm:spPr/>
      <dgm:t>
        <a:bodyPr/>
        <a:lstStyle/>
        <a:p>
          <a:endParaRPr lang="cs-CZ"/>
        </a:p>
      </dgm:t>
    </dgm:pt>
    <dgm:pt modelId="{F88CC4D5-660B-42D9-B06D-1D7F2211B7A6}">
      <dgm:prSet phldrT="[Text]"/>
      <dgm:spPr/>
      <dgm:t>
        <a:bodyPr/>
        <a:lstStyle/>
        <a:p>
          <a:r>
            <a:rPr lang="cs-CZ" dirty="0" smtClean="0"/>
            <a:t>Ušlý zisk</a:t>
          </a:r>
          <a:endParaRPr lang="cs-CZ" dirty="0"/>
        </a:p>
      </dgm:t>
    </dgm:pt>
    <dgm:pt modelId="{172E7999-75FD-4549-8C9C-62F7B4D8A995}" type="parTrans" cxnId="{B6B4C2B9-BD34-4420-A786-6A599E0C9E3C}">
      <dgm:prSet/>
      <dgm:spPr/>
      <dgm:t>
        <a:bodyPr/>
        <a:lstStyle/>
        <a:p>
          <a:endParaRPr lang="cs-CZ"/>
        </a:p>
      </dgm:t>
    </dgm:pt>
    <dgm:pt modelId="{2A925C84-0564-45C0-85A6-4DF158D8BBBF}" type="sibTrans" cxnId="{B6B4C2B9-BD34-4420-A786-6A599E0C9E3C}">
      <dgm:prSet/>
      <dgm:spPr/>
      <dgm:t>
        <a:bodyPr/>
        <a:lstStyle/>
        <a:p>
          <a:endParaRPr lang="cs-CZ"/>
        </a:p>
      </dgm:t>
    </dgm:pt>
    <dgm:pt modelId="{6F9111CD-68B9-4D78-BBDE-78D478B305E2}" type="pres">
      <dgm:prSet presAssocID="{F9F611DA-596F-43BD-9058-584C67992036}" presName="Name0" presStyleCnt="0">
        <dgm:presLayoutVars>
          <dgm:dir/>
          <dgm:animLvl val="lvl"/>
          <dgm:resizeHandles val="exact"/>
        </dgm:presLayoutVars>
      </dgm:prSet>
      <dgm:spPr/>
    </dgm:pt>
    <dgm:pt modelId="{955539B5-0E0D-4041-893D-D104F9B96070}" type="pres">
      <dgm:prSet presAssocID="{4D941B10-5F59-47DF-A397-A9F77AD86B35}" presName="parTxOnly" presStyleLbl="node1" presStyleIdx="0" presStyleCnt="2">
        <dgm:presLayoutVars>
          <dgm:chMax val="0"/>
          <dgm:chPref val="0"/>
          <dgm:bulletEnabled val="1"/>
        </dgm:presLayoutVars>
      </dgm:prSet>
      <dgm:spPr/>
      <dgm:t>
        <a:bodyPr/>
        <a:lstStyle/>
        <a:p>
          <a:endParaRPr lang="cs-CZ"/>
        </a:p>
      </dgm:t>
    </dgm:pt>
    <dgm:pt modelId="{E0CC3500-A076-42C5-9EE2-A3045B92D21D}" type="pres">
      <dgm:prSet presAssocID="{50EAC69C-A6C2-4467-A09A-0B01BA7A7C58}" presName="parTxOnlySpace" presStyleCnt="0"/>
      <dgm:spPr/>
    </dgm:pt>
    <dgm:pt modelId="{6AAA8311-0911-4B79-8ACB-55D78CD81229}" type="pres">
      <dgm:prSet presAssocID="{F88CC4D5-660B-42D9-B06D-1D7F2211B7A6}" presName="parTxOnly" presStyleLbl="node1" presStyleIdx="1" presStyleCnt="2">
        <dgm:presLayoutVars>
          <dgm:chMax val="0"/>
          <dgm:chPref val="0"/>
          <dgm:bulletEnabled val="1"/>
        </dgm:presLayoutVars>
      </dgm:prSet>
      <dgm:spPr/>
      <dgm:t>
        <a:bodyPr/>
        <a:lstStyle/>
        <a:p>
          <a:endParaRPr lang="cs-CZ"/>
        </a:p>
      </dgm:t>
    </dgm:pt>
  </dgm:ptLst>
  <dgm:cxnLst>
    <dgm:cxn modelId="{C1839C54-71F9-4620-9D01-F855D80F88FC}" srcId="{F9F611DA-596F-43BD-9058-584C67992036}" destId="{4D941B10-5F59-47DF-A397-A9F77AD86B35}" srcOrd="0" destOrd="0" parTransId="{6E7BB624-2D2E-4EB0-ACC7-6107B24A17D9}" sibTransId="{50EAC69C-A6C2-4467-A09A-0B01BA7A7C58}"/>
    <dgm:cxn modelId="{1D7A02DA-2CAB-4571-8687-6CBAC218FF8B}" type="presOf" srcId="{4D941B10-5F59-47DF-A397-A9F77AD86B35}" destId="{955539B5-0E0D-4041-893D-D104F9B96070}" srcOrd="0" destOrd="0" presId="urn:microsoft.com/office/officeart/2005/8/layout/chevron1"/>
    <dgm:cxn modelId="{FC8B4533-30ED-4B07-B472-478F95A7BFA1}" type="presOf" srcId="{F88CC4D5-660B-42D9-B06D-1D7F2211B7A6}" destId="{6AAA8311-0911-4B79-8ACB-55D78CD81229}" srcOrd="0" destOrd="0" presId="urn:microsoft.com/office/officeart/2005/8/layout/chevron1"/>
    <dgm:cxn modelId="{B6B4C2B9-BD34-4420-A786-6A599E0C9E3C}" srcId="{F9F611DA-596F-43BD-9058-584C67992036}" destId="{F88CC4D5-660B-42D9-B06D-1D7F2211B7A6}" srcOrd="1" destOrd="0" parTransId="{172E7999-75FD-4549-8C9C-62F7B4D8A995}" sibTransId="{2A925C84-0564-45C0-85A6-4DF158D8BBBF}"/>
    <dgm:cxn modelId="{5C4143CA-442B-4317-BDA6-42C2ED2C8FC4}" type="presOf" srcId="{F9F611DA-596F-43BD-9058-584C67992036}" destId="{6F9111CD-68B9-4D78-BBDE-78D478B305E2}" srcOrd="0" destOrd="0" presId="urn:microsoft.com/office/officeart/2005/8/layout/chevron1"/>
    <dgm:cxn modelId="{51E463C8-6CD4-4A1B-B265-2387BED30075}" type="presParOf" srcId="{6F9111CD-68B9-4D78-BBDE-78D478B305E2}" destId="{955539B5-0E0D-4041-893D-D104F9B96070}" srcOrd="0" destOrd="0" presId="urn:microsoft.com/office/officeart/2005/8/layout/chevron1"/>
    <dgm:cxn modelId="{75A23590-DEF0-4F67-9147-AE2C35B691F4}" type="presParOf" srcId="{6F9111CD-68B9-4D78-BBDE-78D478B305E2}" destId="{E0CC3500-A076-42C5-9EE2-A3045B92D21D}" srcOrd="1" destOrd="0" presId="urn:microsoft.com/office/officeart/2005/8/layout/chevron1"/>
    <dgm:cxn modelId="{4FC069AF-00E4-44E5-A780-84C77BBA66E1}" type="presParOf" srcId="{6F9111CD-68B9-4D78-BBDE-78D478B305E2}" destId="{6AAA8311-0911-4B79-8ACB-55D78CD81229}"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A105295-592D-4DB6-A9B2-55EFAA9FB953}"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cs-CZ"/>
        </a:p>
      </dgm:t>
    </dgm:pt>
    <dgm:pt modelId="{E6CF5E38-26EF-42C6-AE35-20A43B984956}">
      <dgm:prSet/>
      <dgm:spPr/>
      <dgm:t>
        <a:bodyPr/>
        <a:lstStyle/>
        <a:p>
          <a:pPr rtl="0"/>
          <a:r>
            <a:rPr lang="cs-CZ" dirty="0" smtClean="0"/>
            <a:t>Při ublížení na zdraví odčiní škůdce újmu poškozeného peněžitou náhradou, vyvažující:</a:t>
          </a:r>
          <a:endParaRPr lang="cs-CZ" dirty="0"/>
        </a:p>
      </dgm:t>
    </dgm:pt>
    <dgm:pt modelId="{D8116317-4DFB-45FF-85DA-EA4024468153}" type="parTrans" cxnId="{18598A48-4F63-4746-8A66-181348AC2ECB}">
      <dgm:prSet/>
      <dgm:spPr/>
      <dgm:t>
        <a:bodyPr/>
        <a:lstStyle/>
        <a:p>
          <a:endParaRPr lang="cs-CZ"/>
        </a:p>
      </dgm:t>
    </dgm:pt>
    <dgm:pt modelId="{A2F576B3-97C1-423C-9111-435E5442D84D}" type="sibTrans" cxnId="{18598A48-4F63-4746-8A66-181348AC2ECB}">
      <dgm:prSet/>
      <dgm:spPr/>
      <dgm:t>
        <a:bodyPr/>
        <a:lstStyle/>
        <a:p>
          <a:endParaRPr lang="cs-CZ"/>
        </a:p>
      </dgm:t>
    </dgm:pt>
    <dgm:pt modelId="{D9BFD890-0A5F-4787-8583-A6CFCD02B06F}">
      <dgm:prSet/>
      <dgm:spPr/>
      <dgm:t>
        <a:bodyPr/>
        <a:lstStyle/>
        <a:p>
          <a:pPr rtl="0"/>
          <a:r>
            <a:rPr lang="cs-CZ" dirty="0" smtClean="0"/>
            <a:t>plně vytrpěné bolesti a další nemajetkové újmy; </a:t>
          </a:r>
          <a:endParaRPr lang="cs-CZ" dirty="0"/>
        </a:p>
      </dgm:t>
    </dgm:pt>
    <dgm:pt modelId="{D2E5BDB7-B3A0-4C83-85FB-E0EFF946F212}" type="parTrans" cxnId="{7E0F82CB-12C6-4FCF-9E58-1CBC3DF2E9EC}">
      <dgm:prSet/>
      <dgm:spPr/>
      <dgm:t>
        <a:bodyPr/>
        <a:lstStyle/>
        <a:p>
          <a:endParaRPr lang="cs-CZ"/>
        </a:p>
      </dgm:t>
    </dgm:pt>
    <dgm:pt modelId="{0840C77A-23AE-4EC7-A6AB-DE83635227CA}" type="sibTrans" cxnId="{7E0F82CB-12C6-4FCF-9E58-1CBC3DF2E9EC}">
      <dgm:prSet/>
      <dgm:spPr/>
      <dgm:t>
        <a:bodyPr/>
        <a:lstStyle/>
        <a:p>
          <a:endParaRPr lang="cs-CZ"/>
        </a:p>
      </dgm:t>
    </dgm:pt>
    <dgm:pt modelId="{D6B4BA85-34F4-40E6-BA07-5EDE4DFF26B9}">
      <dgm:prSet/>
      <dgm:spPr/>
      <dgm:t>
        <a:bodyPr/>
        <a:lstStyle/>
        <a:p>
          <a:pPr rtl="0"/>
          <a:r>
            <a:rPr lang="cs-CZ" dirty="0" smtClean="0"/>
            <a:t>ztížení společenského uplatnění</a:t>
          </a:r>
          <a:endParaRPr lang="cs-CZ" dirty="0"/>
        </a:p>
      </dgm:t>
    </dgm:pt>
    <dgm:pt modelId="{FA29559F-EE09-422A-94BA-A9703002396C}" type="parTrans" cxnId="{72D73BAA-A41B-4A44-91D8-49211EF429AC}">
      <dgm:prSet/>
      <dgm:spPr/>
      <dgm:t>
        <a:bodyPr/>
        <a:lstStyle/>
        <a:p>
          <a:endParaRPr lang="cs-CZ"/>
        </a:p>
      </dgm:t>
    </dgm:pt>
    <dgm:pt modelId="{6DC12BBB-0897-44FD-A5F2-E14D6A062356}" type="sibTrans" cxnId="{72D73BAA-A41B-4A44-91D8-49211EF429AC}">
      <dgm:prSet/>
      <dgm:spPr/>
      <dgm:t>
        <a:bodyPr/>
        <a:lstStyle/>
        <a:p>
          <a:endParaRPr lang="cs-CZ"/>
        </a:p>
      </dgm:t>
    </dgm:pt>
    <dgm:pt modelId="{631D17F9-78C5-4CB1-BA2E-2332D406ECFC}">
      <dgm:prSet/>
      <dgm:spPr/>
      <dgm:t>
        <a:bodyPr/>
        <a:lstStyle/>
        <a:p>
          <a:pPr rtl="0"/>
          <a:r>
            <a:rPr lang="cs-CZ" dirty="0" smtClean="0"/>
            <a:t>vznikla-li poškozením zdraví překážka lepší budoucnosti poškozeného. Nelze-li výši náhrady takto určit, stanoví se podle zásad slušnosti. </a:t>
          </a:r>
          <a:endParaRPr lang="cs-CZ" dirty="0"/>
        </a:p>
      </dgm:t>
    </dgm:pt>
    <dgm:pt modelId="{6E6096AB-8107-48C5-8C72-DA81C184A7DE}" type="parTrans" cxnId="{EE22A4D7-EAE4-454C-8728-87121225EA6A}">
      <dgm:prSet/>
      <dgm:spPr/>
      <dgm:t>
        <a:bodyPr/>
        <a:lstStyle/>
        <a:p>
          <a:endParaRPr lang="cs-CZ"/>
        </a:p>
      </dgm:t>
    </dgm:pt>
    <dgm:pt modelId="{7507D39F-4D87-431E-A3E2-E43689613A78}" type="sibTrans" cxnId="{EE22A4D7-EAE4-454C-8728-87121225EA6A}">
      <dgm:prSet/>
      <dgm:spPr/>
      <dgm:t>
        <a:bodyPr/>
        <a:lstStyle/>
        <a:p>
          <a:endParaRPr lang="cs-CZ"/>
        </a:p>
      </dgm:t>
    </dgm:pt>
    <dgm:pt modelId="{27FDEB6C-7259-4AF1-AAEA-A06FE67B2E5B}" type="pres">
      <dgm:prSet presAssocID="{0A105295-592D-4DB6-A9B2-55EFAA9FB953}" presName="hierChild1" presStyleCnt="0">
        <dgm:presLayoutVars>
          <dgm:orgChart val="1"/>
          <dgm:chPref val="1"/>
          <dgm:dir/>
          <dgm:animOne val="branch"/>
          <dgm:animLvl val="lvl"/>
          <dgm:resizeHandles/>
        </dgm:presLayoutVars>
      </dgm:prSet>
      <dgm:spPr/>
      <dgm:t>
        <a:bodyPr/>
        <a:lstStyle/>
        <a:p>
          <a:endParaRPr lang="cs-CZ"/>
        </a:p>
      </dgm:t>
    </dgm:pt>
    <dgm:pt modelId="{4138DBAD-3213-4C88-8D81-60AA5422379B}" type="pres">
      <dgm:prSet presAssocID="{E6CF5E38-26EF-42C6-AE35-20A43B984956}" presName="hierRoot1" presStyleCnt="0">
        <dgm:presLayoutVars>
          <dgm:hierBranch val="init"/>
        </dgm:presLayoutVars>
      </dgm:prSet>
      <dgm:spPr/>
    </dgm:pt>
    <dgm:pt modelId="{79A15A80-B03F-446F-BB9F-27CFED9E07E8}" type="pres">
      <dgm:prSet presAssocID="{E6CF5E38-26EF-42C6-AE35-20A43B984956}" presName="rootComposite1" presStyleCnt="0"/>
      <dgm:spPr/>
    </dgm:pt>
    <dgm:pt modelId="{1BCDE67E-D9A5-46C1-B3AF-55019EBEC046}" type="pres">
      <dgm:prSet presAssocID="{E6CF5E38-26EF-42C6-AE35-20A43B984956}" presName="rootText1" presStyleLbl="node0" presStyleIdx="0" presStyleCnt="1">
        <dgm:presLayoutVars>
          <dgm:chPref val="3"/>
        </dgm:presLayoutVars>
      </dgm:prSet>
      <dgm:spPr/>
      <dgm:t>
        <a:bodyPr/>
        <a:lstStyle/>
        <a:p>
          <a:endParaRPr lang="cs-CZ"/>
        </a:p>
      </dgm:t>
    </dgm:pt>
    <dgm:pt modelId="{214924C4-85DA-416B-BCAF-50A357E303A4}" type="pres">
      <dgm:prSet presAssocID="{E6CF5E38-26EF-42C6-AE35-20A43B984956}" presName="rootConnector1" presStyleLbl="node1" presStyleIdx="0" presStyleCnt="0"/>
      <dgm:spPr/>
      <dgm:t>
        <a:bodyPr/>
        <a:lstStyle/>
        <a:p>
          <a:endParaRPr lang="cs-CZ"/>
        </a:p>
      </dgm:t>
    </dgm:pt>
    <dgm:pt modelId="{312B5E6C-9A9E-4360-BB7F-0BCA25CB8A52}" type="pres">
      <dgm:prSet presAssocID="{E6CF5E38-26EF-42C6-AE35-20A43B984956}" presName="hierChild2" presStyleCnt="0"/>
      <dgm:spPr/>
    </dgm:pt>
    <dgm:pt modelId="{204FFA32-A9E7-477A-A21B-4C065A577DF9}" type="pres">
      <dgm:prSet presAssocID="{D2E5BDB7-B3A0-4C83-85FB-E0EFF946F212}" presName="Name37" presStyleLbl="parChTrans1D2" presStyleIdx="0" presStyleCnt="2"/>
      <dgm:spPr/>
      <dgm:t>
        <a:bodyPr/>
        <a:lstStyle/>
        <a:p>
          <a:endParaRPr lang="cs-CZ"/>
        </a:p>
      </dgm:t>
    </dgm:pt>
    <dgm:pt modelId="{16A6F98D-271A-4520-A20B-6AE5BF6F1944}" type="pres">
      <dgm:prSet presAssocID="{D9BFD890-0A5F-4787-8583-A6CFCD02B06F}" presName="hierRoot2" presStyleCnt="0">
        <dgm:presLayoutVars>
          <dgm:hierBranch val="init"/>
        </dgm:presLayoutVars>
      </dgm:prSet>
      <dgm:spPr/>
    </dgm:pt>
    <dgm:pt modelId="{CB08C1AC-AEF7-4347-BF92-05D324823176}" type="pres">
      <dgm:prSet presAssocID="{D9BFD890-0A5F-4787-8583-A6CFCD02B06F}" presName="rootComposite" presStyleCnt="0"/>
      <dgm:spPr/>
    </dgm:pt>
    <dgm:pt modelId="{D0730BA7-718D-487D-BDA3-2EA33701825F}" type="pres">
      <dgm:prSet presAssocID="{D9BFD890-0A5F-4787-8583-A6CFCD02B06F}" presName="rootText" presStyleLbl="node2" presStyleIdx="0" presStyleCnt="2">
        <dgm:presLayoutVars>
          <dgm:chPref val="3"/>
        </dgm:presLayoutVars>
      </dgm:prSet>
      <dgm:spPr/>
      <dgm:t>
        <a:bodyPr/>
        <a:lstStyle/>
        <a:p>
          <a:endParaRPr lang="cs-CZ"/>
        </a:p>
      </dgm:t>
    </dgm:pt>
    <dgm:pt modelId="{855A7F4F-F12D-4B0A-B1B7-1AD49DB38928}" type="pres">
      <dgm:prSet presAssocID="{D9BFD890-0A5F-4787-8583-A6CFCD02B06F}" presName="rootConnector" presStyleLbl="node2" presStyleIdx="0" presStyleCnt="2"/>
      <dgm:spPr/>
      <dgm:t>
        <a:bodyPr/>
        <a:lstStyle/>
        <a:p>
          <a:endParaRPr lang="cs-CZ"/>
        </a:p>
      </dgm:t>
    </dgm:pt>
    <dgm:pt modelId="{35FFF4E3-E625-4130-9BC2-EBF345A87544}" type="pres">
      <dgm:prSet presAssocID="{D9BFD890-0A5F-4787-8583-A6CFCD02B06F}" presName="hierChild4" presStyleCnt="0"/>
      <dgm:spPr/>
    </dgm:pt>
    <dgm:pt modelId="{94F43EE1-C137-4B4E-8625-8CA91627FD31}" type="pres">
      <dgm:prSet presAssocID="{D9BFD890-0A5F-4787-8583-A6CFCD02B06F}" presName="hierChild5" presStyleCnt="0"/>
      <dgm:spPr/>
    </dgm:pt>
    <dgm:pt modelId="{9398E85C-D6F3-4C0D-886D-0C9F03F6EC50}" type="pres">
      <dgm:prSet presAssocID="{FA29559F-EE09-422A-94BA-A9703002396C}" presName="Name37" presStyleLbl="parChTrans1D2" presStyleIdx="1" presStyleCnt="2"/>
      <dgm:spPr/>
      <dgm:t>
        <a:bodyPr/>
        <a:lstStyle/>
        <a:p>
          <a:endParaRPr lang="cs-CZ"/>
        </a:p>
      </dgm:t>
    </dgm:pt>
    <dgm:pt modelId="{742C3BA9-7907-40CA-AA3E-C15C99CBDDF4}" type="pres">
      <dgm:prSet presAssocID="{D6B4BA85-34F4-40E6-BA07-5EDE4DFF26B9}" presName="hierRoot2" presStyleCnt="0">
        <dgm:presLayoutVars>
          <dgm:hierBranch val="init"/>
        </dgm:presLayoutVars>
      </dgm:prSet>
      <dgm:spPr/>
    </dgm:pt>
    <dgm:pt modelId="{35D1B26C-E495-4F4A-A8AC-939E3DEA907D}" type="pres">
      <dgm:prSet presAssocID="{D6B4BA85-34F4-40E6-BA07-5EDE4DFF26B9}" presName="rootComposite" presStyleCnt="0"/>
      <dgm:spPr/>
    </dgm:pt>
    <dgm:pt modelId="{0D9EABF3-6A05-4FD4-9643-1AB9BE483394}" type="pres">
      <dgm:prSet presAssocID="{D6B4BA85-34F4-40E6-BA07-5EDE4DFF26B9}" presName="rootText" presStyleLbl="node2" presStyleIdx="1" presStyleCnt="2">
        <dgm:presLayoutVars>
          <dgm:chPref val="3"/>
        </dgm:presLayoutVars>
      </dgm:prSet>
      <dgm:spPr/>
      <dgm:t>
        <a:bodyPr/>
        <a:lstStyle/>
        <a:p>
          <a:endParaRPr lang="cs-CZ"/>
        </a:p>
      </dgm:t>
    </dgm:pt>
    <dgm:pt modelId="{39A57556-B6BE-47A0-A374-8CDAFC8B63D8}" type="pres">
      <dgm:prSet presAssocID="{D6B4BA85-34F4-40E6-BA07-5EDE4DFF26B9}" presName="rootConnector" presStyleLbl="node2" presStyleIdx="1" presStyleCnt="2"/>
      <dgm:spPr/>
      <dgm:t>
        <a:bodyPr/>
        <a:lstStyle/>
        <a:p>
          <a:endParaRPr lang="cs-CZ"/>
        </a:p>
      </dgm:t>
    </dgm:pt>
    <dgm:pt modelId="{3052730A-934D-4970-94F7-3427026E1AF3}" type="pres">
      <dgm:prSet presAssocID="{D6B4BA85-34F4-40E6-BA07-5EDE4DFF26B9}" presName="hierChild4" presStyleCnt="0"/>
      <dgm:spPr/>
    </dgm:pt>
    <dgm:pt modelId="{84C994BE-8AB0-4D99-BE23-5E7953258192}" type="pres">
      <dgm:prSet presAssocID="{6E6096AB-8107-48C5-8C72-DA81C184A7DE}" presName="Name37" presStyleLbl="parChTrans1D3" presStyleIdx="0" presStyleCnt="1"/>
      <dgm:spPr/>
      <dgm:t>
        <a:bodyPr/>
        <a:lstStyle/>
        <a:p>
          <a:endParaRPr lang="cs-CZ"/>
        </a:p>
      </dgm:t>
    </dgm:pt>
    <dgm:pt modelId="{9E37C5ED-9647-401E-976A-0D95C9C20348}" type="pres">
      <dgm:prSet presAssocID="{631D17F9-78C5-4CB1-BA2E-2332D406ECFC}" presName="hierRoot2" presStyleCnt="0">
        <dgm:presLayoutVars>
          <dgm:hierBranch val="init"/>
        </dgm:presLayoutVars>
      </dgm:prSet>
      <dgm:spPr/>
    </dgm:pt>
    <dgm:pt modelId="{71957FBE-96EA-45BF-8AF6-2DA91E86A11E}" type="pres">
      <dgm:prSet presAssocID="{631D17F9-78C5-4CB1-BA2E-2332D406ECFC}" presName="rootComposite" presStyleCnt="0"/>
      <dgm:spPr/>
    </dgm:pt>
    <dgm:pt modelId="{C1C6BF5D-CC41-41A9-B00E-4A669AC2817F}" type="pres">
      <dgm:prSet presAssocID="{631D17F9-78C5-4CB1-BA2E-2332D406ECFC}" presName="rootText" presStyleLbl="node3" presStyleIdx="0" presStyleCnt="1">
        <dgm:presLayoutVars>
          <dgm:chPref val="3"/>
        </dgm:presLayoutVars>
      </dgm:prSet>
      <dgm:spPr/>
      <dgm:t>
        <a:bodyPr/>
        <a:lstStyle/>
        <a:p>
          <a:endParaRPr lang="cs-CZ"/>
        </a:p>
      </dgm:t>
    </dgm:pt>
    <dgm:pt modelId="{D4501DA8-61E4-4812-82BE-ED1C0C70B656}" type="pres">
      <dgm:prSet presAssocID="{631D17F9-78C5-4CB1-BA2E-2332D406ECFC}" presName="rootConnector" presStyleLbl="node3" presStyleIdx="0" presStyleCnt="1"/>
      <dgm:spPr/>
      <dgm:t>
        <a:bodyPr/>
        <a:lstStyle/>
        <a:p>
          <a:endParaRPr lang="cs-CZ"/>
        </a:p>
      </dgm:t>
    </dgm:pt>
    <dgm:pt modelId="{0FD233F7-16DD-4C47-B4F4-0A5C60A2F003}" type="pres">
      <dgm:prSet presAssocID="{631D17F9-78C5-4CB1-BA2E-2332D406ECFC}" presName="hierChild4" presStyleCnt="0"/>
      <dgm:spPr/>
    </dgm:pt>
    <dgm:pt modelId="{4050A482-3D07-400E-8520-041482540786}" type="pres">
      <dgm:prSet presAssocID="{631D17F9-78C5-4CB1-BA2E-2332D406ECFC}" presName="hierChild5" presStyleCnt="0"/>
      <dgm:spPr/>
    </dgm:pt>
    <dgm:pt modelId="{B232D9A8-8633-4C9D-AE67-BABD024039B3}" type="pres">
      <dgm:prSet presAssocID="{D6B4BA85-34F4-40E6-BA07-5EDE4DFF26B9}" presName="hierChild5" presStyleCnt="0"/>
      <dgm:spPr/>
    </dgm:pt>
    <dgm:pt modelId="{7AEBFD24-C427-4CC2-AF85-146FBDFD7D0F}" type="pres">
      <dgm:prSet presAssocID="{E6CF5E38-26EF-42C6-AE35-20A43B984956}" presName="hierChild3" presStyleCnt="0"/>
      <dgm:spPr/>
    </dgm:pt>
  </dgm:ptLst>
  <dgm:cxnLst>
    <dgm:cxn modelId="{7E0F82CB-12C6-4FCF-9E58-1CBC3DF2E9EC}" srcId="{E6CF5E38-26EF-42C6-AE35-20A43B984956}" destId="{D9BFD890-0A5F-4787-8583-A6CFCD02B06F}" srcOrd="0" destOrd="0" parTransId="{D2E5BDB7-B3A0-4C83-85FB-E0EFF946F212}" sibTransId="{0840C77A-23AE-4EC7-A6AB-DE83635227CA}"/>
    <dgm:cxn modelId="{BA5E08C9-C90C-4E02-B353-B0A559F5C981}" type="presOf" srcId="{6E6096AB-8107-48C5-8C72-DA81C184A7DE}" destId="{84C994BE-8AB0-4D99-BE23-5E7953258192}" srcOrd="0" destOrd="0" presId="urn:microsoft.com/office/officeart/2005/8/layout/orgChart1"/>
    <dgm:cxn modelId="{38209326-58A7-49A0-83D4-000D492FC461}" type="presOf" srcId="{631D17F9-78C5-4CB1-BA2E-2332D406ECFC}" destId="{D4501DA8-61E4-4812-82BE-ED1C0C70B656}" srcOrd="1" destOrd="0" presId="urn:microsoft.com/office/officeart/2005/8/layout/orgChart1"/>
    <dgm:cxn modelId="{1ECA2DD5-5B09-47CE-A2E1-84A30F8AFE8D}" type="presOf" srcId="{631D17F9-78C5-4CB1-BA2E-2332D406ECFC}" destId="{C1C6BF5D-CC41-41A9-B00E-4A669AC2817F}" srcOrd="0" destOrd="0" presId="urn:microsoft.com/office/officeart/2005/8/layout/orgChart1"/>
    <dgm:cxn modelId="{CEBA442C-9694-4FC3-950A-C2EA3A7EDC42}" type="presOf" srcId="{0A105295-592D-4DB6-A9B2-55EFAA9FB953}" destId="{27FDEB6C-7259-4AF1-AAEA-A06FE67B2E5B}" srcOrd="0" destOrd="0" presId="urn:microsoft.com/office/officeart/2005/8/layout/orgChart1"/>
    <dgm:cxn modelId="{EE22A4D7-EAE4-454C-8728-87121225EA6A}" srcId="{D6B4BA85-34F4-40E6-BA07-5EDE4DFF26B9}" destId="{631D17F9-78C5-4CB1-BA2E-2332D406ECFC}" srcOrd="0" destOrd="0" parTransId="{6E6096AB-8107-48C5-8C72-DA81C184A7DE}" sibTransId="{7507D39F-4D87-431E-A3E2-E43689613A78}"/>
    <dgm:cxn modelId="{8434E506-3733-4C3E-829C-97EFA114972E}" type="presOf" srcId="{D2E5BDB7-B3A0-4C83-85FB-E0EFF946F212}" destId="{204FFA32-A9E7-477A-A21B-4C065A577DF9}" srcOrd="0" destOrd="0" presId="urn:microsoft.com/office/officeart/2005/8/layout/orgChart1"/>
    <dgm:cxn modelId="{5D657161-3658-4B62-9622-0F02AFB2945C}" type="presOf" srcId="{D9BFD890-0A5F-4787-8583-A6CFCD02B06F}" destId="{855A7F4F-F12D-4B0A-B1B7-1AD49DB38928}" srcOrd="1" destOrd="0" presId="urn:microsoft.com/office/officeart/2005/8/layout/orgChart1"/>
    <dgm:cxn modelId="{C5749036-6513-41F3-9D7F-1D312CE7F201}" type="presOf" srcId="{D6B4BA85-34F4-40E6-BA07-5EDE4DFF26B9}" destId="{39A57556-B6BE-47A0-A374-8CDAFC8B63D8}" srcOrd="1" destOrd="0" presId="urn:microsoft.com/office/officeart/2005/8/layout/orgChart1"/>
    <dgm:cxn modelId="{8A025C38-4077-495D-8F5A-24E1E5C73389}" type="presOf" srcId="{D6B4BA85-34F4-40E6-BA07-5EDE4DFF26B9}" destId="{0D9EABF3-6A05-4FD4-9643-1AB9BE483394}" srcOrd="0" destOrd="0" presId="urn:microsoft.com/office/officeart/2005/8/layout/orgChart1"/>
    <dgm:cxn modelId="{18598A48-4F63-4746-8A66-181348AC2ECB}" srcId="{0A105295-592D-4DB6-A9B2-55EFAA9FB953}" destId="{E6CF5E38-26EF-42C6-AE35-20A43B984956}" srcOrd="0" destOrd="0" parTransId="{D8116317-4DFB-45FF-85DA-EA4024468153}" sibTransId="{A2F576B3-97C1-423C-9111-435E5442D84D}"/>
    <dgm:cxn modelId="{5D26908C-228B-44DA-AE29-F970D56930C3}" type="presOf" srcId="{E6CF5E38-26EF-42C6-AE35-20A43B984956}" destId="{1BCDE67E-D9A5-46C1-B3AF-55019EBEC046}" srcOrd="0" destOrd="0" presId="urn:microsoft.com/office/officeart/2005/8/layout/orgChart1"/>
    <dgm:cxn modelId="{472DAAD1-79C6-4589-B59F-2F92C9BE2116}" type="presOf" srcId="{FA29559F-EE09-422A-94BA-A9703002396C}" destId="{9398E85C-D6F3-4C0D-886D-0C9F03F6EC50}" srcOrd="0" destOrd="0" presId="urn:microsoft.com/office/officeart/2005/8/layout/orgChart1"/>
    <dgm:cxn modelId="{72D73BAA-A41B-4A44-91D8-49211EF429AC}" srcId="{E6CF5E38-26EF-42C6-AE35-20A43B984956}" destId="{D6B4BA85-34F4-40E6-BA07-5EDE4DFF26B9}" srcOrd="1" destOrd="0" parTransId="{FA29559F-EE09-422A-94BA-A9703002396C}" sibTransId="{6DC12BBB-0897-44FD-A5F2-E14D6A062356}"/>
    <dgm:cxn modelId="{9934467B-D133-4B13-BF3D-DEDC5A714E8D}" type="presOf" srcId="{D9BFD890-0A5F-4787-8583-A6CFCD02B06F}" destId="{D0730BA7-718D-487D-BDA3-2EA33701825F}" srcOrd="0" destOrd="0" presId="urn:microsoft.com/office/officeart/2005/8/layout/orgChart1"/>
    <dgm:cxn modelId="{079AC379-EDA0-4703-BA9C-860B495DF535}" type="presOf" srcId="{E6CF5E38-26EF-42C6-AE35-20A43B984956}" destId="{214924C4-85DA-416B-BCAF-50A357E303A4}" srcOrd="1" destOrd="0" presId="urn:microsoft.com/office/officeart/2005/8/layout/orgChart1"/>
    <dgm:cxn modelId="{FC5C2718-0793-4981-B467-690631C9B6E0}" type="presParOf" srcId="{27FDEB6C-7259-4AF1-AAEA-A06FE67B2E5B}" destId="{4138DBAD-3213-4C88-8D81-60AA5422379B}" srcOrd="0" destOrd="0" presId="urn:microsoft.com/office/officeart/2005/8/layout/orgChart1"/>
    <dgm:cxn modelId="{CC236CEF-8AAE-4810-A835-0C7456CFD97E}" type="presParOf" srcId="{4138DBAD-3213-4C88-8D81-60AA5422379B}" destId="{79A15A80-B03F-446F-BB9F-27CFED9E07E8}" srcOrd="0" destOrd="0" presId="urn:microsoft.com/office/officeart/2005/8/layout/orgChart1"/>
    <dgm:cxn modelId="{E657C439-1722-4292-84AA-402D18007243}" type="presParOf" srcId="{79A15A80-B03F-446F-BB9F-27CFED9E07E8}" destId="{1BCDE67E-D9A5-46C1-B3AF-55019EBEC046}" srcOrd="0" destOrd="0" presId="urn:microsoft.com/office/officeart/2005/8/layout/orgChart1"/>
    <dgm:cxn modelId="{52D2B967-A59F-4B36-BD65-9A74D438FEE1}" type="presParOf" srcId="{79A15A80-B03F-446F-BB9F-27CFED9E07E8}" destId="{214924C4-85DA-416B-BCAF-50A357E303A4}" srcOrd="1" destOrd="0" presId="urn:microsoft.com/office/officeart/2005/8/layout/orgChart1"/>
    <dgm:cxn modelId="{C6219DB0-EA4C-4D5D-8578-E46FDC97CBB1}" type="presParOf" srcId="{4138DBAD-3213-4C88-8D81-60AA5422379B}" destId="{312B5E6C-9A9E-4360-BB7F-0BCA25CB8A52}" srcOrd="1" destOrd="0" presId="urn:microsoft.com/office/officeart/2005/8/layout/orgChart1"/>
    <dgm:cxn modelId="{AB1BC68F-FEBE-4E6E-916C-EC4BCFE1E0DA}" type="presParOf" srcId="{312B5E6C-9A9E-4360-BB7F-0BCA25CB8A52}" destId="{204FFA32-A9E7-477A-A21B-4C065A577DF9}" srcOrd="0" destOrd="0" presId="urn:microsoft.com/office/officeart/2005/8/layout/orgChart1"/>
    <dgm:cxn modelId="{A7BD8214-F9B4-4209-97B9-4F4E1A89ADFF}" type="presParOf" srcId="{312B5E6C-9A9E-4360-BB7F-0BCA25CB8A52}" destId="{16A6F98D-271A-4520-A20B-6AE5BF6F1944}" srcOrd="1" destOrd="0" presId="urn:microsoft.com/office/officeart/2005/8/layout/orgChart1"/>
    <dgm:cxn modelId="{3B4EB8B0-B189-4FF1-BD46-1F5E41311CA6}" type="presParOf" srcId="{16A6F98D-271A-4520-A20B-6AE5BF6F1944}" destId="{CB08C1AC-AEF7-4347-BF92-05D324823176}" srcOrd="0" destOrd="0" presId="urn:microsoft.com/office/officeart/2005/8/layout/orgChart1"/>
    <dgm:cxn modelId="{3156D070-A124-4F89-8300-633BFD2FF0CE}" type="presParOf" srcId="{CB08C1AC-AEF7-4347-BF92-05D324823176}" destId="{D0730BA7-718D-487D-BDA3-2EA33701825F}" srcOrd="0" destOrd="0" presId="urn:microsoft.com/office/officeart/2005/8/layout/orgChart1"/>
    <dgm:cxn modelId="{DC951BC5-47EE-4582-B44F-E65F0428C005}" type="presParOf" srcId="{CB08C1AC-AEF7-4347-BF92-05D324823176}" destId="{855A7F4F-F12D-4B0A-B1B7-1AD49DB38928}" srcOrd="1" destOrd="0" presId="urn:microsoft.com/office/officeart/2005/8/layout/orgChart1"/>
    <dgm:cxn modelId="{EEC73EB6-ED9F-4D3E-BE47-0F9F4EF16BC7}" type="presParOf" srcId="{16A6F98D-271A-4520-A20B-6AE5BF6F1944}" destId="{35FFF4E3-E625-4130-9BC2-EBF345A87544}" srcOrd="1" destOrd="0" presId="urn:microsoft.com/office/officeart/2005/8/layout/orgChart1"/>
    <dgm:cxn modelId="{44DCE0E2-D962-4B6C-867C-A163803EFDBD}" type="presParOf" srcId="{16A6F98D-271A-4520-A20B-6AE5BF6F1944}" destId="{94F43EE1-C137-4B4E-8625-8CA91627FD31}" srcOrd="2" destOrd="0" presId="urn:microsoft.com/office/officeart/2005/8/layout/orgChart1"/>
    <dgm:cxn modelId="{8016E506-05CB-466D-92FB-635047BE903A}" type="presParOf" srcId="{312B5E6C-9A9E-4360-BB7F-0BCA25CB8A52}" destId="{9398E85C-D6F3-4C0D-886D-0C9F03F6EC50}" srcOrd="2" destOrd="0" presId="urn:microsoft.com/office/officeart/2005/8/layout/orgChart1"/>
    <dgm:cxn modelId="{CBAAB622-76B4-473A-9BC9-9C91B438F6FF}" type="presParOf" srcId="{312B5E6C-9A9E-4360-BB7F-0BCA25CB8A52}" destId="{742C3BA9-7907-40CA-AA3E-C15C99CBDDF4}" srcOrd="3" destOrd="0" presId="urn:microsoft.com/office/officeart/2005/8/layout/orgChart1"/>
    <dgm:cxn modelId="{2ABA754E-A7E9-47C7-9F08-451B76FB7B83}" type="presParOf" srcId="{742C3BA9-7907-40CA-AA3E-C15C99CBDDF4}" destId="{35D1B26C-E495-4F4A-A8AC-939E3DEA907D}" srcOrd="0" destOrd="0" presId="urn:microsoft.com/office/officeart/2005/8/layout/orgChart1"/>
    <dgm:cxn modelId="{0FBE8F75-BBAA-40A0-877E-6D1CE4C9EFC8}" type="presParOf" srcId="{35D1B26C-E495-4F4A-A8AC-939E3DEA907D}" destId="{0D9EABF3-6A05-4FD4-9643-1AB9BE483394}" srcOrd="0" destOrd="0" presId="urn:microsoft.com/office/officeart/2005/8/layout/orgChart1"/>
    <dgm:cxn modelId="{3BF917F8-2A7C-4890-BC5E-007E91B96CDD}" type="presParOf" srcId="{35D1B26C-E495-4F4A-A8AC-939E3DEA907D}" destId="{39A57556-B6BE-47A0-A374-8CDAFC8B63D8}" srcOrd="1" destOrd="0" presId="urn:microsoft.com/office/officeart/2005/8/layout/orgChart1"/>
    <dgm:cxn modelId="{D48D6F8F-5958-4187-A32B-D06760BAC4CD}" type="presParOf" srcId="{742C3BA9-7907-40CA-AA3E-C15C99CBDDF4}" destId="{3052730A-934D-4970-94F7-3427026E1AF3}" srcOrd="1" destOrd="0" presId="urn:microsoft.com/office/officeart/2005/8/layout/orgChart1"/>
    <dgm:cxn modelId="{F5B660BB-0C17-4DCD-A061-508D21E3999C}" type="presParOf" srcId="{3052730A-934D-4970-94F7-3427026E1AF3}" destId="{84C994BE-8AB0-4D99-BE23-5E7953258192}" srcOrd="0" destOrd="0" presId="urn:microsoft.com/office/officeart/2005/8/layout/orgChart1"/>
    <dgm:cxn modelId="{D1FA5BD3-FF05-49C6-8F5C-67C0F352A6EA}" type="presParOf" srcId="{3052730A-934D-4970-94F7-3427026E1AF3}" destId="{9E37C5ED-9647-401E-976A-0D95C9C20348}" srcOrd="1" destOrd="0" presId="urn:microsoft.com/office/officeart/2005/8/layout/orgChart1"/>
    <dgm:cxn modelId="{F94A064D-0546-4309-BF2F-36C27AF4CF73}" type="presParOf" srcId="{9E37C5ED-9647-401E-976A-0D95C9C20348}" destId="{71957FBE-96EA-45BF-8AF6-2DA91E86A11E}" srcOrd="0" destOrd="0" presId="urn:microsoft.com/office/officeart/2005/8/layout/orgChart1"/>
    <dgm:cxn modelId="{A710D0ED-EF7E-4B2F-9E12-5D0C02C7478A}" type="presParOf" srcId="{71957FBE-96EA-45BF-8AF6-2DA91E86A11E}" destId="{C1C6BF5D-CC41-41A9-B00E-4A669AC2817F}" srcOrd="0" destOrd="0" presId="urn:microsoft.com/office/officeart/2005/8/layout/orgChart1"/>
    <dgm:cxn modelId="{54AF9F52-5727-42DF-A2A8-0688F3601E5D}" type="presParOf" srcId="{71957FBE-96EA-45BF-8AF6-2DA91E86A11E}" destId="{D4501DA8-61E4-4812-82BE-ED1C0C70B656}" srcOrd="1" destOrd="0" presId="urn:microsoft.com/office/officeart/2005/8/layout/orgChart1"/>
    <dgm:cxn modelId="{3721F65A-D82E-490B-8F19-1C356DBFCFCC}" type="presParOf" srcId="{9E37C5ED-9647-401E-976A-0D95C9C20348}" destId="{0FD233F7-16DD-4C47-B4F4-0A5C60A2F003}" srcOrd="1" destOrd="0" presId="urn:microsoft.com/office/officeart/2005/8/layout/orgChart1"/>
    <dgm:cxn modelId="{77254EBA-FE49-490E-AF95-ABF83D702659}" type="presParOf" srcId="{9E37C5ED-9647-401E-976A-0D95C9C20348}" destId="{4050A482-3D07-400E-8520-041482540786}" srcOrd="2" destOrd="0" presId="urn:microsoft.com/office/officeart/2005/8/layout/orgChart1"/>
    <dgm:cxn modelId="{309A9DEF-39D9-4DC9-BDE0-D0AE95C4CD2D}" type="presParOf" srcId="{742C3BA9-7907-40CA-AA3E-C15C99CBDDF4}" destId="{B232D9A8-8633-4C9D-AE67-BABD024039B3}" srcOrd="2" destOrd="0" presId="urn:microsoft.com/office/officeart/2005/8/layout/orgChart1"/>
    <dgm:cxn modelId="{0CC64F0E-9F51-466B-BAEA-F6DAE497200C}" type="presParOf" srcId="{4138DBAD-3213-4C88-8D81-60AA5422379B}" destId="{7AEBFD24-C427-4CC2-AF85-146FBDFD7D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4B9F3-8E4E-4CC6-B36D-6AA6CB437AFC}">
      <dsp:nvSpPr>
        <dsp:cNvPr id="0" name=""/>
        <dsp:cNvSpPr/>
      </dsp:nvSpPr>
      <dsp:spPr>
        <a:xfrm>
          <a:off x="644723" y="0"/>
          <a:ext cx="7306865" cy="3881437"/>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714229-4FDB-44DC-993E-48CE13974932}">
      <dsp:nvSpPr>
        <dsp:cNvPr id="0" name=""/>
        <dsp:cNvSpPr/>
      </dsp:nvSpPr>
      <dsp:spPr>
        <a:xfrm>
          <a:off x="291300" y="1164431"/>
          <a:ext cx="2578893" cy="1552574"/>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cs-CZ" sz="2300" kern="1200" dirty="0" smtClean="0"/>
            <a:t>Porušení právní povinnosti</a:t>
          </a:r>
          <a:endParaRPr lang="cs-CZ" sz="2300" kern="1200" dirty="0"/>
        </a:p>
      </dsp:txBody>
      <dsp:txXfrm>
        <a:off x="367090" y="1240221"/>
        <a:ext cx="2427313" cy="1400994"/>
      </dsp:txXfrm>
    </dsp:sp>
    <dsp:sp modelId="{0F8AB609-0B9C-42D2-ADB8-B0CDEF09A769}">
      <dsp:nvSpPr>
        <dsp:cNvPr id="0" name=""/>
        <dsp:cNvSpPr/>
      </dsp:nvSpPr>
      <dsp:spPr>
        <a:xfrm>
          <a:off x="3008709" y="1164431"/>
          <a:ext cx="2578893" cy="1552574"/>
        </a:xfrm>
        <a:prstGeom prst="roundRect">
          <a:avLst/>
        </a:prstGeom>
        <a:solidFill>
          <a:schemeClr val="accent2">
            <a:hueOff val="-716791"/>
            <a:satOff val="-17272"/>
            <a:lumOff val="-1039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cs-CZ" sz="2300" kern="1200" dirty="0" smtClean="0"/>
            <a:t>Příčinná souvislost</a:t>
          </a:r>
          <a:endParaRPr lang="cs-CZ" sz="2300" kern="1200" dirty="0"/>
        </a:p>
      </dsp:txBody>
      <dsp:txXfrm>
        <a:off x="3084499" y="1240221"/>
        <a:ext cx="2427313" cy="1400994"/>
      </dsp:txXfrm>
    </dsp:sp>
    <dsp:sp modelId="{8B4FE3F0-24A0-468E-BC57-0C15AD6D5069}">
      <dsp:nvSpPr>
        <dsp:cNvPr id="0" name=""/>
        <dsp:cNvSpPr/>
      </dsp:nvSpPr>
      <dsp:spPr>
        <a:xfrm>
          <a:off x="5726117" y="1164431"/>
          <a:ext cx="2578893" cy="1552574"/>
        </a:xfrm>
        <a:prstGeom prst="roundRect">
          <a:avLst/>
        </a:prstGeom>
        <a:solidFill>
          <a:schemeClr val="accent2">
            <a:hueOff val="-1433582"/>
            <a:satOff val="-34544"/>
            <a:lumOff val="-2078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cs-CZ" sz="2300" kern="1200" dirty="0" smtClean="0"/>
            <a:t>Škoda/porušení právem chráněného zájmu </a:t>
          </a:r>
          <a:endParaRPr lang="cs-CZ" sz="2300" kern="1200" dirty="0"/>
        </a:p>
      </dsp:txBody>
      <dsp:txXfrm>
        <a:off x="5801907" y="1240221"/>
        <a:ext cx="2427313" cy="140099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DF60E7-0C2C-4110-AD83-D773B10AC068}">
      <dsp:nvSpPr>
        <dsp:cNvPr id="0" name=""/>
        <dsp:cNvSpPr/>
      </dsp:nvSpPr>
      <dsp:spPr>
        <a:xfrm>
          <a:off x="0" y="53700"/>
          <a:ext cx="8596668" cy="4913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cs-CZ" sz="2100" b="1" kern="1200" smtClean="0"/>
            <a:t>Trestný čin</a:t>
          </a:r>
          <a:endParaRPr lang="cs-CZ" sz="2100" kern="1200"/>
        </a:p>
      </dsp:txBody>
      <dsp:txXfrm>
        <a:off x="23988" y="77688"/>
        <a:ext cx="8548692" cy="443423"/>
      </dsp:txXfrm>
    </dsp:sp>
    <dsp:sp modelId="{27294C76-B38B-4853-A3BC-0230297B6B4F}">
      <dsp:nvSpPr>
        <dsp:cNvPr id="0" name=""/>
        <dsp:cNvSpPr/>
      </dsp:nvSpPr>
      <dsp:spPr>
        <a:xfrm>
          <a:off x="0" y="545100"/>
          <a:ext cx="8596668" cy="478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smtClean="0"/>
            <a:t>protiprávní čin, který trestní zákon označuje za trestný a který vykazuje znaky uvedené v takovém zákoně</a:t>
          </a:r>
          <a:endParaRPr lang="cs-CZ" sz="1600" kern="1200"/>
        </a:p>
      </dsp:txBody>
      <dsp:txXfrm>
        <a:off x="0" y="545100"/>
        <a:ext cx="8596668" cy="478170"/>
      </dsp:txXfrm>
    </dsp:sp>
    <dsp:sp modelId="{E7E03D3B-7B1A-40A4-A6CD-88CC85B6D4F4}">
      <dsp:nvSpPr>
        <dsp:cNvPr id="0" name=""/>
        <dsp:cNvSpPr/>
      </dsp:nvSpPr>
      <dsp:spPr>
        <a:xfrm>
          <a:off x="0" y="1023270"/>
          <a:ext cx="8596668" cy="4913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cs-CZ" sz="2100" b="1" kern="1200" smtClean="0"/>
            <a:t>Znaky skutkové podstaty TČ</a:t>
          </a:r>
          <a:endParaRPr lang="cs-CZ" sz="2100" kern="1200"/>
        </a:p>
      </dsp:txBody>
      <dsp:txXfrm>
        <a:off x="23988" y="1047258"/>
        <a:ext cx="8548692" cy="443423"/>
      </dsp:txXfrm>
    </dsp:sp>
    <dsp:sp modelId="{4FE6C768-A94F-442A-ADA5-5855C3E4B26E}">
      <dsp:nvSpPr>
        <dsp:cNvPr id="0" name=""/>
        <dsp:cNvSpPr/>
      </dsp:nvSpPr>
      <dsp:spPr>
        <a:xfrm>
          <a:off x="0" y="1514670"/>
          <a:ext cx="8596668"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i="1" kern="1200" smtClean="0"/>
            <a:t>subjekt</a:t>
          </a:r>
          <a:r>
            <a:rPr lang="cs-CZ" sz="1600" kern="1200" smtClean="0"/>
            <a:t> (pachatel), </a:t>
          </a:r>
          <a:r>
            <a:rPr lang="cs-CZ" sz="1600" i="1" kern="1200" smtClean="0"/>
            <a:t>subjektivní stránka</a:t>
          </a:r>
          <a:r>
            <a:rPr lang="cs-CZ" sz="1600" kern="1200" smtClean="0"/>
            <a:t> (zavinění - úmysl přímý/nepřímý, nedbalost vědomá/nevědomá), </a:t>
          </a:r>
          <a:r>
            <a:rPr lang="cs-CZ" sz="1600" i="1" kern="1200" smtClean="0"/>
            <a:t>objekt</a:t>
          </a:r>
          <a:r>
            <a:rPr lang="cs-CZ" sz="1600" kern="1200" smtClean="0"/>
            <a:t> (zákonem chráněný zájem) a </a:t>
          </a:r>
          <a:r>
            <a:rPr lang="cs-CZ" sz="1600" i="1" kern="1200" smtClean="0"/>
            <a:t>objektivní stránka</a:t>
          </a:r>
          <a:r>
            <a:rPr lang="cs-CZ" sz="1600" kern="1200" smtClean="0"/>
            <a:t> (jednání, následek a kauzální nexus)</a:t>
          </a:r>
          <a:endParaRPr lang="cs-CZ" sz="1600" kern="1200"/>
        </a:p>
      </dsp:txBody>
      <dsp:txXfrm>
        <a:off x="0" y="1514670"/>
        <a:ext cx="8596668" cy="695520"/>
      </dsp:txXfrm>
    </dsp:sp>
    <dsp:sp modelId="{531C5F34-7CEC-480A-A8A5-018A318BDB5E}">
      <dsp:nvSpPr>
        <dsp:cNvPr id="0" name=""/>
        <dsp:cNvSpPr/>
      </dsp:nvSpPr>
      <dsp:spPr>
        <a:xfrm>
          <a:off x="0" y="2210190"/>
          <a:ext cx="8596668" cy="4913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cs-CZ" sz="2100" b="1" kern="1200" smtClean="0"/>
            <a:t>Předpoklady trestní odpovědnosti</a:t>
          </a:r>
          <a:endParaRPr lang="cs-CZ" sz="2100" kern="1200"/>
        </a:p>
      </dsp:txBody>
      <dsp:txXfrm>
        <a:off x="23988" y="2234178"/>
        <a:ext cx="8548692" cy="443423"/>
      </dsp:txXfrm>
    </dsp:sp>
    <dsp:sp modelId="{57CD3AEA-F667-45AE-B7E1-C58F2FD3D7DF}">
      <dsp:nvSpPr>
        <dsp:cNvPr id="0" name=""/>
        <dsp:cNvSpPr/>
      </dsp:nvSpPr>
      <dsp:spPr>
        <a:xfrm>
          <a:off x="0" y="2701590"/>
          <a:ext cx="8596668"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smtClean="0"/>
            <a:t>protiprávní jednání, škodlivý následek a jeho příčinná souvislost s protiprávním jednáním, zavinění (úmyslné zavinění, nestanoví-li trestní zákon výslovně, že postačí nedbalost)</a:t>
          </a:r>
          <a:endParaRPr lang="cs-CZ" sz="1600" kern="1200"/>
        </a:p>
      </dsp:txBody>
      <dsp:txXfrm>
        <a:off x="0" y="2701590"/>
        <a:ext cx="8596668" cy="695520"/>
      </dsp:txXfrm>
    </dsp:sp>
    <dsp:sp modelId="{2470CA33-ECF8-4771-9543-81132A0757BC}">
      <dsp:nvSpPr>
        <dsp:cNvPr id="0" name=""/>
        <dsp:cNvSpPr/>
      </dsp:nvSpPr>
      <dsp:spPr>
        <a:xfrm>
          <a:off x="0" y="3397110"/>
          <a:ext cx="8596668" cy="4913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cs-CZ" sz="2100" b="1" kern="1200" smtClean="0"/>
            <a:t>Specifika ve zdravotnictví</a:t>
          </a:r>
          <a:endParaRPr lang="cs-CZ" sz="2100" kern="1200"/>
        </a:p>
      </dsp:txBody>
      <dsp:txXfrm>
        <a:off x="23988" y="3421098"/>
        <a:ext cx="8548692" cy="443423"/>
      </dsp:txXfrm>
    </dsp:sp>
    <dsp:sp modelId="{32C9A795-E1EC-481E-BD71-B499F4A80155}">
      <dsp:nvSpPr>
        <dsp:cNvPr id="0" name=""/>
        <dsp:cNvSpPr/>
      </dsp:nvSpPr>
      <dsp:spPr>
        <a:xfrm>
          <a:off x="0" y="3888510"/>
          <a:ext cx="8596668" cy="4781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smtClean="0"/>
            <a:t>jednání musí být v rozporu s povinnostmi poskytovat účelnou a hodnotovou péči lege artis – hodnotí se příklad o příkladu na základě znaleckých posudků</a:t>
          </a:r>
          <a:endParaRPr lang="cs-CZ" sz="1600" kern="1200"/>
        </a:p>
      </dsp:txBody>
      <dsp:txXfrm>
        <a:off x="0" y="3888510"/>
        <a:ext cx="8596668" cy="47817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37F05-BE42-477F-B52D-46E2E2247198}">
      <dsp:nvSpPr>
        <dsp:cNvPr id="0" name=""/>
        <dsp:cNvSpPr/>
      </dsp:nvSpPr>
      <dsp:spPr>
        <a:xfrm>
          <a:off x="0" y="204267"/>
          <a:ext cx="8596668" cy="4913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cs-CZ" sz="2100" kern="1200" smtClean="0"/>
            <a:t>Ohrožení pod vlivem návykové látky</a:t>
          </a:r>
          <a:endParaRPr lang="cs-CZ" sz="2100" kern="1200"/>
        </a:p>
      </dsp:txBody>
      <dsp:txXfrm>
        <a:off x="23988" y="228255"/>
        <a:ext cx="8548692" cy="443423"/>
      </dsp:txXfrm>
    </dsp:sp>
    <dsp:sp modelId="{24B3B342-7CDD-4FCF-B07C-E034D652B7CF}">
      <dsp:nvSpPr>
        <dsp:cNvPr id="0" name=""/>
        <dsp:cNvSpPr/>
      </dsp:nvSpPr>
      <dsp:spPr>
        <a:xfrm>
          <a:off x="0" y="695667"/>
          <a:ext cx="8596668" cy="304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cs-CZ" sz="1600" kern="1200" dirty="0" smtClean="0"/>
            <a:t>Kdo vykonává ve stavu vylučujícím způsobilost, který si přivodil vlivem návykové látky, zaměstnání nebo jinou činnost, při kterých by mohl ohrozit život nebo zdraví lidí nebo způsobit značnou škodu na majetku, bude potrestán odnětím svobody až na jeden rok, peněžitým trestem nebo zákazem činnosti.</a:t>
          </a:r>
          <a:endParaRPr lang="cs-CZ" sz="1600" kern="1200" dirty="0"/>
        </a:p>
        <a:p>
          <a:pPr marL="171450" lvl="1" indent="-171450" algn="l" defTabSz="711200" rtl="0">
            <a:lnSpc>
              <a:spcPct val="90000"/>
            </a:lnSpc>
            <a:spcBef>
              <a:spcPct val="0"/>
            </a:spcBef>
            <a:spcAft>
              <a:spcPct val="20000"/>
            </a:spcAft>
            <a:buChar char="••"/>
          </a:pPr>
          <a:r>
            <a:rPr lang="cs-CZ" sz="1600" kern="1200" dirty="0" smtClean="0"/>
            <a:t>Odnětím svobody na šest měsíců až tři léta, peněžitým trestem nebo zákazem činnosti bude pachatel potrestán,</a:t>
          </a:r>
          <a:endParaRPr lang="cs-CZ" sz="1600" kern="1200" dirty="0"/>
        </a:p>
        <a:p>
          <a:pPr marL="342900" lvl="2" indent="-171450" algn="l" defTabSz="711200" rtl="0">
            <a:lnSpc>
              <a:spcPct val="90000"/>
            </a:lnSpc>
            <a:spcBef>
              <a:spcPct val="0"/>
            </a:spcBef>
            <a:spcAft>
              <a:spcPct val="20000"/>
            </a:spcAft>
            <a:buChar char="••"/>
          </a:pPr>
          <a:r>
            <a:rPr lang="cs-CZ" sz="1600" kern="1200" dirty="0" smtClean="0"/>
            <a:t>způsobí-li činem uvedeným v odstavci 1 havárii, dopravní nebo jinou nehodu, jinému ublížení na zdraví nebo větší škodu na cizím majetku nebo jiný závažný následek,</a:t>
          </a:r>
          <a:endParaRPr lang="cs-CZ" sz="1600" kern="1200" dirty="0"/>
        </a:p>
        <a:p>
          <a:pPr marL="342900" lvl="2" indent="-171450" algn="l" defTabSz="711200" rtl="0">
            <a:lnSpc>
              <a:spcPct val="90000"/>
            </a:lnSpc>
            <a:spcBef>
              <a:spcPct val="0"/>
            </a:spcBef>
            <a:spcAft>
              <a:spcPct val="20000"/>
            </a:spcAft>
            <a:buChar char="••"/>
          </a:pPr>
          <a:r>
            <a:rPr lang="cs-CZ" sz="1600" kern="1200" dirty="0" smtClean="0"/>
            <a:t>spáchá-li takový čin při výkonu zaměstnání nebo jiné činnosti, při kterých je vliv návykové látky zvlášť nebezpečný, zejména řídí-li hromadný dopravní prostředek, nebo</a:t>
          </a:r>
          <a:endParaRPr lang="cs-CZ" sz="1600" kern="1200" dirty="0"/>
        </a:p>
        <a:p>
          <a:pPr marL="342900" lvl="2" indent="-171450" algn="l" defTabSz="711200" rtl="0">
            <a:lnSpc>
              <a:spcPct val="90000"/>
            </a:lnSpc>
            <a:spcBef>
              <a:spcPct val="0"/>
            </a:spcBef>
            <a:spcAft>
              <a:spcPct val="20000"/>
            </a:spcAft>
            <a:buChar char="••"/>
          </a:pPr>
          <a:r>
            <a:rPr lang="cs-CZ" sz="1600" kern="1200" dirty="0" smtClean="0"/>
            <a:t>byl-li za takový čin v posledních dvou letech odsouzen nebo z výkonu trestu odnětí svobody uloženého za takový čin propuštěn.</a:t>
          </a:r>
          <a:endParaRPr lang="cs-CZ" sz="1600" kern="1200" dirty="0"/>
        </a:p>
      </dsp:txBody>
      <dsp:txXfrm>
        <a:off x="0" y="695667"/>
        <a:ext cx="8596668" cy="3042900"/>
      </dsp:txXfrm>
    </dsp:sp>
    <dsp:sp modelId="{7BF57C69-7B28-4991-960D-E85E2044BC15}">
      <dsp:nvSpPr>
        <dsp:cNvPr id="0" name=""/>
        <dsp:cNvSpPr/>
      </dsp:nvSpPr>
      <dsp:spPr>
        <a:xfrm>
          <a:off x="0" y="3738567"/>
          <a:ext cx="8596668" cy="4913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cs-CZ" sz="2100" kern="1200" smtClean="0"/>
            <a:t>Neoprávněné přechovávání omamné a psychotropní látky a jedu</a:t>
          </a:r>
          <a:endParaRPr lang="cs-CZ" sz="2100" kern="1200"/>
        </a:p>
      </dsp:txBody>
      <dsp:txXfrm>
        <a:off x="23988" y="3762555"/>
        <a:ext cx="8548692" cy="4434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62558-1BC2-43EC-9D57-C716349960D0}">
      <dsp:nvSpPr>
        <dsp:cNvPr id="0" name=""/>
        <dsp:cNvSpPr/>
      </dsp:nvSpPr>
      <dsp:spPr>
        <a:xfrm rot="5400000">
          <a:off x="3651077" y="-1184355"/>
          <a:ext cx="1369637" cy="4080843"/>
        </a:xfrm>
        <a:prstGeom prst="round2SameRect">
          <a:avLst/>
        </a:prstGeom>
        <a:solidFill>
          <a:schemeClr val="lt1">
            <a:alpha val="90000"/>
            <a:tint val="40000"/>
            <a:hueOff val="0"/>
            <a:satOff val="0"/>
            <a:lumOff val="0"/>
            <a:alphaOff val="0"/>
          </a:schemeClr>
        </a:solidFill>
        <a:ln w="19050" cap="rnd"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rtl="0">
            <a:lnSpc>
              <a:spcPct val="90000"/>
            </a:lnSpc>
            <a:spcBef>
              <a:spcPct val="0"/>
            </a:spcBef>
            <a:spcAft>
              <a:spcPct val="15000"/>
            </a:spcAft>
            <a:buChar char="••"/>
          </a:pPr>
          <a:r>
            <a:rPr lang="cs-CZ" sz="3200" kern="1200" dirty="0" smtClean="0"/>
            <a:t>Ze Smlouvy </a:t>
          </a:r>
          <a:endParaRPr lang="cs-CZ" sz="3200" kern="1200" dirty="0"/>
        </a:p>
        <a:p>
          <a:pPr marL="285750" lvl="1" indent="-285750" algn="l" defTabSz="1422400" rtl="0">
            <a:lnSpc>
              <a:spcPct val="90000"/>
            </a:lnSpc>
            <a:spcBef>
              <a:spcPct val="0"/>
            </a:spcBef>
            <a:spcAft>
              <a:spcPct val="15000"/>
            </a:spcAft>
            <a:buChar char="••"/>
          </a:pPr>
          <a:r>
            <a:rPr lang="cs-CZ" sz="3200" kern="1200" dirty="0" smtClean="0"/>
            <a:t>Ze Zákona</a:t>
          </a:r>
          <a:endParaRPr lang="cs-CZ" sz="3200" kern="1200" dirty="0"/>
        </a:p>
      </dsp:txBody>
      <dsp:txXfrm rot="-5400000">
        <a:off x="2295474" y="238108"/>
        <a:ext cx="4013983" cy="1235917"/>
      </dsp:txXfrm>
    </dsp:sp>
    <dsp:sp modelId="{E0350528-6D67-4391-9A72-78FE494ED76B}">
      <dsp:nvSpPr>
        <dsp:cNvPr id="0" name=""/>
        <dsp:cNvSpPr/>
      </dsp:nvSpPr>
      <dsp:spPr>
        <a:xfrm>
          <a:off x="0" y="42"/>
          <a:ext cx="2295474" cy="1712047"/>
        </a:xfrm>
        <a:prstGeom prst="roundRect">
          <a:avLst/>
        </a:prstGeom>
        <a:solidFill>
          <a:schemeClr val="accent1"/>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cs-CZ" sz="3200" kern="1200" dirty="0" smtClean="0">
              <a:solidFill>
                <a:schemeClr val="bg1"/>
              </a:solidFill>
            </a:rPr>
            <a:t>Povinnost daná:</a:t>
          </a:r>
          <a:endParaRPr lang="cs-CZ" sz="3200" kern="1200" dirty="0">
            <a:solidFill>
              <a:schemeClr val="bg1"/>
            </a:solidFill>
          </a:endParaRPr>
        </a:p>
      </dsp:txBody>
      <dsp:txXfrm>
        <a:off x="83575" y="83617"/>
        <a:ext cx="2128324" cy="1544897"/>
      </dsp:txXfrm>
    </dsp:sp>
    <dsp:sp modelId="{72CD7713-2025-449F-9F53-E1DB2AF1AF29}">
      <dsp:nvSpPr>
        <dsp:cNvPr id="0" name=""/>
        <dsp:cNvSpPr/>
      </dsp:nvSpPr>
      <dsp:spPr>
        <a:xfrm rot="5400000">
          <a:off x="3651077" y="613294"/>
          <a:ext cx="1369637" cy="4080843"/>
        </a:xfrm>
        <a:prstGeom prst="round2SameRect">
          <a:avLst/>
        </a:prstGeom>
        <a:solidFill>
          <a:schemeClr val="lt1">
            <a:alpha val="90000"/>
            <a:tint val="40000"/>
            <a:hueOff val="0"/>
            <a:satOff val="0"/>
            <a:lumOff val="0"/>
            <a:alphaOff val="0"/>
          </a:schemeClr>
        </a:solidFill>
        <a:ln w="19050" cap="rnd"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rtl="0">
            <a:lnSpc>
              <a:spcPct val="90000"/>
            </a:lnSpc>
            <a:spcBef>
              <a:spcPct val="0"/>
            </a:spcBef>
            <a:spcAft>
              <a:spcPct val="15000"/>
            </a:spcAft>
            <a:buChar char="••"/>
          </a:pPr>
          <a:r>
            <a:rPr lang="cs-CZ" sz="3200" kern="1200" dirty="0" smtClean="0"/>
            <a:t>Úmysl</a:t>
          </a:r>
          <a:endParaRPr lang="cs-CZ" sz="3200" kern="1200" dirty="0"/>
        </a:p>
        <a:p>
          <a:pPr marL="285750" lvl="1" indent="-285750" algn="l" defTabSz="1422400" rtl="0">
            <a:lnSpc>
              <a:spcPct val="90000"/>
            </a:lnSpc>
            <a:spcBef>
              <a:spcPct val="0"/>
            </a:spcBef>
            <a:spcAft>
              <a:spcPct val="15000"/>
            </a:spcAft>
            <a:buChar char="••"/>
          </a:pPr>
          <a:r>
            <a:rPr lang="cs-CZ" sz="3200" kern="1200" dirty="0" smtClean="0"/>
            <a:t>Nedbalost</a:t>
          </a:r>
          <a:endParaRPr lang="cs-CZ" sz="3200" kern="1200" dirty="0"/>
        </a:p>
      </dsp:txBody>
      <dsp:txXfrm rot="-5400000">
        <a:off x="2295474" y="2035757"/>
        <a:ext cx="4013983" cy="1235917"/>
      </dsp:txXfrm>
    </dsp:sp>
    <dsp:sp modelId="{FA4A756A-16F7-4591-B7B1-AB2FE5B8F4AC}">
      <dsp:nvSpPr>
        <dsp:cNvPr id="0" name=""/>
        <dsp:cNvSpPr/>
      </dsp:nvSpPr>
      <dsp:spPr>
        <a:xfrm>
          <a:off x="0" y="1797692"/>
          <a:ext cx="2295474" cy="1712047"/>
        </a:xfrm>
        <a:prstGeom prst="roundRect">
          <a:avLst/>
        </a:prstGeom>
        <a:solidFill>
          <a:schemeClr val="accent1"/>
        </a:solidFill>
        <a:ln w="19050"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cs-CZ" sz="3200" kern="1200" dirty="0" smtClean="0">
              <a:solidFill>
                <a:schemeClr val="bg1"/>
              </a:solidFill>
            </a:rPr>
            <a:t>Typy zavinění</a:t>
          </a:r>
          <a:endParaRPr lang="cs-CZ" sz="3200" kern="1200" dirty="0">
            <a:solidFill>
              <a:schemeClr val="bg1"/>
            </a:solidFill>
          </a:endParaRPr>
        </a:p>
      </dsp:txBody>
      <dsp:txXfrm>
        <a:off x="83575" y="1881267"/>
        <a:ext cx="2128324" cy="15448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6FA72-3BDA-4E8F-A8E3-4D4BBAE278E4}">
      <dsp:nvSpPr>
        <dsp:cNvPr id="0" name=""/>
        <dsp:cNvSpPr/>
      </dsp:nvSpPr>
      <dsp:spPr>
        <a:xfrm>
          <a:off x="0"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cs-CZ" sz="2700" kern="1200" dirty="0" smtClean="0"/>
            <a:t>Občanskoprávní</a:t>
          </a:r>
          <a:endParaRPr lang="cs-CZ" sz="2700" kern="1200" dirty="0"/>
        </a:p>
      </dsp:txBody>
      <dsp:txXfrm>
        <a:off x="0" y="194592"/>
        <a:ext cx="2686347" cy="1611808"/>
      </dsp:txXfrm>
    </dsp:sp>
    <dsp:sp modelId="{55FF1A21-93DD-4F72-B6F5-9537EF191E31}">
      <dsp:nvSpPr>
        <dsp:cNvPr id="0" name=""/>
        <dsp:cNvSpPr/>
      </dsp:nvSpPr>
      <dsp:spPr>
        <a:xfrm>
          <a:off x="2954982"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cs-CZ" sz="2700" kern="1200" smtClean="0"/>
            <a:t>Pracovněprávní</a:t>
          </a:r>
          <a:endParaRPr lang="cs-CZ" sz="2700" kern="1200"/>
        </a:p>
      </dsp:txBody>
      <dsp:txXfrm>
        <a:off x="2954982" y="194592"/>
        <a:ext cx="2686347" cy="1611808"/>
      </dsp:txXfrm>
    </dsp:sp>
    <dsp:sp modelId="{67E57CF2-BE2C-47C8-AEF5-137048514E27}">
      <dsp:nvSpPr>
        <dsp:cNvPr id="0" name=""/>
        <dsp:cNvSpPr/>
      </dsp:nvSpPr>
      <dsp:spPr>
        <a:xfrm>
          <a:off x="5909964"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cs-CZ" sz="2700" kern="1200" smtClean="0"/>
            <a:t>Správní</a:t>
          </a:r>
          <a:endParaRPr lang="cs-CZ" sz="2700" kern="1200"/>
        </a:p>
      </dsp:txBody>
      <dsp:txXfrm>
        <a:off x="5909964" y="194592"/>
        <a:ext cx="2686347" cy="1611808"/>
      </dsp:txXfrm>
    </dsp:sp>
    <dsp:sp modelId="{25DB820A-09E7-47C4-8265-AE05A074B592}">
      <dsp:nvSpPr>
        <dsp:cNvPr id="0" name=""/>
        <dsp:cNvSpPr/>
      </dsp:nvSpPr>
      <dsp:spPr>
        <a:xfrm>
          <a:off x="1477491"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cs-CZ" sz="2700" kern="1200" dirty="0" smtClean="0"/>
            <a:t>Trestní</a:t>
          </a:r>
          <a:endParaRPr lang="cs-CZ" sz="2700" kern="1200" dirty="0"/>
        </a:p>
      </dsp:txBody>
      <dsp:txXfrm>
        <a:off x="1477491" y="2075035"/>
        <a:ext cx="2686347" cy="1611808"/>
      </dsp:txXfrm>
    </dsp:sp>
    <dsp:sp modelId="{38470576-7B94-46BE-B422-E43DA0AFB659}">
      <dsp:nvSpPr>
        <dsp:cNvPr id="0" name=""/>
        <dsp:cNvSpPr/>
      </dsp:nvSpPr>
      <dsp:spPr>
        <a:xfrm>
          <a:off x="4432473"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cs-CZ" sz="2700" kern="1200" dirty="0" smtClean="0"/>
            <a:t>Disciplinární</a:t>
          </a:r>
          <a:endParaRPr lang="cs-CZ" sz="2700" kern="1200" dirty="0"/>
        </a:p>
      </dsp:txBody>
      <dsp:txXfrm>
        <a:off x="4432473" y="2075035"/>
        <a:ext cx="2686347" cy="16118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30724-C447-4545-9BA5-11B1F884A852}">
      <dsp:nvSpPr>
        <dsp:cNvPr id="0" name=""/>
        <dsp:cNvSpPr/>
      </dsp:nvSpPr>
      <dsp:spPr>
        <a:xfrm>
          <a:off x="4298156" y="1604111"/>
          <a:ext cx="1939495" cy="673213"/>
        </a:xfrm>
        <a:custGeom>
          <a:avLst/>
          <a:gdLst/>
          <a:ahLst/>
          <a:cxnLst/>
          <a:rect l="0" t="0" r="0" b="0"/>
          <a:pathLst>
            <a:path>
              <a:moveTo>
                <a:pt x="0" y="0"/>
              </a:moveTo>
              <a:lnTo>
                <a:pt x="0" y="336606"/>
              </a:lnTo>
              <a:lnTo>
                <a:pt x="1939495" y="336606"/>
              </a:lnTo>
              <a:lnTo>
                <a:pt x="1939495" y="67321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381B64-D9EB-4308-A53D-256A7702C7C1}">
      <dsp:nvSpPr>
        <dsp:cNvPr id="0" name=""/>
        <dsp:cNvSpPr/>
      </dsp:nvSpPr>
      <dsp:spPr>
        <a:xfrm>
          <a:off x="2358660" y="1604111"/>
          <a:ext cx="1939495" cy="673213"/>
        </a:xfrm>
        <a:custGeom>
          <a:avLst/>
          <a:gdLst/>
          <a:ahLst/>
          <a:cxnLst/>
          <a:rect l="0" t="0" r="0" b="0"/>
          <a:pathLst>
            <a:path>
              <a:moveTo>
                <a:pt x="1939495" y="0"/>
              </a:moveTo>
              <a:lnTo>
                <a:pt x="1939495" y="336606"/>
              </a:lnTo>
              <a:lnTo>
                <a:pt x="0" y="336606"/>
              </a:lnTo>
              <a:lnTo>
                <a:pt x="0" y="67321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8557EA-3EE0-4D7E-AA64-78E03FD21936}">
      <dsp:nvSpPr>
        <dsp:cNvPr id="0" name=""/>
        <dsp:cNvSpPr/>
      </dsp:nvSpPr>
      <dsp:spPr>
        <a:xfrm>
          <a:off x="2695267" y="1222"/>
          <a:ext cx="3205777" cy="160288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1866900" rtl="0">
            <a:lnSpc>
              <a:spcPct val="90000"/>
            </a:lnSpc>
            <a:spcBef>
              <a:spcPct val="0"/>
            </a:spcBef>
            <a:spcAft>
              <a:spcPct val="35000"/>
            </a:spcAft>
          </a:pPr>
          <a:r>
            <a:rPr lang="cs-CZ" sz="4200" kern="1200" dirty="0" smtClean="0"/>
            <a:t>Újma</a:t>
          </a:r>
          <a:endParaRPr lang="cs-CZ" sz="4200" kern="1200" dirty="0"/>
        </a:p>
      </dsp:txBody>
      <dsp:txXfrm>
        <a:off x="2695267" y="1222"/>
        <a:ext cx="3205777" cy="1602888"/>
      </dsp:txXfrm>
    </dsp:sp>
    <dsp:sp modelId="{5C6D1F2C-4270-41FC-9559-8BCFBF72FC01}">
      <dsp:nvSpPr>
        <dsp:cNvPr id="0" name=""/>
        <dsp:cNvSpPr/>
      </dsp:nvSpPr>
      <dsp:spPr>
        <a:xfrm>
          <a:off x="755771" y="2277325"/>
          <a:ext cx="3205777" cy="160288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1866900" rtl="0">
            <a:lnSpc>
              <a:spcPct val="90000"/>
            </a:lnSpc>
            <a:spcBef>
              <a:spcPct val="0"/>
            </a:spcBef>
            <a:spcAft>
              <a:spcPct val="35000"/>
            </a:spcAft>
          </a:pPr>
          <a:r>
            <a:rPr lang="cs-CZ" sz="4200" kern="1200" dirty="0" smtClean="0"/>
            <a:t>Majetková Škoda</a:t>
          </a:r>
          <a:endParaRPr lang="cs-CZ" sz="4200" kern="1200" dirty="0"/>
        </a:p>
      </dsp:txBody>
      <dsp:txXfrm>
        <a:off x="755771" y="2277325"/>
        <a:ext cx="3205777" cy="1602888"/>
      </dsp:txXfrm>
    </dsp:sp>
    <dsp:sp modelId="{D2DAC25E-AD0B-4668-9A20-E8C91F9143A3}">
      <dsp:nvSpPr>
        <dsp:cNvPr id="0" name=""/>
        <dsp:cNvSpPr/>
      </dsp:nvSpPr>
      <dsp:spPr>
        <a:xfrm>
          <a:off x="4634762" y="2277325"/>
          <a:ext cx="3205777" cy="160288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1866900" rtl="0">
            <a:lnSpc>
              <a:spcPct val="90000"/>
            </a:lnSpc>
            <a:spcBef>
              <a:spcPct val="0"/>
            </a:spcBef>
            <a:spcAft>
              <a:spcPct val="35000"/>
            </a:spcAft>
          </a:pPr>
          <a:r>
            <a:rPr lang="cs-CZ" sz="4200" kern="1200" dirty="0" smtClean="0"/>
            <a:t>Nemajetková Újma</a:t>
          </a:r>
          <a:endParaRPr lang="cs-CZ" sz="4200" kern="1200" dirty="0"/>
        </a:p>
      </dsp:txBody>
      <dsp:txXfrm>
        <a:off x="4634762" y="2277325"/>
        <a:ext cx="3205777" cy="16028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9954A-CCC8-435E-B47E-4BFF7477AFE9}">
      <dsp:nvSpPr>
        <dsp:cNvPr id="0" name=""/>
        <dsp:cNvSpPr/>
      </dsp:nvSpPr>
      <dsp:spPr>
        <a:xfrm>
          <a:off x="0" y="128325"/>
          <a:ext cx="8596312" cy="702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dirty="0" smtClean="0"/>
            <a:t>§ </a:t>
          </a:r>
          <a:r>
            <a:rPr lang="cs-CZ" sz="3000" kern="1200" dirty="0" smtClean="0">
              <a:effectLst/>
            </a:rPr>
            <a:t>2898 - </a:t>
          </a:r>
          <a:r>
            <a:rPr lang="cs-CZ" sz="3000" b="1" kern="1200" dirty="0" smtClean="0"/>
            <a:t>Nepřihlíží se k ujednání</a:t>
          </a:r>
          <a:r>
            <a:rPr lang="cs-CZ" sz="3000" kern="1200" dirty="0" smtClean="0"/>
            <a:t>, </a:t>
          </a:r>
          <a:endParaRPr lang="cs-CZ" sz="3000" kern="1200" dirty="0"/>
        </a:p>
      </dsp:txBody>
      <dsp:txXfrm>
        <a:off x="34269" y="162594"/>
        <a:ext cx="8527774" cy="633462"/>
      </dsp:txXfrm>
    </dsp:sp>
    <dsp:sp modelId="{E7EE7BC3-2D5F-4F59-AE42-211D1D5A7C44}">
      <dsp:nvSpPr>
        <dsp:cNvPr id="0" name=""/>
        <dsp:cNvSpPr/>
      </dsp:nvSpPr>
      <dsp:spPr>
        <a:xfrm>
          <a:off x="0" y="832368"/>
          <a:ext cx="8596312" cy="2918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33" tIns="38100" rIns="213360" bIns="38100" numCol="1" spcCol="1270" anchor="t" anchorCtr="0">
          <a:noAutofit/>
        </a:bodyPr>
        <a:lstStyle/>
        <a:p>
          <a:pPr marL="228600" lvl="1" indent="-228600" algn="l" defTabSz="1022350" rtl="0">
            <a:lnSpc>
              <a:spcPct val="90000"/>
            </a:lnSpc>
            <a:spcBef>
              <a:spcPct val="0"/>
            </a:spcBef>
            <a:spcAft>
              <a:spcPct val="20000"/>
            </a:spcAft>
            <a:buChar char="••"/>
          </a:pPr>
          <a:endParaRPr lang="cs-CZ" sz="2300" kern="1200" dirty="0"/>
        </a:p>
        <a:p>
          <a:pPr marL="228600" lvl="1" indent="-228600" algn="l" defTabSz="1022350" rtl="0">
            <a:lnSpc>
              <a:spcPct val="90000"/>
            </a:lnSpc>
            <a:spcBef>
              <a:spcPct val="0"/>
            </a:spcBef>
            <a:spcAft>
              <a:spcPct val="20000"/>
            </a:spcAft>
            <a:buChar char="••"/>
          </a:pPr>
          <a:r>
            <a:rPr lang="cs-CZ" sz="2300" kern="1200" dirty="0" smtClean="0"/>
            <a:t>které předem vylučuje nebo omezuje povinnost k náhradě újmy způsobené člověku na jeho přirozených právech, </a:t>
          </a:r>
          <a:endParaRPr lang="cs-CZ" sz="2300" kern="1200" dirty="0"/>
        </a:p>
        <a:p>
          <a:pPr marL="228600" lvl="1" indent="-228600" algn="l" defTabSz="1022350" rtl="0">
            <a:lnSpc>
              <a:spcPct val="90000"/>
            </a:lnSpc>
            <a:spcBef>
              <a:spcPct val="0"/>
            </a:spcBef>
            <a:spcAft>
              <a:spcPct val="20000"/>
            </a:spcAft>
            <a:buChar char="••"/>
          </a:pPr>
          <a:endParaRPr lang="cs-CZ" sz="2300" kern="1200" dirty="0"/>
        </a:p>
        <a:p>
          <a:pPr marL="228600" lvl="1" indent="-228600" algn="l" defTabSz="1022350" rtl="0">
            <a:lnSpc>
              <a:spcPct val="90000"/>
            </a:lnSpc>
            <a:spcBef>
              <a:spcPct val="0"/>
            </a:spcBef>
            <a:spcAft>
              <a:spcPct val="20000"/>
            </a:spcAft>
            <a:buChar char="••"/>
          </a:pPr>
          <a:r>
            <a:rPr lang="cs-CZ" sz="2300" kern="1200" dirty="0" smtClean="0"/>
            <a:t>způsobené úmyslně nebo z hrubé nedbalosti; </a:t>
          </a:r>
          <a:endParaRPr lang="cs-CZ" sz="2300" kern="1200" dirty="0"/>
        </a:p>
        <a:p>
          <a:pPr marL="228600" lvl="1" indent="-228600" algn="l" defTabSz="1022350" rtl="0">
            <a:lnSpc>
              <a:spcPct val="90000"/>
            </a:lnSpc>
            <a:spcBef>
              <a:spcPct val="0"/>
            </a:spcBef>
            <a:spcAft>
              <a:spcPct val="20000"/>
            </a:spcAft>
            <a:buChar char="••"/>
          </a:pPr>
          <a:endParaRPr lang="cs-CZ" sz="2300" kern="1200" dirty="0"/>
        </a:p>
        <a:p>
          <a:pPr marL="228600" lvl="1" indent="-228600" algn="l" defTabSz="1022350" rtl="0">
            <a:lnSpc>
              <a:spcPct val="90000"/>
            </a:lnSpc>
            <a:spcBef>
              <a:spcPct val="0"/>
            </a:spcBef>
            <a:spcAft>
              <a:spcPct val="20000"/>
            </a:spcAft>
            <a:buChar char="••"/>
          </a:pPr>
          <a:r>
            <a:rPr lang="cs-CZ" sz="2300" kern="1200" dirty="0" smtClean="0"/>
            <a:t>předem vylučuje nebo omezuje právo slabší strany na náhradu jakékoli újmy. </a:t>
          </a:r>
          <a:endParaRPr lang="cs-CZ" sz="2300" kern="1200" dirty="0"/>
        </a:p>
      </dsp:txBody>
      <dsp:txXfrm>
        <a:off x="0" y="832368"/>
        <a:ext cx="8596312" cy="29187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95202-EC38-4AB8-907B-F6098A8F7EDA}">
      <dsp:nvSpPr>
        <dsp:cNvPr id="0" name=""/>
        <dsp:cNvSpPr/>
      </dsp:nvSpPr>
      <dsp:spPr>
        <a:xfrm>
          <a:off x="2686" y="148309"/>
          <a:ext cx="2619188" cy="80687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cs-CZ" sz="2300" b="1" kern="1200" smtClean="0"/>
            <a:t>Nutná obrana</a:t>
          </a:r>
          <a:endParaRPr lang="cs-CZ" sz="2300" kern="1200"/>
        </a:p>
      </dsp:txBody>
      <dsp:txXfrm>
        <a:off x="2686" y="148309"/>
        <a:ext cx="2619188" cy="806878"/>
      </dsp:txXfrm>
    </dsp:sp>
    <dsp:sp modelId="{B5A249E3-A819-4C84-A4BC-D9837207E05E}">
      <dsp:nvSpPr>
        <dsp:cNvPr id="0" name=""/>
        <dsp:cNvSpPr/>
      </dsp:nvSpPr>
      <dsp:spPr>
        <a:xfrm>
          <a:off x="2686" y="955187"/>
          <a:ext cx="2619188" cy="277793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cs-CZ" sz="2300" kern="1200" smtClean="0"/>
            <a:t>Před útokem</a:t>
          </a:r>
          <a:r>
            <a:rPr lang="cs-CZ" sz="2300" b="1" kern="1200" smtClean="0"/>
            <a:t> </a:t>
          </a:r>
          <a:endParaRPr lang="cs-CZ" sz="2300" kern="1200"/>
        </a:p>
      </dsp:txBody>
      <dsp:txXfrm>
        <a:off x="2686" y="955187"/>
        <a:ext cx="2619188" cy="2777939"/>
      </dsp:txXfrm>
    </dsp:sp>
    <dsp:sp modelId="{6F7980E6-47C4-482C-B6B5-B769177DB586}">
      <dsp:nvSpPr>
        <dsp:cNvPr id="0" name=""/>
        <dsp:cNvSpPr/>
      </dsp:nvSpPr>
      <dsp:spPr>
        <a:xfrm>
          <a:off x="2988561" y="148309"/>
          <a:ext cx="2619188" cy="80687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cs-CZ" sz="2300" b="1" kern="1200" smtClean="0"/>
            <a:t>Krajní nouze</a:t>
          </a:r>
          <a:endParaRPr lang="cs-CZ" sz="2300" kern="1200"/>
        </a:p>
      </dsp:txBody>
      <dsp:txXfrm>
        <a:off x="2988561" y="148309"/>
        <a:ext cx="2619188" cy="806878"/>
      </dsp:txXfrm>
    </dsp:sp>
    <dsp:sp modelId="{EF61DDDF-6325-40CF-A65E-CDC2E2BCB953}">
      <dsp:nvSpPr>
        <dsp:cNvPr id="0" name=""/>
        <dsp:cNvSpPr/>
      </dsp:nvSpPr>
      <dsp:spPr>
        <a:xfrm>
          <a:off x="2988561" y="955187"/>
          <a:ext cx="2619188" cy="277793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cs-CZ" sz="2300" kern="1200" smtClean="0"/>
            <a:t>Před hrozící újmou</a:t>
          </a:r>
          <a:endParaRPr lang="cs-CZ" sz="2300" kern="1200"/>
        </a:p>
      </dsp:txBody>
      <dsp:txXfrm>
        <a:off x="2988561" y="955187"/>
        <a:ext cx="2619188" cy="2777939"/>
      </dsp:txXfrm>
    </dsp:sp>
    <dsp:sp modelId="{E04B2CB9-BA52-4675-955E-C5EA7F7CEC19}">
      <dsp:nvSpPr>
        <dsp:cNvPr id="0" name=""/>
        <dsp:cNvSpPr/>
      </dsp:nvSpPr>
      <dsp:spPr>
        <a:xfrm>
          <a:off x="5974436" y="148309"/>
          <a:ext cx="2619188" cy="806878"/>
        </a:xfrm>
        <a:prstGeom prst="rect">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cs-CZ" sz="2300" kern="1200" dirty="0" smtClean="0"/>
            <a:t>Omluvitelné vzrušení</a:t>
          </a:r>
          <a:endParaRPr lang="cs-CZ" sz="2300" kern="1200" dirty="0"/>
        </a:p>
      </dsp:txBody>
      <dsp:txXfrm>
        <a:off x="5974436" y="148309"/>
        <a:ext cx="2619188" cy="806878"/>
      </dsp:txXfrm>
    </dsp:sp>
    <dsp:sp modelId="{D1D41F59-D2DF-4F8C-8C98-7B3C0575FAA2}">
      <dsp:nvSpPr>
        <dsp:cNvPr id="0" name=""/>
        <dsp:cNvSpPr/>
      </dsp:nvSpPr>
      <dsp:spPr>
        <a:xfrm>
          <a:off x="5974436" y="955187"/>
          <a:ext cx="2619188" cy="277793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cs-CZ" sz="2300" kern="1200" dirty="0" smtClean="0"/>
            <a:t>Při posouzení, zda někdo jednal v nutné obraně, anebo v krajní nouzi, se přihlédne i k omluvitelnému vzrušení mysli</a:t>
          </a:r>
          <a:endParaRPr lang="cs-CZ" sz="2300" kern="1200" dirty="0"/>
        </a:p>
      </dsp:txBody>
      <dsp:txXfrm>
        <a:off x="5974436" y="955187"/>
        <a:ext cx="2619188" cy="27779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FED50-AA79-4782-B714-28BD09132132}">
      <dsp:nvSpPr>
        <dsp:cNvPr id="0" name=""/>
        <dsp:cNvSpPr/>
      </dsp:nvSpPr>
      <dsp:spPr>
        <a:xfrm>
          <a:off x="0" y="9318"/>
          <a:ext cx="8596312" cy="19480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rtl="0">
            <a:lnSpc>
              <a:spcPct val="90000"/>
            </a:lnSpc>
            <a:spcBef>
              <a:spcPct val="0"/>
            </a:spcBef>
            <a:spcAft>
              <a:spcPct val="35000"/>
            </a:spcAft>
          </a:pPr>
          <a:r>
            <a:rPr lang="cs-CZ" sz="3700" kern="1200" dirty="0" smtClean="0"/>
            <a:t>prokáže-li, že mu ve splnění povinnosti ze smlouvy dočasně nebo trvale zabránila:</a:t>
          </a:r>
          <a:endParaRPr lang="cs-CZ" sz="3700" kern="1200" dirty="0"/>
        </a:p>
      </dsp:txBody>
      <dsp:txXfrm>
        <a:off x="95096" y="104414"/>
        <a:ext cx="8406120" cy="1757858"/>
      </dsp:txXfrm>
    </dsp:sp>
    <dsp:sp modelId="{DE0B2635-5906-4BED-BA13-054196708C93}">
      <dsp:nvSpPr>
        <dsp:cNvPr id="0" name=""/>
        <dsp:cNvSpPr/>
      </dsp:nvSpPr>
      <dsp:spPr>
        <a:xfrm>
          <a:off x="0" y="1957368"/>
          <a:ext cx="8596312" cy="1914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33" tIns="46990" rIns="263144" bIns="46990" numCol="1" spcCol="1270" anchor="t" anchorCtr="0">
          <a:noAutofit/>
        </a:bodyPr>
        <a:lstStyle/>
        <a:p>
          <a:pPr marL="285750" lvl="1" indent="-285750" algn="l" defTabSz="1289050" rtl="0">
            <a:lnSpc>
              <a:spcPct val="90000"/>
            </a:lnSpc>
            <a:spcBef>
              <a:spcPct val="0"/>
            </a:spcBef>
            <a:spcAft>
              <a:spcPct val="20000"/>
            </a:spcAft>
            <a:buChar char="••"/>
          </a:pPr>
          <a:r>
            <a:rPr lang="cs-CZ" sz="2900" kern="1200" dirty="0" smtClean="0"/>
            <a:t>mimořádná </a:t>
          </a:r>
          <a:endParaRPr lang="cs-CZ" sz="2900" kern="1200" dirty="0"/>
        </a:p>
        <a:p>
          <a:pPr marL="285750" lvl="1" indent="-285750" algn="l" defTabSz="1289050" rtl="0">
            <a:lnSpc>
              <a:spcPct val="90000"/>
            </a:lnSpc>
            <a:spcBef>
              <a:spcPct val="0"/>
            </a:spcBef>
            <a:spcAft>
              <a:spcPct val="20000"/>
            </a:spcAft>
            <a:buChar char="••"/>
          </a:pPr>
          <a:r>
            <a:rPr lang="cs-CZ" sz="2900" kern="1200" smtClean="0"/>
            <a:t>nepředvídatelná </a:t>
          </a:r>
          <a:endParaRPr lang="cs-CZ" sz="2900" kern="1200"/>
        </a:p>
        <a:p>
          <a:pPr marL="285750" lvl="1" indent="-285750" algn="l" defTabSz="1289050" rtl="0">
            <a:lnSpc>
              <a:spcPct val="90000"/>
            </a:lnSpc>
            <a:spcBef>
              <a:spcPct val="0"/>
            </a:spcBef>
            <a:spcAft>
              <a:spcPct val="20000"/>
            </a:spcAft>
            <a:buChar char="••"/>
          </a:pPr>
          <a:r>
            <a:rPr lang="cs-CZ" sz="2900" kern="1200" smtClean="0"/>
            <a:t>nepřekonatelná </a:t>
          </a:r>
          <a:endParaRPr lang="cs-CZ" sz="2900" kern="1200"/>
        </a:p>
        <a:p>
          <a:pPr marL="285750" lvl="1" indent="-285750" algn="l" defTabSz="1289050" rtl="0">
            <a:lnSpc>
              <a:spcPct val="90000"/>
            </a:lnSpc>
            <a:spcBef>
              <a:spcPct val="0"/>
            </a:spcBef>
            <a:spcAft>
              <a:spcPct val="20000"/>
            </a:spcAft>
            <a:buChar char="••"/>
          </a:pPr>
          <a:r>
            <a:rPr lang="cs-CZ" sz="2900" kern="1200" smtClean="0"/>
            <a:t>překážka vzniklá nezávisle na jeho vůli. </a:t>
          </a:r>
          <a:endParaRPr lang="cs-CZ" sz="2900" kern="1200"/>
        </a:p>
      </dsp:txBody>
      <dsp:txXfrm>
        <a:off x="0" y="1957368"/>
        <a:ext cx="8596312" cy="19147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539B5-0E0D-4041-893D-D104F9B96070}">
      <dsp:nvSpPr>
        <dsp:cNvPr id="0" name=""/>
        <dsp:cNvSpPr/>
      </dsp:nvSpPr>
      <dsp:spPr>
        <a:xfrm>
          <a:off x="7555" y="1037434"/>
          <a:ext cx="4516421" cy="1806568"/>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024" tIns="62675" rIns="62675" bIns="62675" numCol="1" spcCol="1270" anchor="ctr" anchorCtr="0">
          <a:noAutofit/>
        </a:bodyPr>
        <a:lstStyle/>
        <a:p>
          <a:pPr lvl="0" algn="ctr" defTabSz="2089150">
            <a:lnSpc>
              <a:spcPct val="90000"/>
            </a:lnSpc>
            <a:spcBef>
              <a:spcPct val="0"/>
            </a:spcBef>
            <a:spcAft>
              <a:spcPct val="35000"/>
            </a:spcAft>
          </a:pPr>
          <a:r>
            <a:rPr lang="cs-CZ" sz="4700" kern="1200" dirty="0" smtClean="0"/>
            <a:t>Skutečná škoda</a:t>
          </a:r>
          <a:endParaRPr lang="cs-CZ" sz="4700" kern="1200" dirty="0"/>
        </a:p>
      </dsp:txBody>
      <dsp:txXfrm>
        <a:off x="910839" y="1037434"/>
        <a:ext cx="2709853" cy="1806568"/>
      </dsp:txXfrm>
    </dsp:sp>
    <dsp:sp modelId="{6AAA8311-0911-4B79-8ACB-55D78CD81229}">
      <dsp:nvSpPr>
        <dsp:cNvPr id="0" name=""/>
        <dsp:cNvSpPr/>
      </dsp:nvSpPr>
      <dsp:spPr>
        <a:xfrm>
          <a:off x="4072334" y="1037434"/>
          <a:ext cx="4516421" cy="1806568"/>
        </a:xfrm>
        <a:prstGeom prst="chevr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024" tIns="62675" rIns="62675" bIns="62675" numCol="1" spcCol="1270" anchor="ctr" anchorCtr="0">
          <a:noAutofit/>
        </a:bodyPr>
        <a:lstStyle/>
        <a:p>
          <a:pPr lvl="0" algn="ctr" defTabSz="2089150">
            <a:lnSpc>
              <a:spcPct val="90000"/>
            </a:lnSpc>
            <a:spcBef>
              <a:spcPct val="0"/>
            </a:spcBef>
            <a:spcAft>
              <a:spcPct val="35000"/>
            </a:spcAft>
          </a:pPr>
          <a:r>
            <a:rPr lang="cs-CZ" sz="4700" kern="1200" dirty="0" smtClean="0"/>
            <a:t>Ušlý zisk</a:t>
          </a:r>
          <a:endParaRPr lang="cs-CZ" sz="4700" kern="1200" dirty="0"/>
        </a:p>
      </dsp:txBody>
      <dsp:txXfrm>
        <a:off x="4975618" y="1037434"/>
        <a:ext cx="2709853" cy="180656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994BE-8AB0-4D99-BE23-5E7953258192}">
      <dsp:nvSpPr>
        <dsp:cNvPr id="0" name=""/>
        <dsp:cNvSpPr/>
      </dsp:nvSpPr>
      <dsp:spPr>
        <a:xfrm>
          <a:off x="4459756" y="2445720"/>
          <a:ext cx="303001" cy="929203"/>
        </a:xfrm>
        <a:custGeom>
          <a:avLst/>
          <a:gdLst/>
          <a:ahLst/>
          <a:cxnLst/>
          <a:rect l="0" t="0" r="0" b="0"/>
          <a:pathLst>
            <a:path>
              <a:moveTo>
                <a:pt x="0" y="0"/>
              </a:moveTo>
              <a:lnTo>
                <a:pt x="0" y="929203"/>
              </a:lnTo>
              <a:lnTo>
                <a:pt x="303001" y="929203"/>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98E85C-D6F3-4C0D-886D-0C9F03F6EC50}">
      <dsp:nvSpPr>
        <dsp:cNvPr id="0" name=""/>
        <dsp:cNvSpPr/>
      </dsp:nvSpPr>
      <dsp:spPr>
        <a:xfrm>
          <a:off x="4045655" y="1011515"/>
          <a:ext cx="1222104" cy="424201"/>
        </a:xfrm>
        <a:custGeom>
          <a:avLst/>
          <a:gdLst/>
          <a:ahLst/>
          <a:cxnLst/>
          <a:rect l="0" t="0" r="0" b="0"/>
          <a:pathLst>
            <a:path>
              <a:moveTo>
                <a:pt x="0" y="0"/>
              </a:moveTo>
              <a:lnTo>
                <a:pt x="0" y="212100"/>
              </a:lnTo>
              <a:lnTo>
                <a:pt x="1222104" y="212100"/>
              </a:lnTo>
              <a:lnTo>
                <a:pt x="1222104" y="424201"/>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4FFA32-A9E7-477A-A21B-4C065A577DF9}">
      <dsp:nvSpPr>
        <dsp:cNvPr id="0" name=""/>
        <dsp:cNvSpPr/>
      </dsp:nvSpPr>
      <dsp:spPr>
        <a:xfrm>
          <a:off x="2823550" y="1011515"/>
          <a:ext cx="1222104" cy="424201"/>
        </a:xfrm>
        <a:custGeom>
          <a:avLst/>
          <a:gdLst/>
          <a:ahLst/>
          <a:cxnLst/>
          <a:rect l="0" t="0" r="0" b="0"/>
          <a:pathLst>
            <a:path>
              <a:moveTo>
                <a:pt x="1222104" y="0"/>
              </a:moveTo>
              <a:lnTo>
                <a:pt x="1222104" y="212100"/>
              </a:lnTo>
              <a:lnTo>
                <a:pt x="0" y="212100"/>
              </a:lnTo>
              <a:lnTo>
                <a:pt x="0" y="424201"/>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CDE67E-D9A5-46C1-B3AF-55019EBEC046}">
      <dsp:nvSpPr>
        <dsp:cNvPr id="0" name=""/>
        <dsp:cNvSpPr/>
      </dsp:nvSpPr>
      <dsp:spPr>
        <a:xfrm>
          <a:off x="3035651" y="1511"/>
          <a:ext cx="2020007" cy="101000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cs-CZ" sz="1200" kern="1200" dirty="0" smtClean="0"/>
            <a:t>Při ublížení na zdraví odčiní škůdce újmu poškozeného peněžitou náhradou, vyvažující:</a:t>
          </a:r>
          <a:endParaRPr lang="cs-CZ" sz="1200" kern="1200" dirty="0"/>
        </a:p>
      </dsp:txBody>
      <dsp:txXfrm>
        <a:off x="3035651" y="1511"/>
        <a:ext cx="2020007" cy="1010003"/>
      </dsp:txXfrm>
    </dsp:sp>
    <dsp:sp modelId="{D0730BA7-718D-487D-BDA3-2EA33701825F}">
      <dsp:nvSpPr>
        <dsp:cNvPr id="0" name=""/>
        <dsp:cNvSpPr/>
      </dsp:nvSpPr>
      <dsp:spPr>
        <a:xfrm>
          <a:off x="1813546" y="1435716"/>
          <a:ext cx="2020007" cy="1010003"/>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cs-CZ" sz="1200" kern="1200" dirty="0" smtClean="0"/>
            <a:t>plně vytrpěné bolesti a další nemajetkové újmy; </a:t>
          </a:r>
          <a:endParaRPr lang="cs-CZ" sz="1200" kern="1200" dirty="0"/>
        </a:p>
      </dsp:txBody>
      <dsp:txXfrm>
        <a:off x="1813546" y="1435716"/>
        <a:ext cx="2020007" cy="1010003"/>
      </dsp:txXfrm>
    </dsp:sp>
    <dsp:sp modelId="{0D9EABF3-6A05-4FD4-9643-1AB9BE483394}">
      <dsp:nvSpPr>
        <dsp:cNvPr id="0" name=""/>
        <dsp:cNvSpPr/>
      </dsp:nvSpPr>
      <dsp:spPr>
        <a:xfrm>
          <a:off x="4257755" y="1435716"/>
          <a:ext cx="2020007" cy="1010003"/>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cs-CZ" sz="1200" kern="1200" dirty="0" smtClean="0"/>
            <a:t>ztížení společenského uplatnění</a:t>
          </a:r>
          <a:endParaRPr lang="cs-CZ" sz="1200" kern="1200" dirty="0"/>
        </a:p>
      </dsp:txBody>
      <dsp:txXfrm>
        <a:off x="4257755" y="1435716"/>
        <a:ext cx="2020007" cy="1010003"/>
      </dsp:txXfrm>
    </dsp:sp>
    <dsp:sp modelId="{C1C6BF5D-CC41-41A9-B00E-4A669AC2817F}">
      <dsp:nvSpPr>
        <dsp:cNvPr id="0" name=""/>
        <dsp:cNvSpPr/>
      </dsp:nvSpPr>
      <dsp:spPr>
        <a:xfrm>
          <a:off x="4762757" y="2869921"/>
          <a:ext cx="2020007" cy="1010003"/>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cs-CZ" sz="1200" kern="1200" dirty="0" smtClean="0"/>
            <a:t>vznikla-li poškozením zdraví překážka lepší budoucnosti poškozeného. Nelze-li výši náhrady takto určit, stanoví se podle zásad slušnosti. </a:t>
          </a:r>
          <a:endParaRPr lang="cs-CZ" sz="1200" kern="1200" dirty="0"/>
        </a:p>
      </dsp:txBody>
      <dsp:txXfrm>
        <a:off x="4762757" y="2869921"/>
        <a:ext cx="2020007" cy="101000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66484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68912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50794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981324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7179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1457111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3015690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33751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12003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349E531F-C368-4490-8108-F3B6EA0C9532}" type="datetimeFigureOut">
              <a:rPr lang="cs-CZ" smtClean="0"/>
              <a:t>14.11.2019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139066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49E531F-C368-4490-8108-F3B6EA0C9532}" type="datetimeFigureOut">
              <a:rPr lang="cs-CZ" smtClean="0"/>
              <a:t>14.11.2019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927219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349E531F-C368-4490-8108-F3B6EA0C9532}" type="datetimeFigureOut">
              <a:rPr lang="cs-CZ" smtClean="0"/>
              <a:t>14.11.2019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768551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49E531F-C368-4490-8108-F3B6EA0C9532}" type="datetimeFigureOut">
              <a:rPr lang="cs-CZ" smtClean="0"/>
              <a:t>14.11.2019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397792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E531F-C368-4490-8108-F3B6EA0C9532}" type="datetimeFigureOut">
              <a:rPr lang="cs-CZ" smtClean="0"/>
              <a:t>14.11.2019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863169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349E531F-C368-4490-8108-F3B6EA0C9532}" type="datetimeFigureOut">
              <a:rPr lang="cs-CZ" smtClean="0"/>
              <a:t>14.11.2019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057181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349E531F-C368-4490-8108-F3B6EA0C9532}" type="datetimeFigureOut">
              <a:rPr lang="cs-CZ" smtClean="0"/>
              <a:t>14.11.2019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361924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9E531F-C368-4490-8108-F3B6EA0C9532}" type="datetimeFigureOut">
              <a:rPr lang="cs-CZ" smtClean="0"/>
              <a:t>14.11.2019</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64CF6BD-BE7F-4AFC-B85A-87E815C68659}" type="slidenum">
              <a:rPr lang="cs-CZ" smtClean="0"/>
              <a:t>‹#›</a:t>
            </a:fld>
            <a:endParaRPr lang="cs-CZ"/>
          </a:p>
        </p:txBody>
      </p:sp>
    </p:spTree>
    <p:extLst>
      <p:ext uri="{BB962C8B-B14F-4D97-AF65-F5344CB8AC3E}">
        <p14:creationId xmlns:p14="http://schemas.microsoft.com/office/powerpoint/2010/main" val="28430318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Právní odpovědnost ve zdravotnictví</a:t>
            </a:r>
          </a:p>
        </p:txBody>
      </p:sp>
      <p:sp>
        <p:nvSpPr>
          <p:cNvPr id="3" name="Podnadpis 2"/>
          <p:cNvSpPr>
            <a:spLocks noGrp="1"/>
          </p:cNvSpPr>
          <p:nvPr>
            <p:ph type="subTitle" idx="1"/>
          </p:nvPr>
        </p:nvSpPr>
        <p:spPr/>
        <p:txBody>
          <a:bodyPr/>
          <a:lstStyle/>
          <a:p>
            <a:endParaRPr lang="cs-CZ" dirty="0"/>
          </a:p>
        </p:txBody>
      </p:sp>
    </p:spTree>
    <p:custDataLst>
      <p:tags r:id="rId1"/>
    </p:custDataLst>
    <p:extLst>
      <p:ext uri="{BB962C8B-B14F-4D97-AF65-F5344CB8AC3E}">
        <p14:creationId xmlns:p14="http://schemas.microsoft.com/office/powerpoint/2010/main" val="4024689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újmy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00193410"/>
              </p:ext>
            </p:extLst>
          </p:nvPr>
        </p:nvGraphicFramePr>
        <p:xfrm>
          <a:off x="677334" y="1773727"/>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0404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984638548"/>
              </p:ext>
            </p:extLst>
          </p:nvPr>
        </p:nvGraphicFramePr>
        <p:xfrm>
          <a:off x="677334" y="1202645"/>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373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Náhoda</a:t>
            </a:r>
          </a:p>
        </p:txBody>
      </p:sp>
      <p:sp>
        <p:nvSpPr>
          <p:cNvPr id="3" name="Zástupný symbol pro obsah 2"/>
          <p:cNvSpPr>
            <a:spLocks noGrp="1"/>
          </p:cNvSpPr>
          <p:nvPr>
            <p:ph idx="1"/>
          </p:nvPr>
        </p:nvSpPr>
        <p:spPr/>
        <p:txBody>
          <a:bodyPr/>
          <a:lstStyle/>
          <a:p>
            <a:pPr algn="just"/>
            <a:r>
              <a:rPr lang="cs-CZ" sz="2800" dirty="0"/>
              <a:t>Újmu způsobenou náhodou nahradí ten, kdo dal ze své viny k náhodě podnět, zejména tím, že poruší příkaz nebo poškodí zařízení, které má nahodilé újmě zabránit. </a:t>
            </a:r>
            <a:endParaRPr lang="cs-CZ" sz="2800" dirty="0" smtClean="0"/>
          </a:p>
          <a:p>
            <a:pPr algn="just"/>
            <a:r>
              <a:rPr lang="cs-CZ" sz="2800" dirty="0"/>
              <a:t>označení přičitatelnosti následků zaviněného jednání </a:t>
            </a:r>
            <a:r>
              <a:rPr lang="cs-CZ" sz="2800" dirty="0" smtClean="0"/>
              <a:t>škůdce</a:t>
            </a:r>
            <a:endParaRPr lang="cs-CZ" sz="2800" dirty="0"/>
          </a:p>
          <a:p>
            <a:endParaRPr lang="cs-CZ" dirty="0"/>
          </a:p>
        </p:txBody>
      </p:sp>
    </p:spTree>
    <p:extLst>
      <p:ext uri="{BB962C8B-B14F-4D97-AF65-F5344CB8AC3E}">
        <p14:creationId xmlns:p14="http://schemas.microsoft.com/office/powerpoint/2010/main" val="454233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Vyloučení protiprávnosti</a:t>
            </a:r>
          </a:p>
        </p:txBody>
      </p:sp>
      <p:graphicFrame>
        <p:nvGraphicFramePr>
          <p:cNvPr id="4" name="Zástupný symbol pro obsah 3"/>
          <p:cNvGraphicFramePr>
            <a:graphicFrameLocks noGrp="1"/>
          </p:cNvGraphicFramePr>
          <p:nvPr>
            <p:ph idx="1"/>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3390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k náhradě se škůdce </a:t>
            </a:r>
            <a:r>
              <a:rPr lang="cs-CZ" b="1" dirty="0"/>
              <a:t>zprostí</a:t>
            </a:r>
            <a:r>
              <a:rPr lang="cs-CZ" dirty="0"/>
              <a:t>,</a:t>
            </a:r>
          </a:p>
        </p:txBody>
      </p:sp>
      <p:graphicFrame>
        <p:nvGraphicFramePr>
          <p:cNvPr id="4" name="Zástupný symbol pro obsah 3"/>
          <p:cNvGraphicFramePr>
            <a:graphicFrameLocks noGrp="1"/>
          </p:cNvGraphicFramePr>
          <p:nvPr>
            <p:ph idx="1"/>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9081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§2919 – obohacení z deliktu</a:t>
            </a:r>
          </a:p>
        </p:txBody>
      </p:sp>
      <p:sp>
        <p:nvSpPr>
          <p:cNvPr id="3" name="Zástupný symbol pro obsah 2"/>
          <p:cNvSpPr>
            <a:spLocks noGrp="1"/>
          </p:cNvSpPr>
          <p:nvPr>
            <p:ph idx="1"/>
          </p:nvPr>
        </p:nvSpPr>
        <p:spPr/>
        <p:txBody>
          <a:bodyPr>
            <a:normAutofit/>
          </a:bodyPr>
          <a:lstStyle/>
          <a:p>
            <a:pPr algn="just"/>
            <a:r>
              <a:rPr lang="cs-CZ" sz="3200" dirty="0" smtClean="0"/>
              <a:t>Obohatil-li </a:t>
            </a:r>
            <a:r>
              <a:rPr lang="cs-CZ" sz="3200" dirty="0"/>
              <a:t>se škůdce na úkor poškozeného protiprávním činem </a:t>
            </a:r>
            <a:r>
              <a:rPr lang="cs-CZ" sz="3200" dirty="0" smtClean="0"/>
              <a:t>nebo na </a:t>
            </a:r>
            <a:r>
              <a:rPr lang="cs-CZ" sz="3200" dirty="0"/>
              <a:t>základě jiné skutečnosti, která způsobila škodu, je </a:t>
            </a:r>
            <a:r>
              <a:rPr lang="cs-CZ" sz="3200" dirty="0" smtClean="0"/>
              <a:t>škůdcovo obohacení </a:t>
            </a:r>
            <a:r>
              <a:rPr lang="cs-CZ" sz="3200" dirty="0"/>
              <a:t>i po promlčení práva poškozeného na náhradu </a:t>
            </a:r>
            <a:r>
              <a:rPr lang="cs-CZ" sz="3200" dirty="0" smtClean="0"/>
              <a:t>škody bezdůvodné</a:t>
            </a:r>
            <a:r>
              <a:rPr lang="cs-CZ" sz="3200" dirty="0"/>
              <a:t>.</a:t>
            </a:r>
          </a:p>
        </p:txBody>
      </p:sp>
    </p:spTree>
    <p:extLst>
      <p:ext uri="{BB962C8B-B14F-4D97-AF65-F5344CB8AC3E}">
        <p14:creationId xmlns:p14="http://schemas.microsoft.com/office/powerpoint/2010/main" val="1538337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způsobená věcí </a:t>
            </a:r>
          </a:p>
        </p:txBody>
      </p:sp>
      <p:sp>
        <p:nvSpPr>
          <p:cNvPr id="3" name="Zástupný symbol pro obsah 2"/>
          <p:cNvSpPr>
            <a:spLocks noGrp="1"/>
          </p:cNvSpPr>
          <p:nvPr>
            <p:ph idx="1"/>
          </p:nvPr>
        </p:nvSpPr>
        <p:spPr/>
        <p:txBody>
          <a:bodyPr/>
          <a:lstStyle/>
          <a:p>
            <a:pPr algn="just"/>
            <a:r>
              <a:rPr lang="cs-CZ" dirty="0"/>
              <a:t>Kdo je povinen někomu něco plnit a použije při tom </a:t>
            </a:r>
            <a:r>
              <a:rPr lang="cs-CZ" b="1" dirty="0"/>
              <a:t>vadnou</a:t>
            </a:r>
            <a:r>
              <a:rPr lang="cs-CZ" dirty="0"/>
              <a:t> věc, nahradí škodu způsobenou vadou věci. To platí i v případě poskytnutí zdravotnických, sociálních, veterinárních a jiných biologických služeb</a:t>
            </a:r>
            <a:r>
              <a:rPr lang="cs-CZ" dirty="0" smtClean="0"/>
              <a:t>.</a:t>
            </a:r>
          </a:p>
          <a:p>
            <a:endParaRPr lang="cs-CZ" dirty="0"/>
          </a:p>
          <a:p>
            <a:r>
              <a:rPr lang="cs-CZ" dirty="0"/>
              <a:t>Nevztahuje se na nesprávně zvolenou věc</a:t>
            </a:r>
            <a:r>
              <a:rPr lang="cs-CZ" dirty="0" smtClean="0"/>
              <a:t>.</a:t>
            </a:r>
          </a:p>
          <a:p>
            <a:endParaRPr lang="cs-CZ" dirty="0"/>
          </a:p>
          <a:p>
            <a:r>
              <a:rPr lang="cs-CZ" dirty="0"/>
              <a:t>Způsobí-li škodu věc sama od sebe, nahradí škodu ten, kdo nad věcí měl mít dohled. (lze se </a:t>
            </a:r>
            <a:r>
              <a:rPr lang="cs-CZ" dirty="0" err="1"/>
              <a:t>sprostit</a:t>
            </a:r>
            <a:r>
              <a:rPr lang="cs-CZ" dirty="0"/>
              <a:t>)</a:t>
            </a:r>
          </a:p>
          <a:p>
            <a:endParaRPr lang="cs-CZ" dirty="0"/>
          </a:p>
        </p:txBody>
      </p:sp>
    </p:spTree>
    <p:extLst>
      <p:ext uri="{BB962C8B-B14F-4D97-AF65-F5344CB8AC3E}">
        <p14:creationId xmlns:p14="http://schemas.microsoft.com/office/powerpoint/2010/main" val="1240216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na odložené věci</a:t>
            </a:r>
          </a:p>
        </p:txBody>
      </p:sp>
      <p:sp>
        <p:nvSpPr>
          <p:cNvPr id="3" name="Zástupný symbol pro obsah 2"/>
          <p:cNvSpPr>
            <a:spLocks noGrp="1"/>
          </p:cNvSpPr>
          <p:nvPr>
            <p:ph idx="1"/>
          </p:nvPr>
        </p:nvSpPr>
        <p:spPr/>
        <p:txBody>
          <a:bodyPr>
            <a:noAutofit/>
          </a:bodyPr>
          <a:lstStyle/>
          <a:p>
            <a:pPr algn="just"/>
            <a:r>
              <a:rPr lang="cs-CZ" sz="2800" dirty="0"/>
              <a:t>Je-li s provozováním nějaké činnosti </a:t>
            </a:r>
            <a:r>
              <a:rPr lang="cs-CZ" sz="2800" b="1" dirty="0"/>
              <a:t>zpravidla spojeno odkládání </a:t>
            </a:r>
            <a:r>
              <a:rPr lang="cs-CZ" sz="2800" dirty="0" smtClean="0"/>
              <a:t>věcí a </a:t>
            </a:r>
            <a:r>
              <a:rPr lang="cs-CZ" sz="2800" dirty="0"/>
              <a:t>byla-li věc odložena na místě k tomu určeném nebo na místě, </a:t>
            </a:r>
            <a:r>
              <a:rPr lang="cs-CZ" sz="2800" dirty="0" smtClean="0"/>
              <a:t>kam se </a:t>
            </a:r>
            <a:r>
              <a:rPr lang="cs-CZ" sz="2800" dirty="0"/>
              <a:t>takové věci obvykle </a:t>
            </a:r>
            <a:r>
              <a:rPr lang="cs-CZ" sz="2800" dirty="0" smtClean="0"/>
              <a:t>ukládají,</a:t>
            </a:r>
          </a:p>
          <a:p>
            <a:pPr lvl="1" algn="just"/>
            <a:r>
              <a:rPr lang="cs-CZ" sz="2400" dirty="0" smtClean="0"/>
              <a:t>nahradí </a:t>
            </a:r>
            <a:r>
              <a:rPr lang="cs-CZ" sz="2400" dirty="0"/>
              <a:t>provozovatel poškození, ztrátu nebo zničení věci tomu, kdo </a:t>
            </a:r>
            <a:r>
              <a:rPr lang="cs-CZ" sz="2400" dirty="0" smtClean="0"/>
              <a:t>ji odložil</a:t>
            </a:r>
            <a:r>
              <a:rPr lang="cs-CZ" sz="2400" dirty="0"/>
              <a:t>, popřípadě vlastníku </a:t>
            </a:r>
            <a:r>
              <a:rPr lang="cs-CZ" sz="2400" dirty="0" smtClean="0"/>
              <a:t>věci.</a:t>
            </a:r>
          </a:p>
          <a:p>
            <a:pPr lvl="1" algn="just"/>
            <a:r>
              <a:rPr lang="cs-CZ" sz="2400" dirty="0" smtClean="0"/>
              <a:t>Stejně </a:t>
            </a:r>
            <a:r>
              <a:rPr lang="cs-CZ" sz="2400" dirty="0"/>
              <a:t>nahradí škodu provozovatel hlídaných garáží nebo </a:t>
            </a:r>
            <a:r>
              <a:rPr lang="cs-CZ" sz="2400" dirty="0" smtClean="0"/>
              <a:t>zařízení podobného </a:t>
            </a:r>
            <a:r>
              <a:rPr lang="cs-CZ" sz="2400" dirty="0"/>
              <a:t>druhu, jedná-li se o dopravní prostředky v nich </a:t>
            </a:r>
            <a:r>
              <a:rPr lang="cs-CZ" sz="2400" dirty="0" smtClean="0"/>
              <a:t>umístěné a </a:t>
            </a:r>
            <a:r>
              <a:rPr lang="cs-CZ" sz="2400" dirty="0"/>
              <a:t>o jejich příslušenství.</a:t>
            </a:r>
          </a:p>
        </p:txBody>
      </p:sp>
    </p:spTree>
    <p:extLst>
      <p:ext uri="{BB962C8B-B14F-4D97-AF65-F5344CB8AC3E}">
        <p14:creationId xmlns:p14="http://schemas.microsoft.com/office/powerpoint/2010/main" val="1578265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způsobená informací nebo radou </a:t>
            </a:r>
          </a:p>
        </p:txBody>
      </p:sp>
      <p:sp>
        <p:nvSpPr>
          <p:cNvPr id="3" name="Zástupný symbol pro obsah 2"/>
          <p:cNvSpPr>
            <a:spLocks noGrp="1"/>
          </p:cNvSpPr>
          <p:nvPr>
            <p:ph idx="1"/>
          </p:nvPr>
        </p:nvSpPr>
        <p:spPr/>
        <p:txBody>
          <a:bodyPr/>
          <a:lstStyle/>
          <a:p>
            <a:r>
              <a:rPr lang="cs-CZ" b="1" u="sng" dirty="0"/>
              <a:t>Kdo se hlásí </a:t>
            </a:r>
            <a:r>
              <a:rPr lang="cs-CZ" dirty="0"/>
              <a:t>jako příslušník určitého stavu nebo povolání k odbornému výkonu nebo jinak vystupuje jako </a:t>
            </a:r>
            <a:r>
              <a:rPr lang="cs-CZ" b="1" u="sng" dirty="0"/>
              <a:t>odborník</a:t>
            </a:r>
            <a:r>
              <a:rPr lang="cs-CZ" dirty="0"/>
              <a:t>, </a:t>
            </a:r>
            <a:endParaRPr lang="cs-CZ" dirty="0" smtClean="0"/>
          </a:p>
          <a:p>
            <a:endParaRPr lang="cs-CZ" dirty="0"/>
          </a:p>
          <a:p>
            <a:r>
              <a:rPr lang="cs-CZ" dirty="0"/>
              <a:t>nahradí škodu, </a:t>
            </a:r>
            <a:r>
              <a:rPr lang="cs-CZ" b="1" u="sng" dirty="0"/>
              <a:t>způsobí-li ji neúplnou nebo nesprávnou informací </a:t>
            </a:r>
            <a:r>
              <a:rPr lang="cs-CZ" dirty="0"/>
              <a:t>nebo škodlivou radou </a:t>
            </a:r>
            <a:endParaRPr lang="cs-CZ" dirty="0" smtClean="0"/>
          </a:p>
          <a:p>
            <a:endParaRPr lang="cs-CZ" dirty="0"/>
          </a:p>
          <a:p>
            <a:r>
              <a:rPr lang="cs-CZ" dirty="0"/>
              <a:t>danou za odměnu v záležitosti svého vědění nebo dovednosti.</a:t>
            </a:r>
          </a:p>
          <a:p>
            <a:endParaRPr lang="cs-CZ" dirty="0"/>
          </a:p>
        </p:txBody>
      </p:sp>
    </p:spTree>
    <p:extLst>
      <p:ext uri="{BB962C8B-B14F-4D97-AF65-F5344CB8AC3E}">
        <p14:creationId xmlns:p14="http://schemas.microsoft.com/office/powerpoint/2010/main" val="228224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pPr algn="ctr"/>
            <a:r>
              <a:rPr lang="cs-CZ" dirty="0"/>
              <a:t>Rozsah náhrady</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1703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Předpoklady vzniku odpovědnosti</a:t>
            </a:r>
          </a:p>
        </p:txBody>
      </p:sp>
      <p:graphicFrame>
        <p:nvGraphicFramePr>
          <p:cNvPr id="5" name="Zástupný symbol pro obsah 3"/>
          <p:cNvGraphicFramePr>
            <a:graphicFrameLocks noGrp="1"/>
          </p:cNvGraphicFramePr>
          <p:nvPr>
            <p:ph idx="1"/>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671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88F4B9F3-8E4E-4CC6-B36D-6AA6CB437AFC}"/>
                                            </p:graphicEl>
                                          </p:spTgt>
                                        </p:tgtEl>
                                        <p:attrNameLst>
                                          <p:attrName>style.visibility</p:attrName>
                                        </p:attrNameLst>
                                      </p:cBhvr>
                                      <p:to>
                                        <p:strVal val="visible"/>
                                      </p:to>
                                    </p:set>
                                    <p:animEffect transition="in" filter="fade">
                                      <p:cBhvr>
                                        <p:cTn id="7" dur="500"/>
                                        <p:tgtEl>
                                          <p:spTgt spid="5">
                                            <p:graphicEl>
                                              <a:dgm id="{88F4B9F3-8E4E-4CC6-B36D-6AA6CB437AF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CE714229-4FDB-44DC-993E-48CE13974932}"/>
                                            </p:graphicEl>
                                          </p:spTgt>
                                        </p:tgtEl>
                                        <p:attrNameLst>
                                          <p:attrName>style.visibility</p:attrName>
                                        </p:attrNameLst>
                                      </p:cBhvr>
                                      <p:to>
                                        <p:strVal val="visible"/>
                                      </p:to>
                                    </p:set>
                                    <p:animEffect transition="in" filter="fade">
                                      <p:cBhvr>
                                        <p:cTn id="12" dur="500"/>
                                        <p:tgtEl>
                                          <p:spTgt spid="5">
                                            <p:graphicEl>
                                              <a:dgm id="{CE714229-4FDB-44DC-993E-48CE13974932}"/>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F8AB609-0B9C-42D2-ADB8-B0CDEF09A769}"/>
                                            </p:graphicEl>
                                          </p:spTgt>
                                        </p:tgtEl>
                                        <p:attrNameLst>
                                          <p:attrName>style.visibility</p:attrName>
                                        </p:attrNameLst>
                                      </p:cBhvr>
                                      <p:to>
                                        <p:strVal val="visible"/>
                                      </p:to>
                                    </p:set>
                                    <p:animEffect transition="in" filter="fade">
                                      <p:cBhvr>
                                        <p:cTn id="17" dur="500"/>
                                        <p:tgtEl>
                                          <p:spTgt spid="5">
                                            <p:graphicEl>
                                              <a:dgm id="{0F8AB609-0B9C-42D2-ADB8-B0CDEF09A76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8B4FE3F0-24A0-468E-BC57-0C15AD6D5069}"/>
                                            </p:graphicEl>
                                          </p:spTgt>
                                        </p:tgtEl>
                                        <p:attrNameLst>
                                          <p:attrName>style.visibility</p:attrName>
                                        </p:attrNameLst>
                                      </p:cBhvr>
                                      <p:to>
                                        <p:strVal val="visible"/>
                                      </p:to>
                                    </p:set>
                                    <p:animEffect transition="in" filter="fade">
                                      <p:cBhvr>
                                        <p:cTn id="22" dur="500"/>
                                        <p:tgtEl>
                                          <p:spTgt spid="5">
                                            <p:graphicEl>
                                              <a:dgm id="{8B4FE3F0-24A0-468E-BC57-0C15AD6D506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Obecné ustanovení</a:t>
            </a:r>
          </a:p>
        </p:txBody>
      </p:sp>
      <p:sp>
        <p:nvSpPr>
          <p:cNvPr id="3" name="Zástupný symbol pro obsah 2"/>
          <p:cNvSpPr>
            <a:spLocks noGrp="1"/>
          </p:cNvSpPr>
          <p:nvPr>
            <p:ph idx="1"/>
          </p:nvPr>
        </p:nvSpPr>
        <p:spPr/>
        <p:txBody>
          <a:bodyPr/>
          <a:lstStyle/>
          <a:p>
            <a:endParaRPr lang="cs-CZ" dirty="0" smtClean="0"/>
          </a:p>
          <a:p>
            <a:pPr algn="just"/>
            <a:r>
              <a:rPr lang="cs-CZ" dirty="0" smtClean="0"/>
              <a:t>(</a:t>
            </a:r>
            <a:r>
              <a:rPr lang="cs-CZ" dirty="0"/>
              <a:t>1) Škoda se nahrazuje uvedením do předešlého stavu. Není-li to dobře možné, anebo žádá-li to poškozený, hradí se škoda v penězích. </a:t>
            </a:r>
          </a:p>
          <a:p>
            <a:pPr algn="just"/>
            <a:endParaRPr lang="cs-CZ" dirty="0"/>
          </a:p>
          <a:p>
            <a:pPr algn="just"/>
            <a:r>
              <a:rPr lang="cs-CZ" dirty="0"/>
              <a:t>(2) Nemajetková újma se odčiní přiměřeným zadostiučiněním. Zadostiučinění musí být poskytnuto v penězích, nezajistí-li jeho jiný způsob skutečné a dostatečně účinné odčinění způsobené újmy. </a:t>
            </a:r>
          </a:p>
          <a:p>
            <a:endParaRPr lang="cs-CZ" dirty="0"/>
          </a:p>
        </p:txBody>
      </p:sp>
    </p:spTree>
    <p:extLst>
      <p:ext uri="{BB962C8B-B14F-4D97-AF65-F5344CB8AC3E}">
        <p14:creationId xmlns:p14="http://schemas.microsoft.com/office/powerpoint/2010/main" val="3612110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Rozsah</a:t>
            </a:r>
          </a:p>
        </p:txBody>
      </p:sp>
      <p:graphicFrame>
        <p:nvGraphicFramePr>
          <p:cNvPr id="4" name="Zástupný symbol pro obsah 3"/>
          <p:cNvGraphicFramePr>
            <a:graphicFrameLocks noGrp="1"/>
          </p:cNvGraphicFramePr>
          <p:nvPr>
            <p:ph idx="1"/>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4208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při ublížení na zdraví</a:t>
            </a:r>
          </a:p>
        </p:txBody>
      </p:sp>
      <p:graphicFrame>
        <p:nvGraphicFramePr>
          <p:cNvPr id="4" name="Zástupný symbol pro obsah 4"/>
          <p:cNvGraphicFramePr>
            <a:graphicFrameLocks noGrp="1"/>
          </p:cNvGraphicFramePr>
          <p:nvPr>
            <p:ph idx="1"/>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7625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Usmrcení</a:t>
            </a:r>
          </a:p>
        </p:txBody>
      </p:sp>
      <p:sp>
        <p:nvSpPr>
          <p:cNvPr id="3" name="Zástupný symbol pro obsah 2"/>
          <p:cNvSpPr>
            <a:spLocks noGrp="1"/>
          </p:cNvSpPr>
          <p:nvPr>
            <p:ph idx="1"/>
          </p:nvPr>
        </p:nvSpPr>
        <p:spPr/>
        <p:txBody>
          <a:bodyPr>
            <a:normAutofit/>
          </a:bodyPr>
          <a:lstStyle/>
          <a:p>
            <a:pPr algn="just"/>
            <a:r>
              <a:rPr lang="cs-CZ" sz="2400" dirty="0"/>
              <a:t>Při usmrcení nebo zvlášť závažném ublížení na zdraví odčiní škůdce </a:t>
            </a:r>
            <a:r>
              <a:rPr lang="cs-CZ" sz="2400" b="1" dirty="0"/>
              <a:t>duševní útrapy manželu, rodiči, dítěti nebo jiné osobě blízké peněžitou náhradou vyvažující plně jejich utrpení. Nelze-li </a:t>
            </a:r>
            <a:r>
              <a:rPr lang="cs-CZ" sz="2400" dirty="0"/>
              <a:t>výši náhrady takto určit, stanoví se podle zásad slušnosti. </a:t>
            </a:r>
          </a:p>
        </p:txBody>
      </p:sp>
    </p:spTree>
    <p:extLst>
      <p:ext uri="{BB962C8B-B14F-4D97-AF65-F5344CB8AC3E}">
        <p14:creationId xmlns:p14="http://schemas.microsoft.com/office/powerpoint/2010/main" val="2201885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za ztrátu na výdělku </a:t>
            </a:r>
          </a:p>
        </p:txBody>
      </p:sp>
      <p:sp>
        <p:nvSpPr>
          <p:cNvPr id="3" name="Zástupný symbol pro obsah 2"/>
          <p:cNvSpPr>
            <a:spLocks noGrp="1"/>
          </p:cNvSpPr>
          <p:nvPr>
            <p:ph idx="1"/>
          </p:nvPr>
        </p:nvSpPr>
        <p:spPr/>
        <p:txBody>
          <a:bodyPr/>
          <a:lstStyle/>
          <a:p>
            <a:pPr algn="just"/>
            <a:r>
              <a:rPr lang="cs-CZ" sz="2400" dirty="0"/>
              <a:t>Náhrada za ztrátu na výdělku po dobu pracovní neschopnosti poškozeného se hradí peněžitým důchodem ve výši rozdílu mezi průměrným výdělkem poškozeného před vznikem újmy a náhradou toho, co poškozenému bylo vyplaceno v důsledku nemoci či úrazu podle jiného právního předpisu. </a:t>
            </a:r>
          </a:p>
          <a:p>
            <a:endParaRPr lang="cs-CZ" dirty="0"/>
          </a:p>
        </p:txBody>
      </p:sp>
    </p:spTree>
    <p:extLst>
      <p:ext uri="{BB962C8B-B14F-4D97-AF65-F5344CB8AC3E}">
        <p14:creationId xmlns:p14="http://schemas.microsoft.com/office/powerpoint/2010/main" val="2127008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za ztrátu na důchodu </a:t>
            </a:r>
          </a:p>
        </p:txBody>
      </p:sp>
      <p:sp>
        <p:nvSpPr>
          <p:cNvPr id="3" name="Zástupný symbol pro obsah 2"/>
          <p:cNvSpPr>
            <a:spLocks noGrp="1"/>
          </p:cNvSpPr>
          <p:nvPr>
            <p:ph idx="1"/>
          </p:nvPr>
        </p:nvSpPr>
        <p:spPr/>
        <p:txBody>
          <a:bodyPr/>
          <a:lstStyle/>
          <a:p>
            <a:pPr algn="just"/>
            <a:r>
              <a:rPr lang="cs-CZ" sz="2400" dirty="0"/>
              <a:t>Náhrada za ztrátu na důchodu náleží poškozenému ve výši rozdílu mezi důchodem, na který poškozenému vzniklo právo, a důchodem, na který by mu bylo vzniklo právo, jestliže by do základu, z něhož byl vyměřen důchod, byla zahrnuta náhrada za ztrátu na výdělku po skončení pracovní neschopnosti, kterou poškozený pobíral v době rozhodné pro vyměření důchodu. </a:t>
            </a:r>
          </a:p>
          <a:p>
            <a:endParaRPr lang="cs-CZ" dirty="0"/>
          </a:p>
        </p:txBody>
      </p:sp>
    </p:spTree>
    <p:extLst>
      <p:ext uri="{BB962C8B-B14F-4D97-AF65-F5344CB8AC3E}">
        <p14:creationId xmlns:p14="http://schemas.microsoft.com/office/powerpoint/2010/main" val="2184360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pPr algn="ctr"/>
            <a:r>
              <a:rPr lang="cs-CZ" dirty="0"/>
              <a:t>T</a:t>
            </a:r>
            <a:r>
              <a:rPr lang="cs-CZ" dirty="0" smtClean="0"/>
              <a:t>RESTNĚPRÁVNÍ ODPOVĚDNOST</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614115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Předpoklady trestní odpovědnosti </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480546217"/>
              </p:ext>
            </p:extLst>
          </p:nvPr>
        </p:nvGraphicFramePr>
        <p:xfrm>
          <a:off x="677334" y="1620982"/>
          <a:ext cx="8596668" cy="44203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4190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b="1" dirty="0"/>
              <a:t>Trestné činy proti </a:t>
            </a:r>
            <a:r>
              <a:rPr lang="cs-CZ" b="1" dirty="0" smtClean="0"/>
              <a:t>životu</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46868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Usmrcení z nedbalosti</a:t>
            </a:r>
          </a:p>
        </p:txBody>
      </p:sp>
      <p:sp>
        <p:nvSpPr>
          <p:cNvPr id="3" name="Zástupný symbol pro obsah 2"/>
          <p:cNvSpPr>
            <a:spLocks noGrp="1"/>
          </p:cNvSpPr>
          <p:nvPr>
            <p:ph idx="1"/>
          </p:nvPr>
        </p:nvSpPr>
        <p:spPr/>
        <p:txBody>
          <a:bodyPr>
            <a:normAutofit/>
          </a:bodyPr>
          <a:lstStyle/>
          <a:p>
            <a:pPr algn="just"/>
            <a:r>
              <a:rPr lang="cs-CZ" dirty="0" smtClean="0"/>
              <a:t>Kdo </a:t>
            </a:r>
            <a:r>
              <a:rPr lang="cs-CZ" dirty="0"/>
              <a:t>jinému z nedbalosti způsobí smrt, bude potrestán odnětím svobody až na tři léta nebo zákazem činnosti.</a:t>
            </a:r>
          </a:p>
          <a:p>
            <a:pPr algn="just"/>
            <a:r>
              <a:rPr lang="cs-CZ" dirty="0" smtClean="0"/>
              <a:t>Odnětím </a:t>
            </a:r>
            <a:r>
              <a:rPr lang="cs-CZ" dirty="0"/>
              <a:t>svobody na jeden rok až šest let bude pachatel potrestán, spáchá-li čin uvedený v odstavci 1 proto, že porušil </a:t>
            </a:r>
            <a:r>
              <a:rPr lang="cs-CZ" u="sng" dirty="0">
                <a:effectLst>
                  <a:outerShdw blurRad="38100" dist="38100" dir="2700000" algn="tl">
                    <a:srgbClr val="000000">
                      <a:alpha val="43137"/>
                    </a:srgbClr>
                  </a:outerShdw>
                </a:effectLst>
              </a:rPr>
              <a:t>důležitou povinnost vyplývající z jeho zaměstnání, povolání, postavení nebo funkce nebo uloženou mu podle zákona</a:t>
            </a:r>
            <a:r>
              <a:rPr lang="cs-CZ" dirty="0"/>
              <a:t>.</a:t>
            </a:r>
          </a:p>
          <a:p>
            <a:pPr algn="just"/>
            <a:r>
              <a:rPr lang="cs-CZ" dirty="0" smtClean="0"/>
              <a:t>Odnětím </a:t>
            </a:r>
            <a:r>
              <a:rPr lang="cs-CZ" dirty="0"/>
              <a:t>svobody na tři léta až deset let bude pachatel potrestán, způsobí-li činem uvedeným v odstavci 3 smrt nejméně dvou osob.</a:t>
            </a:r>
          </a:p>
        </p:txBody>
      </p:sp>
    </p:spTree>
    <p:extLst>
      <p:ext uri="{BB962C8B-B14F-4D97-AF65-F5344CB8AC3E}">
        <p14:creationId xmlns:p14="http://schemas.microsoft.com/office/powerpoint/2010/main" val="4178553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Porušení právní povinnosti</a:t>
            </a:r>
          </a:p>
        </p:txBody>
      </p:sp>
      <p:graphicFrame>
        <p:nvGraphicFramePr>
          <p:cNvPr id="4" name="Zástupný symbol pro obsah 3"/>
          <p:cNvGraphicFramePr>
            <a:graphicFrameLocks/>
          </p:cNvGraphicFramePr>
          <p:nvPr>
            <p:extLst/>
          </p:nvPr>
        </p:nvGraphicFramePr>
        <p:xfrm>
          <a:off x="1426562" y="2133599"/>
          <a:ext cx="6376318" cy="3509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86282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Účast na sebevraždě</a:t>
            </a:r>
          </a:p>
        </p:txBody>
      </p:sp>
      <p:sp>
        <p:nvSpPr>
          <p:cNvPr id="3" name="Zástupný symbol pro obsah 2"/>
          <p:cNvSpPr>
            <a:spLocks noGrp="1"/>
          </p:cNvSpPr>
          <p:nvPr>
            <p:ph idx="1"/>
          </p:nvPr>
        </p:nvSpPr>
        <p:spPr/>
        <p:txBody>
          <a:bodyPr>
            <a:noAutofit/>
          </a:bodyPr>
          <a:lstStyle/>
          <a:p>
            <a:pPr algn="just"/>
            <a:r>
              <a:rPr lang="cs-CZ" sz="2400" dirty="0" smtClean="0"/>
              <a:t>Kdo </a:t>
            </a:r>
            <a:r>
              <a:rPr lang="cs-CZ" sz="2400" dirty="0"/>
              <a:t>jiného pohne k sebevraždě nebo jinému k sebevraždě pomáhá, bude potrestán, došlo-li alespoň k pokusu sebevraždy, odnětím svobody až na tři léta.</a:t>
            </a:r>
          </a:p>
          <a:p>
            <a:pPr algn="just"/>
            <a:r>
              <a:rPr lang="cs-CZ" sz="2400" dirty="0" smtClean="0"/>
              <a:t>Odnětím </a:t>
            </a:r>
            <a:r>
              <a:rPr lang="cs-CZ" sz="2400" dirty="0"/>
              <a:t>svobody na dvě léta až osm let bude pachatel potrestán, spáchá-li čin uvedený v odstavci 1 na dítěti nebo na těhotné ženě.</a:t>
            </a:r>
          </a:p>
          <a:p>
            <a:pPr algn="just"/>
            <a:r>
              <a:rPr lang="cs-CZ" sz="2400" dirty="0" smtClean="0"/>
              <a:t>Odnětím </a:t>
            </a:r>
            <a:r>
              <a:rPr lang="cs-CZ" sz="2400" dirty="0"/>
              <a:t>svobody na pět až dvanáct let bude pachatel potrestán, spáchá-li čin uvedený v odstavci 1 na dítěti mladším patnácti let nebo na osobě stižené duševní poruchou.</a:t>
            </a:r>
          </a:p>
        </p:txBody>
      </p:sp>
    </p:spTree>
    <p:extLst>
      <p:ext uri="{BB962C8B-B14F-4D97-AF65-F5344CB8AC3E}">
        <p14:creationId xmlns:p14="http://schemas.microsoft.com/office/powerpoint/2010/main" val="7287997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b="1" dirty="0"/>
              <a:t>Trestné činy proti </a:t>
            </a:r>
            <a:r>
              <a:rPr lang="cs-CZ" b="1" dirty="0" smtClean="0"/>
              <a:t>zdraví</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5203774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249381"/>
            <a:ext cx="8596668" cy="1320800"/>
          </a:xfrm>
        </p:spPr>
        <p:txBody>
          <a:bodyPr>
            <a:normAutofit fontScale="90000"/>
          </a:bodyPr>
          <a:lstStyle/>
          <a:p>
            <a:r>
              <a:rPr lang="cs-CZ" sz="3200" dirty="0" smtClean="0"/>
              <a:t>Těžké ublížení na zdraví (</a:t>
            </a:r>
            <a:r>
              <a:rPr lang="cs-CZ" sz="3200" i="1" dirty="0" smtClean="0"/>
              <a:t>zmrzačení, zohyzdění, podstatné </a:t>
            </a:r>
            <a:r>
              <a:rPr lang="cs-CZ" sz="3200" i="1" dirty="0" err="1" smtClean="0"/>
              <a:t>stížení</a:t>
            </a:r>
            <a:r>
              <a:rPr lang="cs-CZ" sz="3200" i="1" dirty="0" smtClean="0"/>
              <a:t> pracovní způsobilosti…) </a:t>
            </a:r>
            <a:endParaRPr lang="cs-CZ" sz="3200" dirty="0"/>
          </a:p>
        </p:txBody>
      </p:sp>
      <p:sp>
        <p:nvSpPr>
          <p:cNvPr id="3" name="Zástupný symbol pro obsah 2"/>
          <p:cNvSpPr>
            <a:spLocks noGrp="1"/>
          </p:cNvSpPr>
          <p:nvPr>
            <p:ph idx="1"/>
          </p:nvPr>
        </p:nvSpPr>
        <p:spPr>
          <a:xfrm>
            <a:off x="677334" y="1270000"/>
            <a:ext cx="8596668" cy="3880773"/>
          </a:xfrm>
        </p:spPr>
        <p:txBody>
          <a:bodyPr>
            <a:noAutofit/>
          </a:bodyPr>
          <a:lstStyle/>
          <a:p>
            <a:pPr algn="just"/>
            <a:r>
              <a:rPr lang="cs-CZ" sz="1400" dirty="0" smtClean="0"/>
              <a:t>Kdo </a:t>
            </a:r>
            <a:r>
              <a:rPr lang="cs-CZ" sz="1400" dirty="0"/>
              <a:t>jinému úmyslně způsobí těžkou újmu na zdraví, bude potrestán odnětím svobody na tři léta až deset let.</a:t>
            </a:r>
          </a:p>
          <a:p>
            <a:pPr algn="just"/>
            <a:r>
              <a:rPr lang="cs-CZ" sz="1400" dirty="0" smtClean="0"/>
              <a:t>Odnětím </a:t>
            </a:r>
            <a:r>
              <a:rPr lang="cs-CZ" sz="1400" dirty="0"/>
              <a:t>svobody na pět až dvanáct let bude pachatel potrestán, spáchá-li čin uvedený v odstavci </a:t>
            </a:r>
            <a:r>
              <a:rPr lang="cs-CZ" sz="1400" dirty="0" smtClean="0"/>
              <a:t>1 </a:t>
            </a:r>
          </a:p>
          <a:p>
            <a:pPr lvl="1" algn="just"/>
            <a:r>
              <a:rPr lang="cs-CZ" sz="1200" dirty="0" smtClean="0"/>
              <a:t>na </a:t>
            </a:r>
            <a:r>
              <a:rPr lang="cs-CZ" sz="1200" dirty="0"/>
              <a:t>dvou nebo více </a:t>
            </a:r>
            <a:r>
              <a:rPr lang="cs-CZ" sz="1200" dirty="0" smtClean="0"/>
              <a:t>osobách, </a:t>
            </a:r>
          </a:p>
          <a:p>
            <a:pPr lvl="1" algn="just"/>
            <a:r>
              <a:rPr lang="cs-CZ" sz="1200" dirty="0" smtClean="0"/>
              <a:t>na </a:t>
            </a:r>
            <a:r>
              <a:rPr lang="cs-CZ" sz="1200" dirty="0"/>
              <a:t>těhotné </a:t>
            </a:r>
            <a:r>
              <a:rPr lang="cs-CZ" sz="1200" dirty="0" smtClean="0"/>
              <a:t>ženě, </a:t>
            </a:r>
          </a:p>
          <a:p>
            <a:pPr lvl="1" algn="just"/>
            <a:r>
              <a:rPr lang="cs-CZ" sz="1200" dirty="0" smtClean="0"/>
              <a:t>na </a:t>
            </a:r>
            <a:r>
              <a:rPr lang="cs-CZ" sz="1200" dirty="0"/>
              <a:t>dítěti mladším patnácti </a:t>
            </a:r>
            <a:r>
              <a:rPr lang="cs-CZ" sz="1200" dirty="0" smtClean="0"/>
              <a:t>let, </a:t>
            </a:r>
          </a:p>
          <a:p>
            <a:pPr lvl="1" algn="just"/>
            <a:r>
              <a:rPr lang="cs-CZ" sz="1200" dirty="0" smtClean="0"/>
              <a:t>na </a:t>
            </a:r>
            <a:r>
              <a:rPr lang="cs-CZ" sz="1200" dirty="0"/>
              <a:t>svědkovi, znalci nebo tlumočníkovi v souvislosti s výkonem jejich </a:t>
            </a:r>
            <a:r>
              <a:rPr lang="cs-CZ" sz="1200" dirty="0" smtClean="0"/>
              <a:t>povinnosti, </a:t>
            </a:r>
          </a:p>
          <a:p>
            <a:pPr lvl="1" algn="just"/>
            <a:r>
              <a:rPr lang="cs-CZ" sz="1200" dirty="0" smtClean="0"/>
              <a:t>na zdravotnickém </a:t>
            </a:r>
            <a:r>
              <a:rPr lang="cs-CZ" sz="1200" dirty="0"/>
              <a:t>pracovníkovi při výkonu zdravotnického zaměstnání nebo povolání směřujícího k záchraně života nebo ochraně zdraví, nebo na jiném, který plnil svoji obdobnou povinnost při ochraně života, zdraví nebo majetku vyplývající z jeho zaměstnání, povolání, postavení nebo funkce nebo uloženou mu podle </a:t>
            </a:r>
            <a:r>
              <a:rPr lang="cs-CZ" sz="1200" dirty="0" smtClean="0"/>
              <a:t>zákona, </a:t>
            </a:r>
          </a:p>
          <a:p>
            <a:pPr lvl="1" algn="just"/>
            <a:r>
              <a:rPr lang="cs-CZ" sz="1200" dirty="0" smtClean="0"/>
              <a:t>na </a:t>
            </a:r>
            <a:r>
              <a:rPr lang="cs-CZ" sz="1200" dirty="0"/>
              <a:t>jiném pro jeho skutečnou nebo domnělou rasu, příslušnost k etnické skupině, národnost, politické přesvědčení, vyznání nebo proto, že je skutečně nebo domněle bez </a:t>
            </a:r>
            <a:r>
              <a:rPr lang="cs-CZ" sz="1200" dirty="0" smtClean="0"/>
              <a:t>vyznání,</a:t>
            </a:r>
          </a:p>
          <a:p>
            <a:pPr lvl="1" algn="just"/>
            <a:r>
              <a:rPr lang="cs-CZ" sz="1200" dirty="0" smtClean="0"/>
              <a:t>opětovně </a:t>
            </a:r>
            <a:r>
              <a:rPr lang="cs-CZ" sz="1200" dirty="0"/>
              <a:t>nebo poté, co spáchal jiný zvlášť závažný zločin spojený s úmyslným způsobením těžké újmy na zdraví nebo smrti nebo jeho pokus, </a:t>
            </a:r>
            <a:r>
              <a:rPr lang="cs-CZ" sz="1200" dirty="0" smtClean="0"/>
              <a:t>nebo</a:t>
            </a:r>
          </a:p>
          <a:p>
            <a:pPr lvl="1" algn="just"/>
            <a:r>
              <a:rPr lang="cs-CZ" sz="1200" dirty="0" smtClean="0"/>
              <a:t>ze </a:t>
            </a:r>
            <a:r>
              <a:rPr lang="cs-CZ" sz="1200" dirty="0"/>
              <a:t>zavrženíhodné pohnutky.</a:t>
            </a:r>
          </a:p>
          <a:p>
            <a:pPr algn="just"/>
            <a:r>
              <a:rPr lang="cs-CZ" sz="1400" dirty="0" smtClean="0"/>
              <a:t>Odnětím </a:t>
            </a:r>
            <a:r>
              <a:rPr lang="cs-CZ" sz="1400" dirty="0"/>
              <a:t>svobody na osm až šestnáct let bude pachatel potrestán, způsobí-li činem uvedeným v odstavci 1 smrt.</a:t>
            </a:r>
          </a:p>
          <a:p>
            <a:r>
              <a:rPr lang="cs-CZ" sz="1400" u="sng" dirty="0" smtClean="0">
                <a:effectLst>
                  <a:outerShdw blurRad="38100" dist="38100" dir="2700000" algn="tl">
                    <a:srgbClr val="000000">
                      <a:alpha val="43137"/>
                    </a:srgbClr>
                  </a:outerShdw>
                </a:effectLst>
              </a:rPr>
              <a:t>Příprava </a:t>
            </a:r>
            <a:r>
              <a:rPr lang="cs-CZ" sz="1400" u="sng" dirty="0">
                <a:effectLst>
                  <a:outerShdw blurRad="38100" dist="38100" dir="2700000" algn="tl">
                    <a:srgbClr val="000000">
                      <a:alpha val="43137"/>
                    </a:srgbClr>
                  </a:outerShdw>
                </a:effectLst>
              </a:rPr>
              <a:t>je trestná.</a:t>
            </a:r>
          </a:p>
        </p:txBody>
      </p:sp>
    </p:spTree>
    <p:extLst>
      <p:ext uri="{BB962C8B-B14F-4D97-AF65-F5344CB8AC3E}">
        <p14:creationId xmlns:p14="http://schemas.microsoft.com/office/powerpoint/2010/main" val="3532107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Ublížení na zdraví</a:t>
            </a:r>
          </a:p>
        </p:txBody>
      </p:sp>
      <p:sp>
        <p:nvSpPr>
          <p:cNvPr id="3" name="Zástupný symbol pro obsah 2"/>
          <p:cNvSpPr>
            <a:spLocks noGrp="1"/>
          </p:cNvSpPr>
          <p:nvPr>
            <p:ph idx="1"/>
          </p:nvPr>
        </p:nvSpPr>
        <p:spPr>
          <a:xfrm>
            <a:off x="677334" y="1564844"/>
            <a:ext cx="8596668" cy="3880773"/>
          </a:xfrm>
        </p:spPr>
        <p:txBody>
          <a:bodyPr>
            <a:noAutofit/>
          </a:bodyPr>
          <a:lstStyle/>
          <a:p>
            <a:pPr algn="just"/>
            <a:r>
              <a:rPr lang="cs-CZ" sz="1600" dirty="0" smtClean="0"/>
              <a:t>Kdo </a:t>
            </a:r>
            <a:r>
              <a:rPr lang="cs-CZ" sz="1600" dirty="0"/>
              <a:t>jinému úmyslně ublíží na zdraví, bude potrestán odnětím svobody na šest měsíců až tři léta.</a:t>
            </a:r>
          </a:p>
          <a:p>
            <a:pPr algn="just"/>
            <a:r>
              <a:rPr lang="cs-CZ" sz="1600" dirty="0" smtClean="0"/>
              <a:t>Odnětím </a:t>
            </a:r>
            <a:r>
              <a:rPr lang="cs-CZ" sz="1600" dirty="0"/>
              <a:t>svobody na jeden rok až pět let bude pachatel potrestán, spáchá-li </a:t>
            </a:r>
            <a:r>
              <a:rPr lang="cs-CZ" sz="1600" dirty="0" smtClean="0"/>
              <a:t>čin</a:t>
            </a:r>
            <a:endParaRPr lang="cs-CZ" sz="1600" dirty="0"/>
          </a:p>
          <a:p>
            <a:pPr lvl="1" algn="just"/>
            <a:r>
              <a:rPr lang="cs-CZ" sz="1400" dirty="0" smtClean="0"/>
              <a:t>na </a:t>
            </a:r>
            <a:r>
              <a:rPr lang="cs-CZ" sz="1400" dirty="0"/>
              <a:t>těhotné ženě,</a:t>
            </a:r>
          </a:p>
          <a:p>
            <a:pPr lvl="1" algn="just"/>
            <a:r>
              <a:rPr lang="cs-CZ" sz="1400" dirty="0" smtClean="0"/>
              <a:t>na </a:t>
            </a:r>
            <a:r>
              <a:rPr lang="cs-CZ" sz="1400" dirty="0"/>
              <a:t>dítěti mladším patnácti let</a:t>
            </a:r>
            <a:r>
              <a:rPr lang="cs-CZ" sz="1400" dirty="0" smtClean="0"/>
              <a:t>,	</a:t>
            </a:r>
            <a:endParaRPr lang="cs-CZ" sz="1400" dirty="0"/>
          </a:p>
          <a:p>
            <a:pPr lvl="1" algn="just"/>
            <a:r>
              <a:rPr lang="cs-CZ" sz="1400" dirty="0" smtClean="0"/>
              <a:t>na </a:t>
            </a:r>
            <a:r>
              <a:rPr lang="cs-CZ" sz="1400" dirty="0"/>
              <a:t>svědkovi, znalci nebo tlumočníkovi v souvislosti s výkonem jejich povinnosti,</a:t>
            </a:r>
          </a:p>
          <a:p>
            <a:pPr lvl="1" algn="just"/>
            <a:r>
              <a:rPr lang="cs-CZ" sz="1400" dirty="0" smtClean="0"/>
              <a:t>na </a:t>
            </a:r>
            <a:r>
              <a:rPr lang="cs-CZ" sz="1400" dirty="0"/>
              <a:t>zdravotnickém pracovníkovi při výkonu zdravotnického zaměstnání nebo povolání směřujícího k záchraně života nebo ochraně zdraví, nebo na jiném, který plnil svoji obdobnou povinnost při ochraně života, zdraví nebo majetku vyplývající z jeho zaměstnání, povolání, postavení nebo funkce nebo uloženou mu podle zákona, nebo</a:t>
            </a:r>
          </a:p>
          <a:p>
            <a:pPr lvl="1" algn="just"/>
            <a:r>
              <a:rPr lang="cs-CZ" sz="1400" dirty="0" smtClean="0"/>
              <a:t>na </a:t>
            </a:r>
            <a:r>
              <a:rPr lang="cs-CZ" sz="1400" dirty="0"/>
              <a:t>jiném pro jeho skutečnou nebo domnělou rasu, příslušnost k etnické skupině, národnost, politické přesvědčení, vyznání nebo proto, že je skutečně nebo domněle bez vyznání.</a:t>
            </a:r>
          </a:p>
          <a:p>
            <a:pPr algn="just"/>
            <a:r>
              <a:rPr lang="cs-CZ" sz="1600" dirty="0" smtClean="0"/>
              <a:t>Odnětím </a:t>
            </a:r>
            <a:r>
              <a:rPr lang="cs-CZ" sz="1600" dirty="0"/>
              <a:t>svobody na dvě léta až osm let bude pachatel potrestán, způsobí-li činem uvedeným v odstavci 1 těžkou újmu na zdraví.</a:t>
            </a:r>
          </a:p>
          <a:p>
            <a:pPr algn="just"/>
            <a:r>
              <a:rPr lang="cs-CZ" sz="1600" dirty="0" smtClean="0"/>
              <a:t>Odnětím </a:t>
            </a:r>
            <a:r>
              <a:rPr lang="cs-CZ" sz="1600" dirty="0"/>
              <a:t>svobody na pět až deset let bude pachatel potrestán, způsobí-li činem uvedeným v odstavci 1 smrt.</a:t>
            </a:r>
          </a:p>
        </p:txBody>
      </p:sp>
    </p:spTree>
    <p:extLst>
      <p:ext uri="{BB962C8B-B14F-4D97-AF65-F5344CB8AC3E}">
        <p14:creationId xmlns:p14="http://schemas.microsoft.com/office/powerpoint/2010/main" val="1845070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Těžké ublížení na zdraví z nedbalosti</a:t>
            </a:r>
          </a:p>
        </p:txBody>
      </p:sp>
      <p:sp>
        <p:nvSpPr>
          <p:cNvPr id="3" name="Zástupný symbol pro obsah 2"/>
          <p:cNvSpPr>
            <a:spLocks noGrp="1"/>
          </p:cNvSpPr>
          <p:nvPr>
            <p:ph idx="1"/>
          </p:nvPr>
        </p:nvSpPr>
        <p:spPr/>
        <p:txBody>
          <a:bodyPr>
            <a:normAutofit/>
          </a:bodyPr>
          <a:lstStyle/>
          <a:p>
            <a:pPr algn="just"/>
            <a:r>
              <a:rPr lang="cs-CZ" sz="2000" dirty="0" smtClean="0"/>
              <a:t>Kdo </a:t>
            </a:r>
            <a:r>
              <a:rPr lang="cs-CZ" sz="2000" dirty="0"/>
              <a:t>jinému z </a:t>
            </a:r>
            <a:r>
              <a:rPr lang="cs-CZ" sz="2000" u="sng" dirty="0">
                <a:effectLst>
                  <a:outerShdw blurRad="38100" dist="38100" dir="2700000" algn="tl">
                    <a:srgbClr val="000000">
                      <a:alpha val="43137"/>
                    </a:srgbClr>
                  </a:outerShdw>
                </a:effectLst>
              </a:rPr>
              <a:t>nedbalosti</a:t>
            </a:r>
            <a:r>
              <a:rPr lang="cs-CZ" sz="2000" dirty="0"/>
              <a:t> způsobí těžkou újmu na zdraví, bude potrestán odnětím svobody až na dvě léta nebo </a:t>
            </a:r>
            <a:r>
              <a:rPr lang="cs-CZ" sz="2000" u="sng" dirty="0">
                <a:effectLst>
                  <a:outerShdw blurRad="38100" dist="38100" dir="2700000" algn="tl">
                    <a:srgbClr val="000000">
                      <a:alpha val="43137"/>
                    </a:srgbClr>
                  </a:outerShdw>
                </a:effectLst>
              </a:rPr>
              <a:t>zákazem činnosti</a:t>
            </a:r>
            <a:r>
              <a:rPr lang="cs-CZ" sz="2000" dirty="0"/>
              <a:t>.</a:t>
            </a:r>
          </a:p>
          <a:p>
            <a:pPr algn="just"/>
            <a:r>
              <a:rPr lang="cs-CZ" sz="2000" dirty="0" smtClean="0"/>
              <a:t>Odnětím </a:t>
            </a:r>
            <a:r>
              <a:rPr lang="cs-CZ" sz="2000" dirty="0"/>
              <a:t>svobody na </a:t>
            </a:r>
            <a:r>
              <a:rPr lang="cs-CZ" sz="2000" u="sng" dirty="0">
                <a:effectLst>
                  <a:outerShdw blurRad="38100" dist="38100" dir="2700000" algn="tl">
                    <a:srgbClr val="000000">
                      <a:alpha val="43137"/>
                    </a:srgbClr>
                  </a:outerShdw>
                </a:effectLst>
              </a:rPr>
              <a:t>šest měsíců až čtyři léta </a:t>
            </a:r>
            <a:r>
              <a:rPr lang="cs-CZ" sz="2000" dirty="0"/>
              <a:t>nebo peněžitým trestem bude pachatel potrestán, spáchá-li čin uvedený v odstavci 1 proto, že </a:t>
            </a:r>
            <a:r>
              <a:rPr lang="cs-CZ" sz="2000" u="sng" dirty="0">
                <a:effectLst>
                  <a:outerShdw blurRad="38100" dist="38100" dir="2700000" algn="tl">
                    <a:srgbClr val="000000">
                      <a:alpha val="43137"/>
                    </a:srgbClr>
                  </a:outerShdw>
                </a:effectLst>
              </a:rPr>
              <a:t>porušil důležitou povinnost vyplývající z jeho zaměstnání</a:t>
            </a:r>
            <a:r>
              <a:rPr lang="cs-CZ" sz="2000" dirty="0"/>
              <a:t>, povolání, postavení nebo funkce nebo uloženou mu podle zákona.</a:t>
            </a:r>
          </a:p>
          <a:p>
            <a:pPr algn="just"/>
            <a:r>
              <a:rPr lang="cs-CZ" sz="2000" dirty="0" smtClean="0"/>
              <a:t>Kdo </a:t>
            </a:r>
            <a:r>
              <a:rPr lang="cs-CZ" sz="2000" dirty="0"/>
              <a:t>z nedbalosti způsobí těžkou újmu na zdraví nejméně dvou osob proto, že hrubě porušil zákony o ochraně životního prostředí nebo zákony o bezpečnosti práce nebo dopravy anebo hygienické zákony, bude potrestán odnětím svobody na </a:t>
            </a:r>
            <a:r>
              <a:rPr lang="cs-CZ" dirty="0"/>
              <a:t>dvě léta až osm let.</a:t>
            </a:r>
          </a:p>
        </p:txBody>
      </p:sp>
    </p:spTree>
    <p:extLst>
      <p:ext uri="{BB962C8B-B14F-4D97-AF65-F5344CB8AC3E}">
        <p14:creationId xmlns:p14="http://schemas.microsoft.com/office/powerpoint/2010/main" val="27016244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Ublížení na zdraví z nedbalosti</a:t>
            </a:r>
            <a:endParaRPr lang="cs-CZ" dirty="0"/>
          </a:p>
        </p:txBody>
      </p:sp>
      <p:sp>
        <p:nvSpPr>
          <p:cNvPr id="3" name="Zástupný symbol pro obsah 2"/>
          <p:cNvSpPr>
            <a:spLocks noGrp="1"/>
          </p:cNvSpPr>
          <p:nvPr>
            <p:ph idx="1"/>
          </p:nvPr>
        </p:nvSpPr>
        <p:spPr/>
        <p:txBody>
          <a:bodyPr/>
          <a:lstStyle/>
          <a:p>
            <a:pPr algn="just"/>
            <a:r>
              <a:rPr lang="cs-CZ" sz="2400" dirty="0"/>
              <a:t>Kdo jinému z nedbalosti ublíží na zdraví tím, že </a:t>
            </a:r>
            <a:r>
              <a:rPr lang="cs-CZ" sz="2400" u="sng" dirty="0">
                <a:effectLst>
                  <a:outerShdw blurRad="38100" dist="38100" dir="2700000" algn="tl">
                    <a:srgbClr val="000000">
                      <a:alpha val="43137"/>
                    </a:srgbClr>
                  </a:outerShdw>
                </a:effectLst>
              </a:rPr>
              <a:t>poruší důležitou povinnost vyplývající z jeho zaměstnání, povolání</a:t>
            </a:r>
            <a:r>
              <a:rPr lang="cs-CZ" sz="2400" dirty="0"/>
              <a:t>, postavení nebo funkce nebo uloženou mu podle zákona, bude potrestán odnětím svobody </a:t>
            </a:r>
            <a:r>
              <a:rPr lang="cs-CZ" sz="2400" u="sng" dirty="0">
                <a:effectLst>
                  <a:outerShdw blurRad="38100" dist="38100" dir="2700000" algn="tl">
                    <a:srgbClr val="000000">
                      <a:alpha val="43137"/>
                    </a:srgbClr>
                  </a:outerShdw>
                </a:effectLst>
              </a:rPr>
              <a:t>až na jeden rok nebo zákazem činnosti</a:t>
            </a:r>
            <a:r>
              <a:rPr lang="cs-CZ" sz="2400" dirty="0"/>
              <a:t>.</a:t>
            </a:r>
          </a:p>
          <a:p>
            <a:pPr algn="just"/>
            <a:r>
              <a:rPr lang="cs-CZ" sz="2400" dirty="0" smtClean="0"/>
              <a:t>Kdo </a:t>
            </a:r>
            <a:r>
              <a:rPr lang="cs-CZ" sz="2400" dirty="0"/>
              <a:t>z nedbalosti způsobí ublížení na zdraví nejméně dvou osob proto, že hrubě porušil zákony o ochraně životního prostředí nebo zákony o bezpečnosti práce nebo dopravy anebo hygienické zákony, bude potrestán odnětím svobody až na tři léta</a:t>
            </a:r>
            <a:r>
              <a:rPr lang="cs-CZ" dirty="0"/>
              <a:t>.</a:t>
            </a:r>
          </a:p>
        </p:txBody>
      </p:sp>
    </p:spTree>
    <p:extLst>
      <p:ext uri="{BB962C8B-B14F-4D97-AF65-F5344CB8AC3E}">
        <p14:creationId xmlns:p14="http://schemas.microsoft.com/office/powerpoint/2010/main" val="3572382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Trestné činy ohrožující život nebo zdraví</a:t>
            </a:r>
          </a:p>
        </p:txBody>
      </p:sp>
      <p:sp>
        <p:nvSpPr>
          <p:cNvPr id="5" name="Podnadpis 4"/>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0259026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Neposkytnutí pomoci</a:t>
            </a:r>
          </a:p>
        </p:txBody>
      </p:sp>
      <p:sp>
        <p:nvSpPr>
          <p:cNvPr id="3" name="Zástupný symbol pro obsah 2"/>
          <p:cNvSpPr>
            <a:spLocks noGrp="1"/>
          </p:cNvSpPr>
          <p:nvPr>
            <p:ph idx="1"/>
          </p:nvPr>
        </p:nvSpPr>
        <p:spPr/>
        <p:txBody>
          <a:bodyPr>
            <a:noAutofit/>
          </a:bodyPr>
          <a:lstStyle/>
          <a:p>
            <a:pPr algn="just"/>
            <a:r>
              <a:rPr lang="cs-CZ" sz="2400" dirty="0" smtClean="0"/>
              <a:t>Kdo </a:t>
            </a:r>
            <a:r>
              <a:rPr lang="cs-CZ" sz="2400" dirty="0"/>
              <a:t>osobě, která je v nebezpečí smrti nebo jeví známky vážné poruchy zdraví nebo jiného vážného onemocnění, neposkytne potřebnou pomoc, ač tak může učinit bez nebezpečí pro sebe nebo jiného, bude potrestán odnětím svobody až na dvě léta.</a:t>
            </a:r>
          </a:p>
          <a:p>
            <a:pPr algn="just"/>
            <a:r>
              <a:rPr lang="cs-CZ" sz="2400" dirty="0" smtClean="0"/>
              <a:t>Kdo </a:t>
            </a:r>
            <a:r>
              <a:rPr lang="cs-CZ" sz="2400" dirty="0"/>
              <a:t>osobě, která je v nebezpečí smrti nebo jeví známky vážné poruchy zdraví nebo vážného onemocnění, neposkytne potřebnou pomoc, ač je </a:t>
            </a:r>
            <a:r>
              <a:rPr lang="cs-CZ" sz="2400" u="sng" dirty="0">
                <a:effectLst>
                  <a:outerShdw blurRad="38100" dist="38100" dir="2700000" algn="tl">
                    <a:srgbClr val="000000">
                      <a:alpha val="43137"/>
                    </a:srgbClr>
                  </a:outerShdw>
                </a:effectLst>
              </a:rPr>
              <a:t>podle povahy svého zaměstnání povinen takovou pomoc poskytnout</a:t>
            </a:r>
            <a:r>
              <a:rPr lang="cs-CZ" sz="2400" dirty="0"/>
              <a:t>, bude potrestán odnětím svobody až na tři léta nebo zákazem činnosti.</a:t>
            </a:r>
          </a:p>
        </p:txBody>
      </p:sp>
    </p:spTree>
    <p:extLst>
      <p:ext uri="{BB962C8B-B14F-4D97-AF65-F5344CB8AC3E}">
        <p14:creationId xmlns:p14="http://schemas.microsoft.com/office/powerpoint/2010/main" val="9843946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Šíření nakažlivé lidské nemoci (i z nedbalosti), ohrožení pohlavní nemocí</a:t>
            </a:r>
            <a:br>
              <a:rPr lang="cs-CZ" b="1" dirty="0"/>
            </a:br>
            <a:endParaRPr lang="cs-CZ" dirty="0"/>
          </a:p>
        </p:txBody>
      </p:sp>
      <p:sp>
        <p:nvSpPr>
          <p:cNvPr id="3" name="Zástupný symbol pro obsah 2"/>
          <p:cNvSpPr>
            <a:spLocks noGrp="1"/>
          </p:cNvSpPr>
          <p:nvPr>
            <p:ph idx="1"/>
          </p:nvPr>
        </p:nvSpPr>
        <p:spPr/>
        <p:txBody>
          <a:bodyPr/>
          <a:lstStyle/>
          <a:p>
            <a:pPr algn="just"/>
            <a:r>
              <a:rPr lang="cs-CZ" b="1" dirty="0"/>
              <a:t>Šíření nakažlivé lidské nemoci</a:t>
            </a:r>
            <a:r>
              <a:rPr lang="cs-CZ" dirty="0"/>
              <a:t> – pachatel úmyslně způsobí nebo zvýší nebezpečí zavlečení nebo rozšíření nakažlivé nemoci u lidí. Za nakažlivé nemoci se považují choroby stanovené nařízením vlády č. 453/2009</a:t>
            </a:r>
          </a:p>
          <a:p>
            <a:pPr algn="just"/>
            <a:r>
              <a:rPr lang="cs-CZ" dirty="0" smtClean="0"/>
              <a:t>V </a:t>
            </a:r>
            <a:r>
              <a:rPr lang="cs-CZ" dirty="0"/>
              <a:t>případě některých infekčních onemocnění je k ochraně před jejich vznikem a šířením a k omezení jejich výskytu uložena FO povinnost podrobit se povinnému léčení vyplývající ze zákona o ochraně veřejného zdraví + oznamovací povinnost zdravotnického pracovníka (výjimka z povinné mlčenlivosti)</a:t>
            </a:r>
          </a:p>
          <a:p>
            <a:pPr algn="just"/>
            <a:r>
              <a:rPr lang="cs-CZ" dirty="0" smtClean="0"/>
              <a:t>Ochrana </a:t>
            </a:r>
            <a:r>
              <a:rPr lang="cs-CZ" dirty="0"/>
              <a:t>společnosti před nebezpečím šíření těchto chorob je tak nadřazena právu pacienta na jeho svobodné rozhodování</a:t>
            </a:r>
          </a:p>
          <a:p>
            <a:pPr algn="just"/>
            <a:r>
              <a:rPr lang="cs-CZ" dirty="0" smtClean="0"/>
              <a:t>Taxativní </a:t>
            </a:r>
            <a:r>
              <a:rPr lang="cs-CZ" dirty="0"/>
              <a:t>výčet infekčních onemocnění, při jejichž výskytu musí být vždy nařízena izolace a léčení je stanovena vyhláškou č. </a:t>
            </a:r>
            <a:r>
              <a:rPr lang="cs-CZ" dirty="0" smtClean="0"/>
              <a:t>306/2012</a:t>
            </a:r>
            <a:endParaRPr lang="cs-CZ" dirty="0"/>
          </a:p>
          <a:p>
            <a:endParaRPr lang="cs-CZ" dirty="0"/>
          </a:p>
        </p:txBody>
      </p:sp>
    </p:spTree>
    <p:extLst>
      <p:ext uri="{BB962C8B-B14F-4D97-AF65-F5344CB8AC3E}">
        <p14:creationId xmlns:p14="http://schemas.microsoft.com/office/powerpoint/2010/main" val="39452129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Trestné činy proti těhotenství ženy</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54812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Lex </a:t>
            </a:r>
            <a:r>
              <a:rPr lang="cs-CZ" dirty="0" err="1"/>
              <a:t>artis</a:t>
            </a:r>
            <a:endParaRPr lang="cs-CZ" dirty="0"/>
          </a:p>
        </p:txBody>
      </p:sp>
      <p:sp>
        <p:nvSpPr>
          <p:cNvPr id="3" name="Zástupný symbol pro obsah 2"/>
          <p:cNvSpPr>
            <a:spLocks noGrp="1"/>
          </p:cNvSpPr>
          <p:nvPr>
            <p:ph idx="1"/>
          </p:nvPr>
        </p:nvSpPr>
        <p:spPr/>
        <p:txBody>
          <a:bodyPr/>
          <a:lstStyle/>
          <a:p>
            <a:r>
              <a:rPr lang="cs-CZ" sz="2400" dirty="0" smtClean="0"/>
              <a:t>Postup </a:t>
            </a:r>
            <a:r>
              <a:rPr lang="cs-CZ" sz="2400" dirty="0"/>
              <a:t>na „obvyklé“ úrovni</a:t>
            </a:r>
          </a:p>
          <a:p>
            <a:pPr lvl="1"/>
            <a:r>
              <a:rPr lang="cs-CZ" sz="2000" dirty="0"/>
              <a:t>Soulad s profesními </a:t>
            </a:r>
            <a:r>
              <a:rPr lang="cs-CZ" sz="2000" dirty="0" smtClean="0"/>
              <a:t>standardy</a:t>
            </a:r>
          </a:p>
          <a:p>
            <a:pPr lvl="1"/>
            <a:endParaRPr lang="cs-CZ" sz="2000" dirty="0"/>
          </a:p>
          <a:p>
            <a:r>
              <a:rPr lang="cs-CZ" sz="2400" dirty="0"/>
              <a:t>Pacient má právo na poskytování zdravotních služeb na náležité odborné úrovni. </a:t>
            </a:r>
            <a:endParaRPr lang="cs-CZ" sz="2400" dirty="0" smtClean="0"/>
          </a:p>
          <a:p>
            <a:endParaRPr lang="cs-CZ" sz="2400" dirty="0"/>
          </a:p>
          <a:p>
            <a:r>
              <a:rPr lang="cs-CZ" sz="2400" dirty="0"/>
              <a:t>Lex </a:t>
            </a:r>
            <a:r>
              <a:rPr lang="cs-CZ" sz="2400" dirty="0" err="1"/>
              <a:t>artis</a:t>
            </a:r>
            <a:r>
              <a:rPr lang="cs-CZ" sz="2400" dirty="0"/>
              <a:t> je pojem, který se vztahuje na poskytovatele i zdravotnického pracovníka</a:t>
            </a:r>
          </a:p>
          <a:p>
            <a:endParaRPr lang="cs-CZ" dirty="0"/>
          </a:p>
        </p:txBody>
      </p:sp>
    </p:spTree>
    <p:extLst>
      <p:ext uri="{BB962C8B-B14F-4D97-AF65-F5344CB8AC3E}">
        <p14:creationId xmlns:p14="http://schemas.microsoft.com/office/powerpoint/2010/main" val="27210257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Nedovolené přerušení těhotenství </a:t>
            </a:r>
            <a:r>
              <a:rPr lang="cs-CZ" dirty="0" smtClean="0"/>
              <a:t>bez </a:t>
            </a:r>
            <a:r>
              <a:rPr lang="cs-CZ" dirty="0"/>
              <a:t>souhlasu těhotné ženy</a:t>
            </a:r>
          </a:p>
        </p:txBody>
      </p:sp>
      <p:sp>
        <p:nvSpPr>
          <p:cNvPr id="3" name="Zástupný symbol pro obsah 2"/>
          <p:cNvSpPr>
            <a:spLocks noGrp="1"/>
          </p:cNvSpPr>
          <p:nvPr>
            <p:ph idx="1"/>
          </p:nvPr>
        </p:nvSpPr>
        <p:spPr/>
        <p:txBody>
          <a:bodyPr>
            <a:normAutofit fontScale="92500" lnSpcReduction="20000"/>
          </a:bodyPr>
          <a:lstStyle/>
          <a:p>
            <a:pPr algn="just"/>
            <a:r>
              <a:rPr lang="cs-CZ" dirty="0" smtClean="0"/>
              <a:t>Kdo </a:t>
            </a:r>
            <a:r>
              <a:rPr lang="cs-CZ" dirty="0"/>
              <a:t>bez souhlasu těhotné ženy uměle přeruší její těhotenství, bude potrestán odnětím svobody na dvě léta až osm let.</a:t>
            </a:r>
          </a:p>
          <a:p>
            <a:pPr algn="just"/>
            <a:r>
              <a:rPr lang="cs-CZ" dirty="0" smtClean="0"/>
              <a:t>Odnětím </a:t>
            </a:r>
            <a:r>
              <a:rPr lang="cs-CZ" dirty="0"/>
              <a:t>svobody na tři léta až deset let bude pachatel potrestán,</a:t>
            </a:r>
          </a:p>
          <a:p>
            <a:pPr lvl="1" algn="just"/>
            <a:r>
              <a:rPr lang="cs-CZ" dirty="0" smtClean="0"/>
              <a:t>spáchá-li </a:t>
            </a:r>
            <a:r>
              <a:rPr lang="cs-CZ" dirty="0"/>
              <a:t>čin uvedený v odstavci 1 na ženě mladší osmnácti let,</a:t>
            </a:r>
          </a:p>
          <a:p>
            <a:pPr lvl="1" algn="just"/>
            <a:r>
              <a:rPr lang="cs-CZ" dirty="0" smtClean="0"/>
              <a:t>spáchá-li </a:t>
            </a:r>
            <a:r>
              <a:rPr lang="cs-CZ" dirty="0"/>
              <a:t>takový čin za použití násilí, pohrůžky násilí nebo pohrůžky jiné těžké újmy,</a:t>
            </a:r>
          </a:p>
          <a:p>
            <a:pPr lvl="1" algn="just"/>
            <a:r>
              <a:rPr lang="cs-CZ" dirty="0" smtClean="0"/>
              <a:t>spáchá-li </a:t>
            </a:r>
            <a:r>
              <a:rPr lang="cs-CZ" dirty="0"/>
              <a:t>takový čin zneužívaje tísně nebo závislosti těhotné ženy,</a:t>
            </a:r>
          </a:p>
          <a:p>
            <a:pPr lvl="1" algn="just"/>
            <a:r>
              <a:rPr lang="cs-CZ" dirty="0" smtClean="0"/>
              <a:t>spáchá-li </a:t>
            </a:r>
            <a:r>
              <a:rPr lang="cs-CZ" dirty="0"/>
              <a:t>takový čin opětovně, nebo</a:t>
            </a:r>
          </a:p>
          <a:p>
            <a:pPr lvl="1" algn="just"/>
            <a:r>
              <a:rPr lang="cs-CZ" dirty="0" smtClean="0"/>
              <a:t>způsobí-li </a:t>
            </a:r>
            <a:r>
              <a:rPr lang="cs-CZ" dirty="0"/>
              <a:t>takovým činem těžkou újmu na zdraví.</a:t>
            </a:r>
          </a:p>
          <a:p>
            <a:pPr algn="just"/>
            <a:r>
              <a:rPr lang="cs-CZ" dirty="0" smtClean="0"/>
              <a:t>Odnětím </a:t>
            </a:r>
            <a:r>
              <a:rPr lang="cs-CZ" dirty="0"/>
              <a:t>svobody na pět až dvanáct let bude pachatel potrestán, způsobí-li činem uvedeným v odstavci 1 těžkou újmu na zdraví nejméně dvou osob nebo smrt.</a:t>
            </a:r>
          </a:p>
          <a:p>
            <a:pPr algn="just"/>
            <a:r>
              <a:rPr lang="cs-CZ" dirty="0" smtClean="0"/>
              <a:t>Odnětím </a:t>
            </a:r>
            <a:r>
              <a:rPr lang="cs-CZ" dirty="0"/>
              <a:t>svobody na osm až šestnáct let bude pachatel potrestán, způsobí-li činem uvedeným v odstavci 1 smrt nejméně dvou osob.</a:t>
            </a:r>
          </a:p>
          <a:p>
            <a:pPr algn="just"/>
            <a:r>
              <a:rPr lang="cs-CZ" dirty="0" smtClean="0"/>
              <a:t>Příprava </a:t>
            </a:r>
            <a:r>
              <a:rPr lang="cs-CZ" dirty="0"/>
              <a:t>je trestná.</a:t>
            </a:r>
          </a:p>
        </p:txBody>
      </p:sp>
    </p:spTree>
    <p:extLst>
      <p:ext uri="{BB962C8B-B14F-4D97-AF65-F5344CB8AC3E}">
        <p14:creationId xmlns:p14="http://schemas.microsoft.com/office/powerpoint/2010/main" val="9683889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Nedovolené přerušení těhotenství se souhlasem těhotné ženy</a:t>
            </a:r>
          </a:p>
        </p:txBody>
      </p:sp>
      <p:sp>
        <p:nvSpPr>
          <p:cNvPr id="3" name="Zástupný symbol pro obsah 2"/>
          <p:cNvSpPr>
            <a:spLocks noGrp="1"/>
          </p:cNvSpPr>
          <p:nvPr>
            <p:ph idx="1"/>
          </p:nvPr>
        </p:nvSpPr>
        <p:spPr/>
        <p:txBody>
          <a:bodyPr>
            <a:normAutofit fontScale="92500" lnSpcReduction="20000"/>
          </a:bodyPr>
          <a:lstStyle/>
          <a:p>
            <a:pPr algn="just"/>
            <a:r>
              <a:rPr lang="cs-CZ" dirty="0" smtClean="0"/>
              <a:t>Kdo </a:t>
            </a:r>
            <a:r>
              <a:rPr lang="cs-CZ" dirty="0"/>
              <a:t>se souhlasem těhotné ženy uměle přeruší její těhotenství jinak než způsobem přípustným podle zákona o umělém přerušení těhotenství, bude potrestán odnětím svobody na jeden rok až pět let nebo zákazem činnosti.</a:t>
            </a:r>
          </a:p>
          <a:p>
            <a:pPr algn="just"/>
            <a:r>
              <a:rPr lang="cs-CZ" dirty="0" smtClean="0"/>
              <a:t>Odnětím </a:t>
            </a:r>
            <a:r>
              <a:rPr lang="cs-CZ" dirty="0"/>
              <a:t>svobody na dvě léta až osm let bude pachatel potrestán,</a:t>
            </a:r>
          </a:p>
          <a:p>
            <a:pPr lvl="1" algn="just"/>
            <a:r>
              <a:rPr lang="cs-CZ" dirty="0" smtClean="0"/>
              <a:t>spáchá-li </a:t>
            </a:r>
            <a:r>
              <a:rPr lang="cs-CZ" dirty="0"/>
              <a:t>čin uvedený v odstavci 1 na ženě mladší osmnácti let,</a:t>
            </a:r>
          </a:p>
          <a:p>
            <a:pPr lvl="1" algn="just"/>
            <a:r>
              <a:rPr lang="cs-CZ" dirty="0" smtClean="0"/>
              <a:t>získá-li </a:t>
            </a:r>
            <a:r>
              <a:rPr lang="cs-CZ" dirty="0"/>
              <a:t>takovým činem pro sebe nebo pro jiného značný prospěch,</a:t>
            </a:r>
          </a:p>
          <a:p>
            <a:pPr lvl="1" algn="just"/>
            <a:r>
              <a:rPr lang="cs-CZ" dirty="0" smtClean="0"/>
              <a:t>páchá-li </a:t>
            </a:r>
            <a:r>
              <a:rPr lang="cs-CZ" dirty="0"/>
              <a:t>takový čin soustavně, nebo</a:t>
            </a:r>
          </a:p>
          <a:p>
            <a:pPr lvl="1" algn="just"/>
            <a:r>
              <a:rPr lang="cs-CZ" dirty="0" smtClean="0"/>
              <a:t>způsobí-li </a:t>
            </a:r>
            <a:r>
              <a:rPr lang="cs-CZ" dirty="0"/>
              <a:t>takovým činem těžkou újmu na zdraví.</a:t>
            </a:r>
          </a:p>
          <a:p>
            <a:pPr algn="just"/>
            <a:r>
              <a:rPr lang="cs-CZ" dirty="0" smtClean="0"/>
              <a:t>Odnětím </a:t>
            </a:r>
            <a:r>
              <a:rPr lang="cs-CZ" dirty="0"/>
              <a:t>svobody na tři léta až deset let bude pachatel potrestán, způsobí-li činem uvedeným v odstavci 1 těžkou újmu na zdraví nejméně dvou osob nebo smrt.</a:t>
            </a:r>
          </a:p>
          <a:p>
            <a:pPr algn="just"/>
            <a:r>
              <a:rPr lang="cs-CZ" dirty="0" smtClean="0"/>
              <a:t>Odnětím </a:t>
            </a:r>
            <a:r>
              <a:rPr lang="cs-CZ" dirty="0"/>
              <a:t>svobody na pět až dvanáct let bude pachatel potrestán, způsobí-li činem uvedeným v odstavci 1 smrt nejméně dvou osob.</a:t>
            </a:r>
          </a:p>
          <a:p>
            <a:pPr algn="just"/>
            <a:r>
              <a:rPr lang="cs-CZ" dirty="0" smtClean="0"/>
              <a:t>Příprava </a:t>
            </a:r>
            <a:r>
              <a:rPr lang="cs-CZ" dirty="0"/>
              <a:t>je trestná.</a:t>
            </a:r>
          </a:p>
        </p:txBody>
      </p:sp>
    </p:spTree>
    <p:extLst>
      <p:ext uri="{BB962C8B-B14F-4D97-AF65-F5344CB8AC3E}">
        <p14:creationId xmlns:p14="http://schemas.microsoft.com/office/powerpoint/2010/main" val="17617227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Pomoc těhotné ženě k umělému přerušení těhotenství</a:t>
            </a:r>
          </a:p>
        </p:txBody>
      </p:sp>
      <p:sp>
        <p:nvSpPr>
          <p:cNvPr id="3" name="Zástupný symbol pro obsah 2"/>
          <p:cNvSpPr>
            <a:spLocks noGrp="1"/>
          </p:cNvSpPr>
          <p:nvPr>
            <p:ph idx="1"/>
          </p:nvPr>
        </p:nvSpPr>
        <p:spPr/>
        <p:txBody>
          <a:bodyPr>
            <a:normAutofit/>
          </a:bodyPr>
          <a:lstStyle/>
          <a:p>
            <a:pPr algn="just"/>
            <a:r>
              <a:rPr lang="cs-CZ" dirty="0" smtClean="0"/>
              <a:t>Kdo </a:t>
            </a:r>
            <a:r>
              <a:rPr lang="cs-CZ" dirty="0"/>
              <a:t>těhotné ženě pomáhá k tomu, aby</a:t>
            </a:r>
          </a:p>
          <a:p>
            <a:pPr lvl="1" algn="just"/>
            <a:r>
              <a:rPr lang="cs-CZ" dirty="0" smtClean="0"/>
              <a:t>své </a:t>
            </a:r>
            <a:r>
              <a:rPr lang="cs-CZ" dirty="0"/>
              <a:t>těhotenství sama uměle přerušila, nebo</a:t>
            </a:r>
          </a:p>
          <a:p>
            <a:pPr lvl="1" algn="just"/>
            <a:r>
              <a:rPr lang="cs-CZ" dirty="0" smtClean="0"/>
              <a:t>jiného </a:t>
            </a:r>
            <a:r>
              <a:rPr lang="cs-CZ" dirty="0"/>
              <a:t>požádala nebo jinému dovolila, aby jí bylo těhotenství uměle přerušeno jinak než způsobem přípustným podle zákona o umělém přerušení těhotenství,</a:t>
            </a:r>
          </a:p>
          <a:p>
            <a:pPr lvl="1" algn="just"/>
            <a:r>
              <a:rPr lang="cs-CZ" dirty="0" smtClean="0"/>
              <a:t>bude </a:t>
            </a:r>
            <a:r>
              <a:rPr lang="cs-CZ" dirty="0"/>
              <a:t>potrestán odnětím svobody až na jeden rok.</a:t>
            </a:r>
          </a:p>
          <a:p>
            <a:pPr algn="just"/>
            <a:r>
              <a:rPr lang="cs-CZ" dirty="0" smtClean="0"/>
              <a:t>Odnětím </a:t>
            </a:r>
            <a:r>
              <a:rPr lang="cs-CZ" dirty="0"/>
              <a:t>svobody na šest měsíců až pět let bude pachatel potrestán,</a:t>
            </a:r>
          </a:p>
          <a:p>
            <a:pPr lvl="1" algn="just"/>
            <a:r>
              <a:rPr lang="cs-CZ" dirty="0" smtClean="0"/>
              <a:t>spáchá-li </a:t>
            </a:r>
            <a:r>
              <a:rPr lang="cs-CZ" dirty="0"/>
              <a:t>čin uvedený v odstavci 1 vůči ženě mladší osmnácti let, nebo</a:t>
            </a:r>
          </a:p>
          <a:p>
            <a:pPr lvl="1" algn="just"/>
            <a:r>
              <a:rPr lang="cs-CZ" dirty="0" smtClean="0"/>
              <a:t>přispěje-li </a:t>
            </a:r>
            <a:r>
              <a:rPr lang="cs-CZ" dirty="0"/>
              <a:t>takovým činem k těžké újmě na zdraví u těhotné ženy.</a:t>
            </a:r>
          </a:p>
          <a:p>
            <a:pPr algn="just"/>
            <a:r>
              <a:rPr lang="cs-CZ" dirty="0" smtClean="0"/>
              <a:t>Odnětím </a:t>
            </a:r>
            <a:r>
              <a:rPr lang="cs-CZ" dirty="0"/>
              <a:t>svobody na jeden rok až šest let bude pachatel potrestán, přispěje-li činem uvedeným v odstavci 1 k smrti těhotné ženy.</a:t>
            </a:r>
          </a:p>
        </p:txBody>
      </p:sp>
    </p:spTree>
    <p:extLst>
      <p:ext uri="{BB962C8B-B14F-4D97-AF65-F5344CB8AC3E}">
        <p14:creationId xmlns:p14="http://schemas.microsoft.com/office/powerpoint/2010/main" val="1360245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Svádění těhotné ženy k umělému přerušení těhotenství</a:t>
            </a:r>
          </a:p>
        </p:txBody>
      </p:sp>
      <p:sp>
        <p:nvSpPr>
          <p:cNvPr id="3" name="Zástupný symbol pro obsah 2"/>
          <p:cNvSpPr>
            <a:spLocks noGrp="1"/>
          </p:cNvSpPr>
          <p:nvPr>
            <p:ph idx="1"/>
          </p:nvPr>
        </p:nvSpPr>
        <p:spPr/>
        <p:txBody>
          <a:bodyPr>
            <a:normAutofit lnSpcReduction="10000"/>
          </a:bodyPr>
          <a:lstStyle/>
          <a:p>
            <a:r>
              <a:rPr lang="cs-CZ" dirty="0" smtClean="0"/>
              <a:t>Kdo </a:t>
            </a:r>
            <a:r>
              <a:rPr lang="cs-CZ" dirty="0"/>
              <a:t>svádí těhotnou ženu k tomu, aby</a:t>
            </a:r>
          </a:p>
          <a:p>
            <a:pPr lvl="1"/>
            <a:r>
              <a:rPr lang="cs-CZ" dirty="0" smtClean="0"/>
              <a:t>své </a:t>
            </a:r>
            <a:r>
              <a:rPr lang="cs-CZ" dirty="0"/>
              <a:t>těhotenství sama uměle přerušila, nebo</a:t>
            </a:r>
          </a:p>
          <a:p>
            <a:pPr lvl="1"/>
            <a:r>
              <a:rPr lang="cs-CZ" dirty="0" smtClean="0"/>
              <a:t>jiného </a:t>
            </a:r>
            <a:r>
              <a:rPr lang="cs-CZ" dirty="0"/>
              <a:t>požádala nebo jinému dovolila, aby jí bylo těhotenství uměle přerušeno jinak než způsobem přípustným podle zákona o umělém přerušení těhotenství,</a:t>
            </a:r>
          </a:p>
          <a:p>
            <a:pPr lvl="1"/>
            <a:r>
              <a:rPr lang="cs-CZ" dirty="0" smtClean="0"/>
              <a:t>bude </a:t>
            </a:r>
            <a:r>
              <a:rPr lang="cs-CZ" dirty="0"/>
              <a:t>potrestán odnětím svobody až na dvě léta.</a:t>
            </a:r>
          </a:p>
          <a:p>
            <a:r>
              <a:rPr lang="cs-CZ" dirty="0" smtClean="0"/>
              <a:t>Odnětím </a:t>
            </a:r>
            <a:r>
              <a:rPr lang="cs-CZ" dirty="0"/>
              <a:t>svobody na šest měsíců až pět let bude pachatel potrestán,</a:t>
            </a:r>
          </a:p>
          <a:p>
            <a:pPr lvl="1"/>
            <a:r>
              <a:rPr lang="cs-CZ" dirty="0" smtClean="0"/>
              <a:t>spáchá-li </a:t>
            </a:r>
            <a:r>
              <a:rPr lang="cs-CZ" dirty="0"/>
              <a:t>čin uvedený v odstavci 1 vůči ženě mladší osmnácti let,</a:t>
            </a:r>
          </a:p>
          <a:p>
            <a:pPr lvl="1"/>
            <a:r>
              <a:rPr lang="cs-CZ" dirty="0" smtClean="0"/>
              <a:t>spáchá-li </a:t>
            </a:r>
            <a:r>
              <a:rPr lang="cs-CZ" dirty="0"/>
              <a:t>takový čin zneužívaje tísně nebo závislosti těhotné ženy, nebo</a:t>
            </a:r>
          </a:p>
          <a:p>
            <a:pPr lvl="1"/>
            <a:r>
              <a:rPr lang="cs-CZ" dirty="0" smtClean="0"/>
              <a:t>přispěje-li </a:t>
            </a:r>
            <a:r>
              <a:rPr lang="cs-CZ" dirty="0"/>
              <a:t>takovým činem k těžké újmě na zdraví u těhotné ženy.</a:t>
            </a:r>
          </a:p>
          <a:p>
            <a:r>
              <a:rPr lang="cs-CZ" dirty="0" smtClean="0"/>
              <a:t>Odnětím </a:t>
            </a:r>
            <a:r>
              <a:rPr lang="cs-CZ" dirty="0"/>
              <a:t>svobody na jeden rok až šest let bude pachatel potrestán, přispěje-li činem uvedeným v odstavci 1 k smrti těhotné ženy.</a:t>
            </a:r>
          </a:p>
        </p:txBody>
      </p:sp>
    </p:spTree>
    <p:extLst>
      <p:ext uri="{BB962C8B-B14F-4D97-AF65-F5344CB8AC3E}">
        <p14:creationId xmlns:p14="http://schemas.microsoft.com/office/powerpoint/2010/main" val="4736572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Trestné činy související s neoprávněným nakládáním s lidskými tkáněmi a orgány, lidským embryem a lidským genomem</a:t>
            </a:r>
          </a:p>
        </p:txBody>
      </p:sp>
      <p:sp>
        <p:nvSpPr>
          <p:cNvPr id="3" name="Zástupný symbol pro obsah 2"/>
          <p:cNvSpPr>
            <a:spLocks noGrp="1"/>
          </p:cNvSpPr>
          <p:nvPr>
            <p:ph idx="1"/>
          </p:nvPr>
        </p:nvSpPr>
        <p:spPr/>
        <p:txBody>
          <a:bodyPr>
            <a:normAutofit/>
          </a:bodyPr>
          <a:lstStyle/>
          <a:p>
            <a:endParaRPr lang="cs-CZ" sz="2400" dirty="0" smtClean="0"/>
          </a:p>
          <a:p>
            <a:r>
              <a:rPr lang="cs-CZ" sz="2400" dirty="0" smtClean="0"/>
              <a:t>Neoprávněné </a:t>
            </a:r>
            <a:r>
              <a:rPr lang="cs-CZ" sz="2400" dirty="0"/>
              <a:t>odebrání tkání a </a:t>
            </a:r>
            <a:r>
              <a:rPr lang="cs-CZ" sz="2400" dirty="0" smtClean="0"/>
              <a:t>orgánů</a:t>
            </a:r>
          </a:p>
          <a:p>
            <a:r>
              <a:rPr lang="cs-CZ" sz="2400" dirty="0"/>
              <a:t>Nedovolené nakládání s tkáněmi a </a:t>
            </a:r>
            <a:r>
              <a:rPr lang="cs-CZ" sz="2400" dirty="0" smtClean="0"/>
              <a:t>orgány</a:t>
            </a:r>
          </a:p>
          <a:p>
            <a:r>
              <a:rPr lang="cs-CZ" sz="2400" dirty="0"/>
              <a:t>Odběr tkáně, orgánu a provedení transplantace za </a:t>
            </a:r>
            <a:r>
              <a:rPr lang="cs-CZ" sz="2400" dirty="0" smtClean="0"/>
              <a:t>úplatu</a:t>
            </a:r>
          </a:p>
          <a:p>
            <a:r>
              <a:rPr lang="cs-CZ" sz="2400" dirty="0"/>
              <a:t>Nedovolené nakládání s lidským embryem a lidským </a:t>
            </a:r>
            <a:r>
              <a:rPr lang="cs-CZ" sz="2400" dirty="0" smtClean="0"/>
              <a:t>genomem</a:t>
            </a:r>
          </a:p>
          <a:p>
            <a:endParaRPr lang="cs-CZ" sz="2400" dirty="0"/>
          </a:p>
        </p:txBody>
      </p:sp>
    </p:spTree>
    <p:extLst>
      <p:ext uri="{BB962C8B-B14F-4D97-AF65-F5344CB8AC3E}">
        <p14:creationId xmlns:p14="http://schemas.microsoft.com/office/powerpoint/2010/main" val="40442144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svobodě a právům na ochranu osobnosti, soukromí a listovního tajemství</a:t>
            </a:r>
            <a:br>
              <a:rPr lang="cs-CZ" b="1" dirty="0"/>
            </a:br>
            <a:endParaRPr lang="cs-CZ" dirty="0"/>
          </a:p>
        </p:txBody>
      </p:sp>
      <p:sp>
        <p:nvSpPr>
          <p:cNvPr id="3" name="Zástupný symbol pro obsah 2"/>
          <p:cNvSpPr>
            <a:spLocks noGrp="1"/>
          </p:cNvSpPr>
          <p:nvPr>
            <p:ph idx="1"/>
          </p:nvPr>
        </p:nvSpPr>
        <p:spPr/>
        <p:txBody>
          <a:bodyPr/>
          <a:lstStyle/>
          <a:p>
            <a:endParaRPr lang="cs-CZ" dirty="0" smtClean="0"/>
          </a:p>
          <a:p>
            <a:endParaRPr lang="cs-CZ" dirty="0"/>
          </a:p>
          <a:p>
            <a:pPr algn="just"/>
            <a:r>
              <a:rPr lang="cs-CZ" sz="2400" dirty="0" smtClean="0"/>
              <a:t>Skutkové </a:t>
            </a:r>
            <a:r>
              <a:rPr lang="cs-CZ" sz="2400" dirty="0"/>
              <a:t>podstaty těchto TČ mohou být nejčastěji při poskytování zdravotní péče naplněny v souvislosti s provedením lékařských zákroků a hospitalizace bez náležitého souhlasu pacienta nebo porušením povinné mlčenlivosti</a:t>
            </a:r>
          </a:p>
        </p:txBody>
      </p:sp>
    </p:spTree>
    <p:extLst>
      <p:ext uri="{BB962C8B-B14F-4D97-AF65-F5344CB8AC3E}">
        <p14:creationId xmlns:p14="http://schemas.microsoft.com/office/powerpoint/2010/main" val="15827814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Trestné </a:t>
            </a:r>
            <a:r>
              <a:rPr lang="cs-CZ" dirty="0"/>
              <a:t>činy obecně nebezpečné</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482860546"/>
              </p:ext>
            </p:extLst>
          </p:nvPr>
        </p:nvGraphicFramePr>
        <p:xfrm>
          <a:off x="677334" y="1607127"/>
          <a:ext cx="8596668" cy="4434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91270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Trestné činy proti pořádku ve věcech </a:t>
            </a:r>
            <a:r>
              <a:rPr lang="cs-CZ" dirty="0" smtClean="0"/>
              <a:t>veřejných</a:t>
            </a:r>
            <a:endParaRPr lang="cs-CZ" dirty="0"/>
          </a:p>
        </p:txBody>
      </p:sp>
      <p:sp>
        <p:nvSpPr>
          <p:cNvPr id="3" name="Zástupný symbol pro obsah 2"/>
          <p:cNvSpPr>
            <a:spLocks noGrp="1"/>
          </p:cNvSpPr>
          <p:nvPr>
            <p:ph idx="1"/>
          </p:nvPr>
        </p:nvSpPr>
        <p:spPr/>
        <p:txBody>
          <a:bodyPr/>
          <a:lstStyle/>
          <a:p>
            <a:r>
              <a:rPr lang="cs-CZ" sz="2800" dirty="0" smtClean="0"/>
              <a:t>Přijetí </a:t>
            </a:r>
            <a:r>
              <a:rPr lang="cs-CZ" sz="2800" dirty="0"/>
              <a:t>úplatku</a:t>
            </a:r>
          </a:p>
          <a:p>
            <a:r>
              <a:rPr lang="cs-CZ" sz="2800" dirty="0" smtClean="0"/>
              <a:t>Křivá </a:t>
            </a:r>
            <a:r>
              <a:rPr lang="cs-CZ" sz="2800" dirty="0"/>
              <a:t>výpověď</a:t>
            </a:r>
          </a:p>
          <a:p>
            <a:r>
              <a:rPr lang="cs-CZ" sz="2800" dirty="0" smtClean="0"/>
              <a:t>Nepravdivý </a:t>
            </a:r>
            <a:r>
              <a:rPr lang="cs-CZ" sz="2800" dirty="0"/>
              <a:t>znalecký posudek</a:t>
            </a:r>
          </a:p>
          <a:p>
            <a:r>
              <a:rPr lang="cs-CZ" sz="2800" dirty="0" smtClean="0"/>
              <a:t>Padělání </a:t>
            </a:r>
            <a:r>
              <a:rPr lang="cs-CZ" sz="2800" dirty="0"/>
              <a:t>a vystavení nepravdivé lékařské zprávy, posudku a nálezu</a:t>
            </a:r>
          </a:p>
          <a:p>
            <a:r>
              <a:rPr lang="cs-CZ" sz="2800" dirty="0" smtClean="0"/>
              <a:t>Nepřekažení </a:t>
            </a:r>
            <a:r>
              <a:rPr lang="cs-CZ" sz="2800" dirty="0"/>
              <a:t>a neoznámení TČ</a:t>
            </a:r>
          </a:p>
          <a:p>
            <a:endParaRPr lang="cs-CZ" dirty="0"/>
          </a:p>
        </p:txBody>
      </p:sp>
    </p:spTree>
    <p:extLst>
      <p:ext uri="{BB962C8B-B14F-4D97-AF65-F5344CB8AC3E}">
        <p14:creationId xmlns:p14="http://schemas.microsoft.com/office/powerpoint/2010/main" val="25039542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Příklady na závěr</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734894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Paní Žlutá</a:t>
            </a:r>
          </a:p>
        </p:txBody>
      </p:sp>
      <p:sp>
        <p:nvSpPr>
          <p:cNvPr id="5" name="Zástupný symbol pro obsah 4"/>
          <p:cNvSpPr>
            <a:spLocks noGrp="1"/>
          </p:cNvSpPr>
          <p:nvPr>
            <p:ph idx="1"/>
          </p:nvPr>
        </p:nvSpPr>
        <p:spPr>
          <a:xfrm>
            <a:off x="677334" y="1426298"/>
            <a:ext cx="8596668" cy="3880773"/>
          </a:xfrm>
        </p:spPr>
        <p:txBody>
          <a:bodyPr>
            <a:noAutofit/>
          </a:bodyPr>
          <a:lstStyle/>
          <a:p>
            <a:pPr algn="just"/>
            <a:r>
              <a:rPr lang="cs-CZ" sz="2400" dirty="0"/>
              <a:t>Paní Žluté byla diagnostikována rakovina </a:t>
            </a:r>
            <a:r>
              <a:rPr lang="cs-CZ" sz="2400" dirty="0" smtClean="0"/>
              <a:t>tlustého střeva</a:t>
            </a:r>
            <a:r>
              <a:rPr lang="cs-CZ" sz="2400" dirty="0"/>
              <a:t>, bohužel již v relativně pokročilém stadiu</a:t>
            </a:r>
            <a:r>
              <a:rPr lang="cs-CZ" sz="2400" dirty="0" smtClean="0"/>
              <a:t>. </a:t>
            </a:r>
            <a:r>
              <a:rPr lang="it-IT" sz="2400" dirty="0" smtClean="0"/>
              <a:t>Po </a:t>
            </a:r>
            <a:r>
              <a:rPr lang="it-IT" sz="2400" dirty="0"/>
              <a:t>zvážení všech „pro a proti“ se lékaři rozhodli </a:t>
            </a:r>
            <a:r>
              <a:rPr lang="it-IT" sz="2400" dirty="0" smtClean="0"/>
              <a:t>pro</a:t>
            </a:r>
            <a:r>
              <a:rPr lang="cs-CZ" sz="2400" dirty="0" smtClean="0"/>
              <a:t> </a:t>
            </a:r>
            <a:r>
              <a:rPr lang="pt-BR" sz="2400" dirty="0" smtClean="0"/>
              <a:t>odoperování </a:t>
            </a:r>
            <a:r>
              <a:rPr lang="pt-BR" sz="2400" dirty="0"/>
              <a:t>nádoru, s kteroužto variantou </a:t>
            </a:r>
            <a:r>
              <a:rPr lang="pt-BR" sz="2400" dirty="0" smtClean="0"/>
              <a:t>paní</a:t>
            </a:r>
            <a:r>
              <a:rPr lang="cs-CZ" sz="2400" dirty="0" smtClean="0"/>
              <a:t> Žlutá </a:t>
            </a:r>
            <a:r>
              <a:rPr lang="cs-CZ" sz="2400" dirty="0"/>
              <a:t>souhlasila. Během operace bylo zjištěno, </a:t>
            </a:r>
            <a:r>
              <a:rPr lang="cs-CZ" sz="2400" dirty="0" smtClean="0"/>
              <a:t>že nádor </a:t>
            </a:r>
            <a:r>
              <a:rPr lang="cs-CZ" sz="2400" dirty="0"/>
              <a:t>je zhoubný a již metastázoval do </a:t>
            </a:r>
            <a:r>
              <a:rPr lang="cs-CZ" sz="2400" dirty="0" smtClean="0"/>
              <a:t>okolních orgánů</a:t>
            </a:r>
            <a:r>
              <a:rPr lang="cs-CZ" sz="2400" dirty="0"/>
              <a:t>. Nádor byl paní Žluté sice vyoperován, </a:t>
            </a:r>
            <a:r>
              <a:rPr lang="cs-CZ" sz="2400" dirty="0" smtClean="0"/>
              <a:t>ale v </a:t>
            </a:r>
            <a:r>
              <a:rPr lang="cs-CZ" sz="2400" dirty="0"/>
              <a:t>důsledku metastází bylo nutné nasadit </a:t>
            </a:r>
            <a:r>
              <a:rPr lang="cs-CZ" sz="2400" dirty="0" smtClean="0"/>
              <a:t>chemoterapii a </a:t>
            </a:r>
            <a:r>
              <a:rPr lang="cs-CZ" sz="2400" dirty="0"/>
              <a:t>pokračovat v další léčbě. Zdravotní stav </a:t>
            </a:r>
            <a:r>
              <a:rPr lang="cs-CZ" sz="2400" dirty="0" smtClean="0"/>
              <a:t>paní Žluté </a:t>
            </a:r>
            <a:r>
              <a:rPr lang="cs-CZ" sz="2400" dirty="0"/>
              <a:t>v měsících následujících po operaci </a:t>
            </a:r>
            <a:r>
              <a:rPr lang="cs-CZ" sz="2400" dirty="0" smtClean="0"/>
              <a:t>zaznamenal značné </a:t>
            </a:r>
            <a:r>
              <a:rPr lang="cs-CZ" sz="2400" dirty="0"/>
              <a:t>zhoršení a navíc v důsledku </a:t>
            </a:r>
            <a:r>
              <a:rPr lang="cs-CZ" sz="2400" dirty="0" smtClean="0"/>
              <a:t>chemoterapie trpí </a:t>
            </a:r>
            <a:r>
              <a:rPr lang="cs-CZ" sz="2400" dirty="0"/>
              <a:t>paní Žlutá častou nevolností a </a:t>
            </a:r>
            <a:r>
              <a:rPr lang="cs-CZ" sz="2400" dirty="0" smtClean="0"/>
              <a:t>zvracením. S </a:t>
            </a:r>
            <a:r>
              <a:rPr lang="cs-CZ" sz="2400" dirty="0"/>
              <a:t>tímto stavem a neúspěchem lékařů při její </a:t>
            </a:r>
            <a:r>
              <a:rPr lang="cs-CZ" sz="2400" dirty="0" smtClean="0"/>
              <a:t>léčbě není </a:t>
            </a:r>
            <a:r>
              <a:rPr lang="cs-CZ" sz="2400" dirty="0"/>
              <a:t>paní Žlutí vůbec spokojena.</a:t>
            </a:r>
          </a:p>
        </p:txBody>
      </p:sp>
    </p:spTree>
    <p:extLst>
      <p:ext uri="{BB962C8B-B14F-4D97-AF65-F5344CB8AC3E}">
        <p14:creationId xmlns:p14="http://schemas.microsoft.com/office/powerpoint/2010/main" val="3847943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Složky lege </a:t>
            </a:r>
            <a:r>
              <a:rPr lang="cs-CZ" dirty="0" err="1"/>
              <a:t>artis</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800" dirty="0"/>
              <a:t>Odborná kvalifikace zdravotnického </a:t>
            </a:r>
            <a:r>
              <a:rPr lang="cs-CZ" sz="2800" dirty="0" smtClean="0"/>
              <a:t>pracovníka</a:t>
            </a:r>
          </a:p>
          <a:p>
            <a:endParaRPr lang="cs-CZ" sz="2800" dirty="0"/>
          </a:p>
          <a:p>
            <a:r>
              <a:rPr lang="cs-CZ" sz="2800" dirty="0"/>
              <a:t>Poskytování léčební péče dle nejlepších a v dané chvíli dostupných </a:t>
            </a:r>
            <a:r>
              <a:rPr lang="cs-CZ" sz="2800" dirty="0" smtClean="0"/>
              <a:t>možností</a:t>
            </a:r>
          </a:p>
          <a:p>
            <a:endParaRPr lang="cs-CZ" sz="2800" dirty="0"/>
          </a:p>
          <a:p>
            <a:r>
              <a:rPr lang="cs-CZ" sz="2800" dirty="0"/>
              <a:t>Poskytování léčební péče bez </a:t>
            </a:r>
            <a:r>
              <a:rPr lang="cs-CZ" sz="2800" dirty="0" smtClean="0"/>
              <a:t>nedbalosti</a:t>
            </a:r>
          </a:p>
          <a:p>
            <a:pPr lvl="1"/>
            <a:r>
              <a:rPr lang="cs-CZ" sz="2600" dirty="0"/>
              <a:t>§ 2645 - Poskytovatel odpovídá za to, že splní své povinnosti s péčí řádného odborníka; k ujednáním, která to vylučují nebo omezují, se </a:t>
            </a:r>
            <a:r>
              <a:rPr lang="cs-CZ" sz="2600" dirty="0" smtClean="0"/>
              <a:t>nepřihlíží</a:t>
            </a:r>
            <a:endParaRPr lang="cs-CZ" sz="2600" dirty="0"/>
          </a:p>
          <a:p>
            <a:endParaRPr lang="cs-CZ" dirty="0"/>
          </a:p>
        </p:txBody>
      </p:sp>
    </p:spTree>
    <p:extLst>
      <p:ext uri="{BB962C8B-B14F-4D97-AF65-F5344CB8AC3E}">
        <p14:creationId xmlns:p14="http://schemas.microsoft.com/office/powerpoint/2010/main" val="29604761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Paní Žlutá</a:t>
            </a:r>
          </a:p>
        </p:txBody>
      </p:sp>
      <p:sp>
        <p:nvSpPr>
          <p:cNvPr id="3" name="Zástupný symbol pro obsah 2"/>
          <p:cNvSpPr>
            <a:spLocks noGrp="1"/>
          </p:cNvSpPr>
          <p:nvPr>
            <p:ph idx="1"/>
          </p:nvPr>
        </p:nvSpPr>
        <p:spPr/>
        <p:txBody>
          <a:bodyPr>
            <a:normAutofit/>
          </a:bodyPr>
          <a:lstStyle/>
          <a:p>
            <a:r>
              <a:rPr lang="cs-CZ" sz="2400" dirty="0"/>
              <a:t>Může v kontextu zhoršení svého </a:t>
            </a:r>
            <a:r>
              <a:rPr lang="cs-CZ" sz="2400" dirty="0" smtClean="0"/>
              <a:t>zdravotního stavu </a:t>
            </a:r>
            <a:r>
              <a:rPr lang="cs-CZ" sz="2400" dirty="0"/>
              <a:t>nárokovat po lékaři náhradu </a:t>
            </a:r>
            <a:r>
              <a:rPr lang="cs-CZ" sz="2400" dirty="0" smtClean="0"/>
              <a:t>škody na </a:t>
            </a:r>
            <a:r>
              <a:rPr lang="cs-CZ" sz="2400" dirty="0"/>
              <a:t>zdraví?</a:t>
            </a:r>
          </a:p>
        </p:txBody>
      </p:sp>
    </p:spTree>
    <p:extLst>
      <p:ext uri="{BB962C8B-B14F-4D97-AF65-F5344CB8AC3E}">
        <p14:creationId xmlns:p14="http://schemas.microsoft.com/office/powerpoint/2010/main" val="36027893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2955" y="251579"/>
            <a:ext cx="8596668" cy="3880773"/>
          </a:xfrm>
        </p:spPr>
        <p:txBody>
          <a:bodyPr>
            <a:noAutofit/>
          </a:bodyPr>
          <a:lstStyle/>
          <a:p>
            <a:pPr algn="just"/>
            <a:r>
              <a:rPr lang="cs-CZ" sz="2000" dirty="0"/>
              <a:t>V tomto kontextu odpovědnost na straně poskytovatele zdravotních služeb hledat </a:t>
            </a:r>
            <a:r>
              <a:rPr lang="cs-CZ" sz="2000" u="sng" dirty="0" smtClean="0">
                <a:effectLst>
                  <a:outerShdw blurRad="38100" dist="38100" dir="2700000" algn="tl">
                    <a:srgbClr val="000000">
                      <a:alpha val="43137"/>
                    </a:srgbClr>
                  </a:outerShdw>
                </a:effectLst>
              </a:rPr>
              <a:t>nemůžeme</a:t>
            </a:r>
            <a:r>
              <a:rPr lang="cs-CZ" sz="2000" dirty="0" smtClean="0"/>
              <a:t>. Nesporné </a:t>
            </a:r>
            <a:r>
              <a:rPr lang="cs-CZ" sz="2000" dirty="0"/>
              <a:t>je, že zdravotní stav paní Žluté se ani po aplikované léčbě nezlepšil, navíc dochází k </a:t>
            </a:r>
            <a:r>
              <a:rPr lang="cs-CZ" sz="2000" dirty="0" smtClean="0"/>
              <a:t>jeho dalšímu </a:t>
            </a:r>
            <a:r>
              <a:rPr lang="cs-CZ" sz="2000" dirty="0"/>
              <a:t>zhoršování. Na druhou stranu </a:t>
            </a:r>
            <a:r>
              <a:rPr lang="cs-CZ" sz="2000" u="sng" dirty="0">
                <a:effectLst>
                  <a:outerShdw blurRad="38100" dist="38100" dir="2700000" algn="tl">
                    <a:srgbClr val="000000">
                      <a:alpha val="43137"/>
                    </a:srgbClr>
                  </a:outerShdw>
                </a:effectLst>
              </a:rPr>
              <a:t>odpovědnost za škodu vzniká porušením práva stanovené </a:t>
            </a:r>
            <a:r>
              <a:rPr lang="cs-CZ" sz="2000" u="sng" dirty="0" smtClean="0">
                <a:effectLst>
                  <a:outerShdw blurRad="38100" dist="38100" dir="2700000" algn="tl">
                    <a:srgbClr val="000000">
                      <a:alpha val="43137"/>
                    </a:srgbClr>
                  </a:outerShdw>
                </a:effectLst>
              </a:rPr>
              <a:t>povinnosti</a:t>
            </a:r>
            <a:r>
              <a:rPr lang="cs-CZ" sz="2000" dirty="0" smtClean="0"/>
              <a:t>, přičemž </a:t>
            </a:r>
            <a:r>
              <a:rPr lang="cs-CZ" sz="2000" dirty="0"/>
              <a:t>je nutné, aby byla tato </a:t>
            </a:r>
            <a:r>
              <a:rPr lang="cs-CZ" sz="2000" u="sng" dirty="0">
                <a:effectLst>
                  <a:outerShdw blurRad="38100" dist="38100" dir="2700000" algn="tl">
                    <a:srgbClr val="000000">
                      <a:alpha val="43137"/>
                    </a:srgbClr>
                  </a:outerShdw>
                </a:effectLst>
              </a:rPr>
              <a:t>škoda</a:t>
            </a:r>
            <a:r>
              <a:rPr lang="cs-CZ" sz="2000" b="1" u="sng" dirty="0"/>
              <a:t> </a:t>
            </a:r>
            <a:r>
              <a:rPr lang="cs-CZ" sz="2000" u="sng" dirty="0">
                <a:effectLst>
                  <a:outerShdw blurRad="38100" dist="38100" dir="2700000" algn="tl">
                    <a:srgbClr val="000000">
                      <a:alpha val="43137"/>
                    </a:srgbClr>
                  </a:outerShdw>
                </a:effectLst>
              </a:rPr>
              <a:t>zaviněná</a:t>
            </a:r>
            <a:r>
              <a:rPr lang="cs-CZ" sz="2000" dirty="0"/>
              <a:t>, ať už úmyslně či z nedbalosti. Pro účely </a:t>
            </a:r>
            <a:r>
              <a:rPr lang="cs-CZ" sz="2000" dirty="0" smtClean="0"/>
              <a:t>poskytování zdravotních </a:t>
            </a:r>
            <a:r>
              <a:rPr lang="cs-CZ" sz="2000" dirty="0"/>
              <a:t>služeb v rámci smlouvy o péči o zdraví stanovuje § 2645 zákona č. 89/2012 Sb., </a:t>
            </a:r>
            <a:r>
              <a:rPr lang="cs-CZ" sz="2000" dirty="0" smtClean="0"/>
              <a:t>občanského zákoníku</a:t>
            </a:r>
            <a:r>
              <a:rPr lang="cs-CZ" sz="2000" dirty="0"/>
              <a:t>, speciální limitaci odpovědnosti spočívající v tom, že poskytovatel zdravotních </a:t>
            </a:r>
            <a:r>
              <a:rPr lang="cs-CZ" sz="2000" dirty="0" smtClean="0"/>
              <a:t>služeb odpovídá </a:t>
            </a:r>
            <a:r>
              <a:rPr lang="cs-CZ" sz="2000" dirty="0"/>
              <a:t>za to, že splní své povinnosti s péčí řádného odborníka. Jinými slovy poskytovatel </a:t>
            </a:r>
            <a:r>
              <a:rPr lang="cs-CZ" sz="2000" dirty="0" smtClean="0"/>
              <a:t>zdravotních služeb </a:t>
            </a:r>
            <a:r>
              <a:rPr lang="cs-CZ" sz="2000" dirty="0"/>
              <a:t>odpovídá „pouze“ za to, že dotyčné zdravotní služby poskytuje de lege </a:t>
            </a:r>
            <a:r>
              <a:rPr lang="cs-CZ" sz="2000" dirty="0" err="1"/>
              <a:t>artis</a:t>
            </a:r>
            <a:r>
              <a:rPr lang="cs-CZ" sz="2000" dirty="0"/>
              <a:t> </a:t>
            </a:r>
            <a:r>
              <a:rPr lang="cs-CZ" sz="2000" dirty="0" err="1"/>
              <a:t>medicinae</a:t>
            </a:r>
            <a:r>
              <a:rPr lang="cs-CZ" sz="2000" dirty="0"/>
              <a:t>, </a:t>
            </a:r>
            <a:r>
              <a:rPr lang="cs-CZ" sz="2000" dirty="0" smtClean="0"/>
              <a:t>avšak </a:t>
            </a:r>
            <a:r>
              <a:rPr lang="cs-CZ" sz="2000" u="sng" dirty="0" smtClean="0">
                <a:effectLst>
                  <a:outerShdw blurRad="38100" dist="38100" dir="2700000" algn="tl">
                    <a:srgbClr val="000000">
                      <a:alpha val="43137"/>
                    </a:srgbClr>
                  </a:outerShdw>
                </a:effectLst>
              </a:rPr>
              <a:t>neručí </a:t>
            </a:r>
            <a:r>
              <a:rPr lang="cs-CZ" sz="2000" u="sng" dirty="0">
                <a:effectLst>
                  <a:outerShdw blurRad="38100" dist="38100" dir="2700000" algn="tl">
                    <a:srgbClr val="000000">
                      <a:alpha val="43137"/>
                    </a:srgbClr>
                  </a:outerShdw>
                </a:effectLst>
              </a:rPr>
              <a:t>už za jejich úspěšnost, např. v podobě úplného uzdravení pacienta</a:t>
            </a:r>
            <a:r>
              <a:rPr lang="cs-CZ" sz="2000" dirty="0"/>
              <a:t>. </a:t>
            </a:r>
            <a:endParaRPr lang="cs-CZ" sz="2000" dirty="0" smtClean="0"/>
          </a:p>
          <a:p>
            <a:pPr algn="just"/>
            <a:r>
              <a:rPr lang="cs-CZ" sz="2000" dirty="0" smtClean="0"/>
              <a:t>Stádium </a:t>
            </a:r>
            <a:r>
              <a:rPr lang="cs-CZ" sz="2000" dirty="0"/>
              <a:t>nemoci, v němž </a:t>
            </a:r>
            <a:r>
              <a:rPr lang="cs-CZ" sz="2000" dirty="0" smtClean="0"/>
              <a:t>se nachází </a:t>
            </a:r>
            <a:r>
              <a:rPr lang="cs-CZ" sz="2000" dirty="0"/>
              <a:t>paní Žlutá, tedy pokročilé stádium, v němž již rakovinné buňky přesáhly stěnu tlustého </a:t>
            </a:r>
            <a:r>
              <a:rPr lang="cs-CZ" sz="2000" dirty="0" smtClean="0"/>
              <a:t>střeva a </a:t>
            </a:r>
            <a:r>
              <a:rPr lang="cs-CZ" sz="2000" dirty="0"/>
              <a:t>rozšířily se do zbytku těla, je navíc úspěšné u méně než 10 % případů, respektive toto procento </a:t>
            </a:r>
            <a:r>
              <a:rPr lang="cs-CZ" sz="2000" dirty="0" smtClean="0"/>
              <a:t>pacientů přežije </a:t>
            </a:r>
            <a:r>
              <a:rPr lang="cs-CZ" sz="2000" dirty="0"/>
              <a:t>po dobu následujících pěti let, a tedy ani bezchybná léčba nemůže být zárukou </a:t>
            </a:r>
            <a:r>
              <a:rPr lang="cs-CZ" sz="2000" dirty="0" smtClean="0"/>
              <a:t>úspěchu. V </a:t>
            </a:r>
            <a:r>
              <a:rPr lang="cs-CZ" sz="2000" dirty="0"/>
              <a:t>tomto případě tedy </a:t>
            </a:r>
            <a:r>
              <a:rPr lang="cs-CZ" sz="2000" u="sng" dirty="0">
                <a:effectLst>
                  <a:outerShdw blurRad="38100" dist="38100" dir="2700000" algn="tl">
                    <a:srgbClr val="000000">
                      <a:alpha val="43137"/>
                    </a:srgbClr>
                  </a:outerShdw>
                </a:effectLst>
              </a:rPr>
              <a:t>právo na náhradu škody na zdraví paní Žluté nevzniklo</a:t>
            </a:r>
            <a:r>
              <a:rPr lang="cs-CZ" sz="2000" dirty="0"/>
              <a:t>.</a:t>
            </a:r>
          </a:p>
        </p:txBody>
      </p:sp>
    </p:spTree>
    <p:extLst>
      <p:ext uri="{BB962C8B-B14F-4D97-AF65-F5344CB8AC3E}">
        <p14:creationId xmlns:p14="http://schemas.microsoft.com/office/powerpoint/2010/main" val="2473797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Pan Kovář</a:t>
            </a:r>
            <a:endParaRPr lang="cs-CZ" dirty="0"/>
          </a:p>
        </p:txBody>
      </p:sp>
      <p:sp>
        <p:nvSpPr>
          <p:cNvPr id="3" name="Zástupný symbol pro obsah 2"/>
          <p:cNvSpPr>
            <a:spLocks noGrp="1"/>
          </p:cNvSpPr>
          <p:nvPr>
            <p:ph idx="1"/>
          </p:nvPr>
        </p:nvSpPr>
        <p:spPr/>
        <p:txBody>
          <a:bodyPr>
            <a:normAutofit/>
          </a:bodyPr>
          <a:lstStyle/>
          <a:p>
            <a:pPr algn="just"/>
            <a:r>
              <a:rPr lang="cs-CZ" sz="2400" dirty="0"/>
              <a:t>Pan Kovář absolvoval u svého registrujícího lékaře </a:t>
            </a:r>
            <a:r>
              <a:rPr lang="cs-CZ" sz="2400" dirty="0" smtClean="0"/>
              <a:t>pravidelnou preventivní </a:t>
            </a:r>
            <a:r>
              <a:rPr lang="cs-CZ" sz="2400" dirty="0"/>
              <a:t>prohlídku, při níž mu byla mimo jiné </a:t>
            </a:r>
            <a:r>
              <a:rPr lang="cs-CZ" sz="2400" dirty="0" smtClean="0"/>
              <a:t>odebrána krev</a:t>
            </a:r>
            <a:r>
              <a:rPr lang="cs-CZ" sz="2400" dirty="0"/>
              <a:t>. Asi za dva a půl měsíce začal pociťovat </a:t>
            </a:r>
            <a:r>
              <a:rPr lang="cs-CZ" sz="2400" dirty="0" smtClean="0"/>
              <a:t>nečekané změny </a:t>
            </a:r>
            <a:r>
              <a:rPr lang="cs-CZ" sz="2400" dirty="0"/>
              <a:t>zdravotního stavu a nakonec mu byla po sérii </a:t>
            </a:r>
            <a:r>
              <a:rPr lang="cs-CZ" sz="2400" dirty="0" smtClean="0"/>
              <a:t>vyšetření diagnostikována </a:t>
            </a:r>
            <a:r>
              <a:rPr lang="cs-CZ" sz="2400" dirty="0"/>
              <a:t>Hepatitida typu B. Vzhledem k </a:t>
            </a:r>
            <a:r>
              <a:rPr lang="cs-CZ" sz="2400" dirty="0" smtClean="0"/>
              <a:t>omezené množině </a:t>
            </a:r>
            <a:r>
              <a:rPr lang="cs-CZ" sz="2400" dirty="0"/>
              <a:t>způsobů, jimiž se tato infekční nemoc šíří (</a:t>
            </a:r>
            <a:r>
              <a:rPr lang="cs-CZ" sz="2400" dirty="0" smtClean="0"/>
              <a:t>především tělními </a:t>
            </a:r>
            <a:r>
              <a:rPr lang="cs-CZ" sz="2400" dirty="0"/>
              <a:t>tekutinami), má pan Kovář silné podezření, </a:t>
            </a:r>
            <a:r>
              <a:rPr lang="cs-CZ" sz="2400" dirty="0" smtClean="0"/>
              <a:t>že k </a:t>
            </a:r>
            <a:r>
              <a:rPr lang="cs-CZ" sz="2400" dirty="0"/>
              <a:t>nakažení došlo při odběru krve během zmíněné </a:t>
            </a:r>
            <a:r>
              <a:rPr lang="cs-CZ" sz="2400" dirty="0" smtClean="0"/>
              <a:t>preventivní prohlídky</a:t>
            </a:r>
            <a:r>
              <a:rPr lang="cs-CZ" sz="2400" dirty="0"/>
              <a:t>.</a:t>
            </a:r>
          </a:p>
        </p:txBody>
      </p:sp>
    </p:spTree>
    <p:extLst>
      <p:ext uri="{BB962C8B-B14F-4D97-AF65-F5344CB8AC3E}">
        <p14:creationId xmlns:p14="http://schemas.microsoft.com/office/powerpoint/2010/main" val="16844072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Pan Kovář</a:t>
            </a:r>
          </a:p>
        </p:txBody>
      </p:sp>
      <p:sp>
        <p:nvSpPr>
          <p:cNvPr id="3" name="Zástupný symbol pro obsah 2"/>
          <p:cNvSpPr>
            <a:spLocks noGrp="1"/>
          </p:cNvSpPr>
          <p:nvPr>
            <p:ph idx="1"/>
          </p:nvPr>
        </p:nvSpPr>
        <p:spPr/>
        <p:txBody>
          <a:bodyPr>
            <a:normAutofit/>
          </a:bodyPr>
          <a:lstStyle/>
          <a:p>
            <a:r>
              <a:rPr lang="cs-CZ" sz="2400" dirty="0"/>
              <a:t>Odpovídá za škodu na jeho zdraví poskytovatel </a:t>
            </a:r>
            <a:r>
              <a:rPr lang="cs-CZ" sz="2400" dirty="0" smtClean="0"/>
              <a:t>zdravotních </a:t>
            </a:r>
            <a:r>
              <a:rPr lang="pl-PL" sz="2400" dirty="0" smtClean="0"/>
              <a:t>služeb</a:t>
            </a:r>
            <a:r>
              <a:rPr lang="pl-PL" sz="2400" dirty="0"/>
              <a:t>? Pokud ano, za jakých podmínek?</a:t>
            </a:r>
            <a:endParaRPr lang="cs-CZ" sz="2400" dirty="0"/>
          </a:p>
        </p:txBody>
      </p:sp>
    </p:spTree>
    <p:extLst>
      <p:ext uri="{BB962C8B-B14F-4D97-AF65-F5344CB8AC3E}">
        <p14:creationId xmlns:p14="http://schemas.microsoft.com/office/powerpoint/2010/main" val="8432071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89629" y="336884"/>
            <a:ext cx="8596668" cy="5956716"/>
          </a:xfrm>
        </p:spPr>
        <p:txBody>
          <a:bodyPr>
            <a:noAutofit/>
          </a:bodyPr>
          <a:lstStyle/>
          <a:p>
            <a:pPr algn="just"/>
            <a:r>
              <a:rPr lang="cs-CZ" sz="2200" dirty="0"/>
              <a:t>Dle § 2910 zákona č. 89/2012 Sb., občanského zákoníku, škůdce odpovídá za škodu, již </a:t>
            </a:r>
            <a:r>
              <a:rPr lang="cs-CZ" sz="2200" dirty="0" smtClean="0"/>
              <a:t>způsobí v </a:t>
            </a:r>
            <a:r>
              <a:rPr lang="cs-CZ" sz="2200" dirty="0"/>
              <a:t>důsledku zaviněného porušení zákonné povinnosti. Mezi zákonné povinnosti patří také </a:t>
            </a:r>
            <a:r>
              <a:rPr lang="cs-CZ" sz="2200" dirty="0" smtClean="0"/>
              <a:t>povinnost prevence </a:t>
            </a:r>
            <a:r>
              <a:rPr lang="cs-CZ" sz="2200" dirty="0"/>
              <a:t>stanovená v § 2900 zákona č. č. 89/2012 Sb., občanského zákoníku, neboli povinnost </a:t>
            </a:r>
            <a:r>
              <a:rPr lang="cs-CZ" sz="2200" dirty="0" smtClean="0"/>
              <a:t>počínat si </a:t>
            </a:r>
            <a:r>
              <a:rPr lang="cs-CZ" sz="2200" dirty="0"/>
              <a:t>tak, aby jednáním škoda nevznikala. Situaci, v níž zdravotničtí pracovníci poskytovali zdravotní </a:t>
            </a:r>
            <a:r>
              <a:rPr lang="cs-CZ" sz="2200" dirty="0" smtClean="0"/>
              <a:t>služby s </a:t>
            </a:r>
            <a:r>
              <a:rPr lang="cs-CZ" sz="2200" dirty="0"/>
              <a:t>použitím nesterilních nástrojů, lze rozhodně zařadit mezi případy porušení prevence proti </a:t>
            </a:r>
            <a:r>
              <a:rPr lang="cs-CZ" sz="2200" dirty="0" smtClean="0"/>
              <a:t>škodlivému jednání</a:t>
            </a:r>
            <a:r>
              <a:rPr lang="cs-CZ" sz="2200" dirty="0"/>
              <a:t>. Navíc zdravotničtí pracovníci jsou v kontextu § 2644 zákona č. 89/2012 Sb., občanského </a:t>
            </a:r>
            <a:r>
              <a:rPr lang="cs-CZ" sz="2200" dirty="0" smtClean="0"/>
              <a:t>zákoníku, odpovědni </a:t>
            </a:r>
            <a:r>
              <a:rPr lang="cs-CZ" sz="2200" dirty="0"/>
              <a:t>za to, že splní své povinnosti s péčí řádného odborníka, přičemž používání </a:t>
            </a:r>
            <a:r>
              <a:rPr lang="cs-CZ" sz="2200" dirty="0" smtClean="0"/>
              <a:t>nesterilních nástrojů </a:t>
            </a:r>
            <a:r>
              <a:rPr lang="cs-CZ" sz="2200" dirty="0"/>
              <a:t>je s tímto neslučitelné. Stěžejní otázkou zde bude prokázání příčinné souvislosti mezi </a:t>
            </a:r>
            <a:r>
              <a:rPr lang="cs-CZ" sz="2200" dirty="0" smtClean="0"/>
              <a:t>onemocněním pana </a:t>
            </a:r>
            <a:r>
              <a:rPr lang="cs-CZ" sz="2200" dirty="0"/>
              <a:t>Kováře a odběrem krve, respektive fakt, že jehla, jíž bylo při tomto odběru použito, </a:t>
            </a:r>
            <a:r>
              <a:rPr lang="cs-CZ" sz="2200" dirty="0" smtClean="0"/>
              <a:t>byla infikovaná</a:t>
            </a:r>
            <a:r>
              <a:rPr lang="cs-CZ" sz="2200" dirty="0"/>
              <a:t>. Pokud se však prokáže, že nákaza byla skutečně přenesena nesterilní jehlou, bude za </a:t>
            </a:r>
            <a:r>
              <a:rPr lang="cs-CZ" sz="2200" dirty="0" smtClean="0"/>
              <a:t>škodu na </a:t>
            </a:r>
            <a:r>
              <a:rPr lang="cs-CZ" sz="2200" dirty="0"/>
              <a:t>zdraví odpovídat poskytovatel zdravotních služeb.</a:t>
            </a:r>
          </a:p>
        </p:txBody>
      </p:sp>
    </p:spTree>
    <p:extLst>
      <p:ext uri="{BB962C8B-B14F-4D97-AF65-F5344CB8AC3E}">
        <p14:creationId xmlns:p14="http://schemas.microsoft.com/office/powerpoint/2010/main" val="28826063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Pan Kovář</a:t>
            </a:r>
            <a:endParaRPr lang="cs-CZ" dirty="0"/>
          </a:p>
        </p:txBody>
      </p:sp>
      <p:sp>
        <p:nvSpPr>
          <p:cNvPr id="3" name="Zástupný symbol pro obsah 2"/>
          <p:cNvSpPr>
            <a:spLocks noGrp="1"/>
          </p:cNvSpPr>
          <p:nvPr>
            <p:ph idx="1"/>
          </p:nvPr>
        </p:nvSpPr>
        <p:spPr/>
        <p:txBody>
          <a:bodyPr>
            <a:normAutofit/>
          </a:bodyPr>
          <a:lstStyle/>
          <a:p>
            <a:pPr algn="just"/>
            <a:r>
              <a:rPr lang="cs-CZ" sz="2400" dirty="0"/>
              <a:t>Pokud se ukáže, že se pan Kovář skutečně </a:t>
            </a:r>
            <a:r>
              <a:rPr lang="cs-CZ" sz="2400" dirty="0" smtClean="0"/>
              <a:t>nakazil injekční </a:t>
            </a:r>
            <a:r>
              <a:rPr lang="cs-CZ" sz="2400" dirty="0"/>
              <a:t>jehlou, existuje možnost, že by </a:t>
            </a:r>
            <a:r>
              <a:rPr lang="cs-CZ" sz="2400" dirty="0" smtClean="0"/>
              <a:t>poskytovatel zdravotních </a:t>
            </a:r>
            <a:r>
              <a:rPr lang="cs-CZ" sz="2400" dirty="0"/>
              <a:t>služeb odpovědnost za škodu </a:t>
            </a:r>
            <a:r>
              <a:rPr lang="cs-CZ" sz="2400" dirty="0" smtClean="0"/>
              <a:t>způsobenou na </a:t>
            </a:r>
            <a:r>
              <a:rPr lang="cs-CZ" sz="2400" dirty="0"/>
              <a:t>jeho zdraví nenesl?</a:t>
            </a:r>
          </a:p>
        </p:txBody>
      </p:sp>
    </p:spTree>
    <p:extLst>
      <p:ext uri="{BB962C8B-B14F-4D97-AF65-F5344CB8AC3E}">
        <p14:creationId xmlns:p14="http://schemas.microsoft.com/office/powerpoint/2010/main" val="11734032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41502" y="1454736"/>
            <a:ext cx="8596668" cy="3880773"/>
          </a:xfrm>
        </p:spPr>
        <p:txBody>
          <a:bodyPr>
            <a:normAutofit lnSpcReduction="10000"/>
          </a:bodyPr>
          <a:lstStyle/>
          <a:p>
            <a:pPr algn="just"/>
            <a:r>
              <a:rPr lang="cs-CZ" sz="2400" dirty="0"/>
              <a:t>Dle nové právní úpravy má </a:t>
            </a:r>
            <a:r>
              <a:rPr lang="cs-CZ" sz="2400" dirty="0" smtClean="0"/>
              <a:t>poskytovatel zdravotních služeb </a:t>
            </a:r>
            <a:r>
              <a:rPr lang="cs-CZ" sz="2400" dirty="0"/>
              <a:t>povinnost hradit jen tu škodu, u níž se prokáže, že vznikla porušením zákonné </a:t>
            </a:r>
            <a:r>
              <a:rPr lang="cs-CZ" sz="2400" dirty="0" smtClean="0"/>
              <a:t>povinnosti (§ </a:t>
            </a:r>
            <a:r>
              <a:rPr lang="cs-CZ" sz="2400" dirty="0"/>
              <a:t>2910 zákona č. 89/2012 Sb., občanského zákoníku), a pokud tedy poskytovatel prokáže, že </a:t>
            </a:r>
            <a:r>
              <a:rPr lang="cs-CZ" sz="2400" dirty="0" smtClean="0"/>
              <a:t>nedošlo k </a:t>
            </a:r>
            <a:r>
              <a:rPr lang="cs-CZ" sz="2400" dirty="0"/>
              <a:t>zanedbání povinností, za škodu odpovídat nebude. Na jednu stranu lze předpokládat, že </a:t>
            </a:r>
            <a:r>
              <a:rPr lang="cs-CZ" sz="2400" dirty="0" smtClean="0"/>
              <a:t>liberace v </a:t>
            </a:r>
            <a:r>
              <a:rPr lang="cs-CZ" sz="2400" dirty="0"/>
              <a:t>případě pana Kováře možná nebude, jelikož povinností zdravotnického personálu je mimo jiné </a:t>
            </a:r>
            <a:r>
              <a:rPr lang="cs-CZ" sz="2400" dirty="0" smtClean="0"/>
              <a:t>dbát o </a:t>
            </a:r>
            <a:r>
              <a:rPr lang="cs-CZ" sz="2400" dirty="0"/>
              <a:t>sterilnost nástrojů; na stranu druhou však lze vnímat celou situaci jako oslabení pozice pacienta</a:t>
            </a:r>
            <a:r>
              <a:rPr lang="cs-CZ" dirty="0"/>
              <a:t>.</a:t>
            </a:r>
          </a:p>
        </p:txBody>
      </p:sp>
    </p:spTree>
    <p:extLst>
      <p:ext uri="{BB962C8B-B14F-4D97-AF65-F5344CB8AC3E}">
        <p14:creationId xmlns:p14="http://schemas.microsoft.com/office/powerpoint/2010/main" val="88372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Seznam postupů lege </a:t>
            </a:r>
            <a:r>
              <a:rPr lang="cs-CZ" dirty="0" err="1"/>
              <a:t>artis</a:t>
            </a:r>
            <a:endParaRPr lang="cs-CZ" dirty="0"/>
          </a:p>
        </p:txBody>
      </p:sp>
      <p:sp>
        <p:nvSpPr>
          <p:cNvPr id="3" name="Zástupný symbol pro obsah 2"/>
          <p:cNvSpPr>
            <a:spLocks noGrp="1"/>
          </p:cNvSpPr>
          <p:nvPr>
            <p:ph idx="1"/>
          </p:nvPr>
        </p:nvSpPr>
        <p:spPr/>
        <p:txBody>
          <a:bodyPr/>
          <a:lstStyle/>
          <a:p>
            <a:r>
              <a:rPr lang="cs-CZ" sz="2800" dirty="0"/>
              <a:t>V zásadě </a:t>
            </a:r>
            <a:r>
              <a:rPr lang="cs-CZ" sz="2800" dirty="0" smtClean="0"/>
              <a:t>neexistuje</a:t>
            </a:r>
          </a:p>
          <a:p>
            <a:endParaRPr lang="cs-CZ" sz="2800" dirty="0"/>
          </a:p>
          <a:p>
            <a:r>
              <a:rPr lang="cs-CZ" sz="2800" dirty="0"/>
              <a:t>Doporučení českých lékařských společností </a:t>
            </a:r>
            <a:r>
              <a:rPr lang="cs-CZ" sz="2800" dirty="0" smtClean="0"/>
              <a:t>…</a:t>
            </a:r>
          </a:p>
          <a:p>
            <a:endParaRPr lang="cs-CZ" sz="2800" dirty="0"/>
          </a:p>
          <a:p>
            <a:r>
              <a:rPr lang="cs-CZ" sz="2800" dirty="0"/>
              <a:t>V konečném důsledku volba na </a:t>
            </a:r>
            <a:r>
              <a:rPr lang="cs-CZ" sz="2800" dirty="0" smtClean="0"/>
              <a:t>lékaři </a:t>
            </a:r>
            <a:endParaRPr lang="cs-CZ" sz="2800" dirty="0"/>
          </a:p>
          <a:p>
            <a:endParaRPr lang="cs-CZ" dirty="0"/>
          </a:p>
        </p:txBody>
      </p:sp>
    </p:spTree>
    <p:extLst>
      <p:ext uri="{BB962C8B-B14F-4D97-AF65-F5344CB8AC3E}">
        <p14:creationId xmlns:p14="http://schemas.microsoft.com/office/powerpoint/2010/main" val="279128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 prevence</a:t>
            </a:r>
          </a:p>
        </p:txBody>
      </p:sp>
      <p:sp>
        <p:nvSpPr>
          <p:cNvPr id="3" name="Zástupný symbol pro obsah 2"/>
          <p:cNvSpPr>
            <a:spLocks noGrp="1"/>
          </p:cNvSpPr>
          <p:nvPr>
            <p:ph idx="1"/>
          </p:nvPr>
        </p:nvSpPr>
        <p:spPr/>
        <p:txBody>
          <a:bodyPr/>
          <a:lstStyle/>
          <a:p>
            <a:pPr algn="just"/>
            <a:r>
              <a:rPr lang="cs-CZ" sz="2400" dirty="0"/>
              <a:t>Vyžadují-li to okolnosti případu nebo zvyklosti soukromého života, je každý povinen počínat si při svém konání tak, aby nedošlo k nedůvodné újmě na svobodě, životě, zdraví nebo na vlastnictví jiného. </a:t>
            </a:r>
          </a:p>
          <a:p>
            <a:pPr algn="just"/>
            <a:endParaRPr lang="cs-CZ" sz="2400" dirty="0" smtClean="0"/>
          </a:p>
          <a:p>
            <a:pPr algn="just"/>
            <a:r>
              <a:rPr lang="cs-CZ" sz="2400" dirty="0"/>
              <a:t>Povinnost zakročit na ochranu práv jiného každý kdo má kontrolu nad nebezpečnou situací.</a:t>
            </a:r>
          </a:p>
          <a:p>
            <a:endParaRPr lang="cs-CZ" dirty="0"/>
          </a:p>
        </p:txBody>
      </p:sp>
    </p:spTree>
    <p:extLst>
      <p:ext uri="{BB962C8B-B14F-4D97-AF65-F5344CB8AC3E}">
        <p14:creationId xmlns:p14="http://schemas.microsoft.com/office/powerpoint/2010/main" val="2371084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Typy odpovědnosti</a:t>
            </a:r>
          </a:p>
        </p:txBody>
      </p:sp>
      <p:graphicFrame>
        <p:nvGraphicFramePr>
          <p:cNvPr id="4" name="Zástupný symbol pro obsah 3"/>
          <p:cNvGraphicFramePr>
            <a:graphicFrameLocks noGrp="1"/>
          </p:cNvGraphicFramePr>
          <p:nvPr>
            <p:ph idx="1"/>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1284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pPr algn="ctr"/>
            <a:r>
              <a:rPr lang="cs-CZ" dirty="0" smtClean="0"/>
              <a:t>OBČANSKOPRÁVNÍ ODPOVĚDNOST</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861153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23. 10. 18 - Odpovědnost[20181023160226681].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Fazeta">
  <a:themeElements>
    <a:clrScheme name="Červeno-oranžová">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569</TotalTime>
  <Words>3381</Words>
  <Application>Microsoft Office PowerPoint</Application>
  <PresentationFormat>Širokoúhlá obrazovka</PresentationFormat>
  <Paragraphs>244</Paragraphs>
  <Slides>56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56</vt:i4>
      </vt:variant>
    </vt:vector>
  </HeadingPairs>
  <TitlesOfParts>
    <vt:vector size="60" baseType="lpstr">
      <vt:lpstr>Arial</vt:lpstr>
      <vt:lpstr>Trebuchet MS</vt:lpstr>
      <vt:lpstr>Wingdings 3</vt:lpstr>
      <vt:lpstr>Fazeta</vt:lpstr>
      <vt:lpstr>Právní odpovědnost ve zdravotnictví</vt:lpstr>
      <vt:lpstr>Předpoklady vzniku odpovědnosti</vt:lpstr>
      <vt:lpstr>Porušení právní povinnosti</vt:lpstr>
      <vt:lpstr>Lex artis</vt:lpstr>
      <vt:lpstr>Složky lege artis</vt:lpstr>
      <vt:lpstr>Seznam postupů lege artis</vt:lpstr>
      <vt:lpstr>Povinnost prevence</vt:lpstr>
      <vt:lpstr>Typy odpovědnosti</vt:lpstr>
      <vt:lpstr>OBČANSKOPRÁVNÍ ODPOVĚDNOST</vt:lpstr>
      <vt:lpstr>Náhrada újmy</vt:lpstr>
      <vt:lpstr>Prezentace aplikace PowerPoint</vt:lpstr>
      <vt:lpstr>Náhoda</vt:lpstr>
      <vt:lpstr>Vyloučení protiprávnosti</vt:lpstr>
      <vt:lpstr>Povinnosti k náhradě se škůdce zprostí,</vt:lpstr>
      <vt:lpstr>§2919 – obohacení z deliktu</vt:lpstr>
      <vt:lpstr>Škoda způsobená věcí </vt:lpstr>
      <vt:lpstr>Škoda na odložené věci</vt:lpstr>
      <vt:lpstr>Škoda způsobená informací nebo radou </vt:lpstr>
      <vt:lpstr>Rozsah náhrady</vt:lpstr>
      <vt:lpstr>Obecné ustanovení</vt:lpstr>
      <vt:lpstr>Rozsah</vt:lpstr>
      <vt:lpstr>Náhrada při ublížení na zdraví</vt:lpstr>
      <vt:lpstr>Usmrcení</vt:lpstr>
      <vt:lpstr>Náhrada za ztrátu na výdělku </vt:lpstr>
      <vt:lpstr>Náhrada za ztrátu na důchodu </vt:lpstr>
      <vt:lpstr>TRESTNĚPRÁVNÍ ODPOVĚDNOST</vt:lpstr>
      <vt:lpstr>Předpoklady trestní odpovědnosti </vt:lpstr>
      <vt:lpstr>Trestné činy proti životu</vt:lpstr>
      <vt:lpstr>Usmrcení z nedbalosti</vt:lpstr>
      <vt:lpstr>Účast na sebevraždě</vt:lpstr>
      <vt:lpstr>Trestné činy proti zdraví</vt:lpstr>
      <vt:lpstr>Těžké ublížení na zdraví (zmrzačení, zohyzdění, podstatné stížení pracovní způsobilosti…) </vt:lpstr>
      <vt:lpstr>Ublížení na zdraví</vt:lpstr>
      <vt:lpstr>Těžké ublížení na zdraví z nedbalosti</vt:lpstr>
      <vt:lpstr>Ublížení na zdraví z nedbalosti</vt:lpstr>
      <vt:lpstr>Trestné činy ohrožující život nebo zdraví</vt:lpstr>
      <vt:lpstr>Neposkytnutí pomoci</vt:lpstr>
      <vt:lpstr>Šíření nakažlivé lidské nemoci (i z nedbalosti), ohrožení pohlavní nemocí </vt:lpstr>
      <vt:lpstr>Trestné činy proti těhotenství ženy</vt:lpstr>
      <vt:lpstr>Nedovolené přerušení těhotenství bez souhlasu těhotné ženy</vt:lpstr>
      <vt:lpstr>Nedovolené přerušení těhotenství se souhlasem těhotné ženy</vt:lpstr>
      <vt:lpstr>Pomoc těhotné ženě k umělému přerušení těhotenství</vt:lpstr>
      <vt:lpstr>Svádění těhotné ženy k umělému přerušení těhotenství</vt:lpstr>
      <vt:lpstr>Trestné činy související s neoprávněným nakládáním s lidskými tkáněmi a orgány, lidským embryem a lidským genomem</vt:lpstr>
      <vt:lpstr>Trestné činy proti svobodě a právům na ochranu osobnosti, soukromí a listovního tajemství </vt:lpstr>
      <vt:lpstr>Trestné činy obecně nebezpečné</vt:lpstr>
      <vt:lpstr>Trestné činy proti pořádku ve věcech veřejných</vt:lpstr>
      <vt:lpstr>Příklady na závěr</vt:lpstr>
      <vt:lpstr>Paní Žlutá</vt:lpstr>
      <vt:lpstr>Paní Žlutá</vt:lpstr>
      <vt:lpstr>Prezentace aplikace PowerPoint</vt:lpstr>
      <vt:lpstr>Pan Kovář</vt:lpstr>
      <vt:lpstr>Pan Kovář</vt:lpstr>
      <vt:lpstr>Prezentace aplikace PowerPoint</vt:lpstr>
      <vt:lpstr>Pan Kovář</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odpovědnost ve zdravotnictví</dc:title>
  <dc:creator>Jaroslav Divoký</dc:creator>
  <cp:lastModifiedBy>Jaroslav Divoký</cp:lastModifiedBy>
  <cp:revision>26</cp:revision>
  <dcterms:created xsi:type="dcterms:W3CDTF">2017-10-19T07:01:51Z</dcterms:created>
  <dcterms:modified xsi:type="dcterms:W3CDTF">2019-11-14T14:42:39Z</dcterms:modified>
</cp:coreProperties>
</file>