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6" r:id="rId3"/>
    <p:sldId id="271" r:id="rId4"/>
    <p:sldId id="332" r:id="rId5"/>
    <p:sldId id="269" r:id="rId6"/>
    <p:sldId id="317" r:id="rId7"/>
    <p:sldId id="333" r:id="rId8"/>
    <p:sldId id="334" r:id="rId9"/>
    <p:sldId id="335" r:id="rId10"/>
    <p:sldId id="259" r:id="rId11"/>
    <p:sldId id="260" r:id="rId12"/>
    <p:sldId id="261" r:id="rId13"/>
    <p:sldId id="262" r:id="rId14"/>
    <p:sldId id="264" r:id="rId15"/>
    <p:sldId id="265" r:id="rId16"/>
    <p:sldId id="318" r:id="rId17"/>
    <p:sldId id="258" r:id="rId18"/>
    <p:sldId id="267" r:id="rId19"/>
    <p:sldId id="320" r:id="rId20"/>
    <p:sldId id="268" r:id="rId21"/>
    <p:sldId id="321" r:id="rId22"/>
    <p:sldId id="322" r:id="rId23"/>
    <p:sldId id="323" r:id="rId24"/>
    <p:sldId id="272" r:id="rId25"/>
    <p:sldId id="319" r:id="rId26"/>
    <p:sldId id="336" r:id="rId27"/>
    <p:sldId id="273" r:id="rId28"/>
    <p:sldId id="274" r:id="rId29"/>
  </p:sldIdLst>
  <p:sldSz cx="12192000" cy="6858000"/>
  <p:notesSz cx="6797675" cy="9926638"/>
  <p:embeddedFontLst>
    <p:embeddedFont>
      <p:font typeface="Segoe UI" panose="020B0502040204020203" pitchFamily="34" charset="0"/>
      <p:regular r:id="rId32"/>
      <p:bold r:id="rId33"/>
      <p:italic r:id="rId34"/>
      <p:boldItalic r:id="rId35"/>
    </p:embeddedFont>
    <p:embeddedFont>
      <p:font typeface="Wingdings 3" panose="05040102010807070707" pitchFamily="18" charset="2"/>
      <p:regular r:id="rId36"/>
    </p:embeddedFont>
    <p:embeddedFont>
      <p:font typeface="Segoe UI Black" panose="020B0A02040204020203" pitchFamily="34" charset="0"/>
      <p:bold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Krobot" initials="MK" lastIdx="1" clrIdx="0">
    <p:extLst>
      <p:ext uri="{19B8F6BF-5375-455C-9EA6-DF929625EA0E}">
        <p15:presenceInfo xmlns:p15="http://schemas.microsoft.com/office/powerpoint/2012/main" userId="Martin Krobot" providerId="None"/>
      </p:ext>
    </p:extLst>
  </p:cmAuthor>
  <p:cmAuthor id="2" name="Filip Martiník" initials="FM" lastIdx="5" clrIdx="1">
    <p:extLst>
      <p:ext uri="{19B8F6BF-5375-455C-9EA6-DF929625EA0E}">
        <p15:presenceInfo xmlns:p15="http://schemas.microsoft.com/office/powerpoint/2012/main" userId="Filip Martiní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3300"/>
    <a:srgbClr val="F2D9C0"/>
    <a:srgbClr val="E9D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03290-FD45-48C3-A1D2-C836FB34C126}" v="1" dt="2019-11-14T20:48:19.824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5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792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robot" userId="8edb803b-cac4-4c2b-8b5f-c391bf30afed" providerId="ADAL" clId="{A016B991-1253-4C1D-AE67-8B47D004E3A9}"/>
    <pc:docChg chg="undo custSel addSld delSld modSld">
      <pc:chgData name="Martin Krobot" userId="8edb803b-cac4-4c2b-8b5f-c391bf30afed" providerId="ADAL" clId="{A016B991-1253-4C1D-AE67-8B47D004E3A9}" dt="2018-11-04T17:10:23.013" v="1865" actId="478"/>
      <pc:docMkLst>
        <pc:docMk/>
      </pc:docMkLst>
      <pc:sldChg chg="modSp">
        <pc:chgData name="Martin Krobot" userId="8edb803b-cac4-4c2b-8b5f-c391bf30afed" providerId="ADAL" clId="{A016B991-1253-4C1D-AE67-8B47D004E3A9}" dt="2018-11-04T16:17:37.538" v="83" actId="20577"/>
        <pc:sldMkLst>
          <pc:docMk/>
          <pc:sldMk cId="1516889868" sldId="256"/>
        </pc:sldMkLst>
        <pc:spChg chg="mod">
          <ac:chgData name="Martin Krobot" userId="8edb803b-cac4-4c2b-8b5f-c391bf30afed" providerId="ADAL" clId="{A016B991-1253-4C1D-AE67-8B47D004E3A9}" dt="2018-11-04T16:17:37.538" v="83" actId="20577"/>
          <ac:spMkLst>
            <pc:docMk/>
            <pc:sldMk cId="1516889868" sldId="256"/>
            <ac:spMk id="2" creationId="{00000000-0000-0000-0000-000000000000}"/>
          </ac:spMkLst>
        </pc:spChg>
      </pc:sldChg>
      <pc:sldChg chg="addSp delSp modSp add">
        <pc:chgData name="Martin Krobot" userId="8edb803b-cac4-4c2b-8b5f-c391bf30afed" providerId="ADAL" clId="{A016B991-1253-4C1D-AE67-8B47D004E3A9}" dt="2018-11-04T17:09:56.567" v="1859" actId="14100"/>
        <pc:sldMkLst>
          <pc:docMk/>
          <pc:sldMk cId="1540590831" sldId="258"/>
        </pc:sldMkLst>
        <pc:spChg chg="mod">
          <ac:chgData name="Martin Krobot" userId="8edb803b-cac4-4c2b-8b5f-c391bf30afed" providerId="ADAL" clId="{A016B991-1253-4C1D-AE67-8B47D004E3A9}" dt="2018-11-04T16:58:36.730" v="1367" actId="20577"/>
          <ac:spMkLst>
            <pc:docMk/>
            <pc:sldMk cId="1540590831" sldId="258"/>
            <ac:spMk id="3" creationId="{F08917EB-80DE-41E8-966F-7E924249084B}"/>
          </ac:spMkLst>
        </pc:spChg>
        <pc:spChg chg="add del">
          <ac:chgData name="Martin Krobot" userId="8edb803b-cac4-4c2b-8b5f-c391bf30afed" providerId="ADAL" clId="{A016B991-1253-4C1D-AE67-8B47D004E3A9}" dt="2018-11-04T17:09:29.732" v="1799"/>
          <ac:spMkLst>
            <pc:docMk/>
            <pc:sldMk cId="1540590831" sldId="258"/>
            <ac:spMk id="4" creationId="{EA6063BF-D229-42B2-B2F0-0741DEDC0432}"/>
          </ac:spMkLst>
        </pc:spChg>
        <pc:spChg chg="add del">
          <ac:chgData name="Martin Krobot" userId="8edb803b-cac4-4c2b-8b5f-c391bf30afed" providerId="ADAL" clId="{A016B991-1253-4C1D-AE67-8B47D004E3A9}" dt="2018-11-04T17:09:29.732" v="1799"/>
          <ac:spMkLst>
            <pc:docMk/>
            <pc:sldMk cId="1540590831" sldId="258"/>
            <ac:spMk id="5" creationId="{6E35FCA7-2C3D-4261-87BA-5FEED3B8AC9D}"/>
          </ac:spMkLst>
        </pc:spChg>
        <pc:spChg chg="add">
          <ac:chgData name="Martin Krobot" userId="8edb803b-cac4-4c2b-8b5f-c391bf30afed" providerId="ADAL" clId="{A016B991-1253-4C1D-AE67-8B47D004E3A9}" dt="2018-11-04T17:09:40.731" v="1806"/>
          <ac:spMkLst>
            <pc:docMk/>
            <pc:sldMk cId="1540590831" sldId="258"/>
            <ac:spMk id="6" creationId="{70CDC92A-52D7-45F3-B9FE-5AFAA549BB4B}"/>
          </ac:spMkLst>
        </pc:spChg>
        <pc:spChg chg="add mod">
          <ac:chgData name="Martin Krobot" userId="8edb803b-cac4-4c2b-8b5f-c391bf30afed" providerId="ADAL" clId="{A016B991-1253-4C1D-AE67-8B47D004E3A9}" dt="2018-11-04T17:09:56.567" v="1859" actId="14100"/>
          <ac:spMkLst>
            <pc:docMk/>
            <pc:sldMk cId="1540590831" sldId="258"/>
            <ac:spMk id="7" creationId="{6DDF8146-A1EA-4AE1-ACC8-9BBB2E1419A4}"/>
          </ac:spMkLst>
        </pc:spChg>
      </pc:sldChg>
      <pc:sldChg chg="del">
        <pc:chgData name="Martin Krobot" userId="8edb803b-cac4-4c2b-8b5f-c391bf30afed" providerId="ADAL" clId="{A016B991-1253-4C1D-AE67-8B47D004E3A9}" dt="2018-11-04T16:18:30.786" v="125" actId="2696"/>
        <pc:sldMkLst>
          <pc:docMk/>
          <pc:sldMk cId="2719665772" sldId="258"/>
        </pc:sldMkLst>
      </pc:sldChg>
      <pc:sldChg chg="addSp modSp add">
        <pc:chgData name="Martin Krobot" userId="8edb803b-cac4-4c2b-8b5f-c391bf30afed" providerId="ADAL" clId="{A016B991-1253-4C1D-AE67-8B47D004E3A9}" dt="2018-11-04T17:08:33.670" v="1782"/>
        <pc:sldMkLst>
          <pc:docMk/>
          <pc:sldMk cId="2775720915" sldId="259"/>
        </pc:sldMkLst>
        <pc:spChg chg="mod">
          <ac:chgData name="Martin Krobot" userId="8edb803b-cac4-4c2b-8b5f-c391bf30afed" providerId="ADAL" clId="{A016B991-1253-4C1D-AE67-8B47D004E3A9}" dt="2018-11-04T16:28:26.203" v="649" actId="1076"/>
          <ac:spMkLst>
            <pc:docMk/>
            <pc:sldMk cId="2775720915" sldId="259"/>
            <ac:spMk id="4" creationId="{A859B864-8457-46B3-A865-42C4944902A8}"/>
          </ac:spMkLst>
        </pc:spChg>
        <pc:spChg chg="add">
          <ac:chgData name="Martin Krobot" userId="8edb803b-cac4-4c2b-8b5f-c391bf30afed" providerId="ADAL" clId="{A016B991-1253-4C1D-AE67-8B47D004E3A9}" dt="2018-11-04T17:08:33.670" v="1782"/>
          <ac:spMkLst>
            <pc:docMk/>
            <pc:sldMk cId="2775720915" sldId="259"/>
            <ac:spMk id="5" creationId="{1F22F133-74D2-427E-BA1D-152BE57D5472}"/>
          </ac:spMkLst>
        </pc:spChg>
        <pc:spChg chg="add">
          <ac:chgData name="Martin Krobot" userId="8edb803b-cac4-4c2b-8b5f-c391bf30afed" providerId="ADAL" clId="{A016B991-1253-4C1D-AE67-8B47D004E3A9}" dt="2018-11-04T17:08:33.670" v="1782"/>
          <ac:spMkLst>
            <pc:docMk/>
            <pc:sldMk cId="2775720915" sldId="259"/>
            <ac:spMk id="6" creationId="{C00A844F-6946-484D-8357-06255288DD38}"/>
          </ac:spMkLst>
        </pc:spChg>
      </pc:sldChg>
      <pc:sldChg chg="del">
        <pc:chgData name="Martin Krobot" userId="8edb803b-cac4-4c2b-8b5f-c391bf30afed" providerId="ADAL" clId="{A016B991-1253-4C1D-AE67-8B47D004E3A9}" dt="2018-11-04T16:18:30.805" v="126" actId="2696"/>
        <pc:sldMkLst>
          <pc:docMk/>
          <pc:sldMk cId="2875720779" sldId="259"/>
        </pc:sldMkLst>
      </pc:sldChg>
      <pc:sldChg chg="addSp delSp add">
        <pc:chgData name="Martin Krobot" userId="8edb803b-cac4-4c2b-8b5f-c391bf30afed" providerId="ADAL" clId="{A016B991-1253-4C1D-AE67-8B47D004E3A9}" dt="2018-11-04T17:09:35.145" v="1803"/>
        <pc:sldMkLst>
          <pc:docMk/>
          <pc:sldMk cId="946587347" sldId="260"/>
        </pc:sldMkLst>
        <pc:spChg chg="add del">
          <ac:chgData name="Martin Krobot" userId="8edb803b-cac4-4c2b-8b5f-c391bf30afed" providerId="ADAL" clId="{A016B991-1253-4C1D-AE67-8B47D004E3A9}" dt="2018-11-04T17:09:35.145" v="1803"/>
          <ac:spMkLst>
            <pc:docMk/>
            <pc:sldMk cId="946587347" sldId="260"/>
            <ac:spMk id="4" creationId="{CC24A758-3445-4BA4-A061-40D646B428E7}"/>
          </ac:spMkLst>
        </pc:spChg>
        <pc:spChg chg="add del">
          <ac:chgData name="Martin Krobot" userId="8edb803b-cac4-4c2b-8b5f-c391bf30afed" providerId="ADAL" clId="{A016B991-1253-4C1D-AE67-8B47D004E3A9}" dt="2018-11-04T17:09:35.145" v="1803"/>
          <ac:spMkLst>
            <pc:docMk/>
            <pc:sldMk cId="946587347" sldId="260"/>
            <ac:spMk id="5" creationId="{97EAA1DC-58FE-4084-AEF8-7C929A9CA8CE}"/>
          </ac:spMkLst>
        </pc:spChg>
      </pc:sldChg>
      <pc:sldChg chg="del">
        <pc:chgData name="Martin Krobot" userId="8edb803b-cac4-4c2b-8b5f-c391bf30afed" providerId="ADAL" clId="{A016B991-1253-4C1D-AE67-8B47D004E3A9}" dt="2018-11-04T16:18:30.824" v="127" actId="2696"/>
        <pc:sldMkLst>
          <pc:docMk/>
          <pc:sldMk cId="3279192413" sldId="260"/>
        </pc:sldMkLst>
      </pc:sldChg>
      <pc:sldChg chg="addSp delSp add">
        <pc:chgData name="Martin Krobot" userId="8edb803b-cac4-4c2b-8b5f-c391bf30afed" providerId="ADAL" clId="{A016B991-1253-4C1D-AE67-8B47D004E3A9}" dt="2018-11-04T17:09:35.866" v="1804"/>
        <pc:sldMkLst>
          <pc:docMk/>
          <pc:sldMk cId="809223910" sldId="261"/>
        </pc:sldMkLst>
        <pc:spChg chg="add del">
          <ac:chgData name="Martin Krobot" userId="8edb803b-cac4-4c2b-8b5f-c391bf30afed" providerId="ADAL" clId="{A016B991-1253-4C1D-AE67-8B47D004E3A9}" dt="2018-11-04T17:09:35.866" v="1804"/>
          <ac:spMkLst>
            <pc:docMk/>
            <pc:sldMk cId="809223910" sldId="261"/>
            <ac:spMk id="4" creationId="{854FB5CD-E1B9-480A-8D08-4CFC68D46B75}"/>
          </ac:spMkLst>
        </pc:spChg>
        <pc:spChg chg="add del">
          <ac:chgData name="Martin Krobot" userId="8edb803b-cac4-4c2b-8b5f-c391bf30afed" providerId="ADAL" clId="{A016B991-1253-4C1D-AE67-8B47D004E3A9}" dt="2018-11-04T17:09:35.866" v="1804"/>
          <ac:spMkLst>
            <pc:docMk/>
            <pc:sldMk cId="809223910" sldId="261"/>
            <ac:spMk id="5" creationId="{802BC817-2794-437C-A9DC-537B9BA36D30}"/>
          </ac:spMkLst>
        </pc:spChg>
      </pc:sldChg>
      <pc:sldChg chg="addSp delSp add">
        <pc:chgData name="Martin Krobot" userId="8edb803b-cac4-4c2b-8b5f-c391bf30afed" providerId="ADAL" clId="{A016B991-1253-4C1D-AE67-8B47D004E3A9}" dt="2018-11-04T17:09:36.868" v="1805"/>
        <pc:sldMkLst>
          <pc:docMk/>
          <pc:sldMk cId="485673094" sldId="262"/>
        </pc:sldMkLst>
        <pc:spChg chg="add del">
          <ac:chgData name="Martin Krobot" userId="8edb803b-cac4-4c2b-8b5f-c391bf30afed" providerId="ADAL" clId="{A016B991-1253-4C1D-AE67-8B47D004E3A9}" dt="2018-11-04T17:09:36.868" v="1805"/>
          <ac:spMkLst>
            <pc:docMk/>
            <pc:sldMk cId="485673094" sldId="262"/>
            <ac:spMk id="4" creationId="{B909D361-AE62-4B96-B86F-627BCAC5CB3B}"/>
          </ac:spMkLst>
        </pc:spChg>
        <pc:spChg chg="add del">
          <ac:chgData name="Martin Krobot" userId="8edb803b-cac4-4c2b-8b5f-c391bf30afed" providerId="ADAL" clId="{A016B991-1253-4C1D-AE67-8B47D004E3A9}" dt="2018-11-04T17:09:36.868" v="1805"/>
          <ac:spMkLst>
            <pc:docMk/>
            <pc:sldMk cId="485673094" sldId="262"/>
            <ac:spMk id="5" creationId="{6EC19D07-CE93-486D-B14C-AD00362C1790}"/>
          </ac:spMkLst>
        </pc:spChg>
      </pc:sldChg>
      <pc:sldChg chg="del">
        <pc:chgData name="Martin Krobot" userId="8edb803b-cac4-4c2b-8b5f-c391bf30afed" providerId="ADAL" clId="{A016B991-1253-4C1D-AE67-8B47D004E3A9}" dt="2018-11-04T16:18:30.843" v="128" actId="2696"/>
        <pc:sldMkLst>
          <pc:docMk/>
          <pc:sldMk cId="729795513" sldId="262"/>
        </pc:sldMkLst>
      </pc:sldChg>
      <pc:sldChg chg="del">
        <pc:chgData name="Martin Krobot" userId="8edb803b-cac4-4c2b-8b5f-c391bf30afed" providerId="ADAL" clId="{A016B991-1253-4C1D-AE67-8B47D004E3A9}" dt="2018-11-04T16:18:30.860" v="129" actId="2696"/>
        <pc:sldMkLst>
          <pc:docMk/>
          <pc:sldMk cId="2817661906" sldId="263"/>
        </pc:sldMkLst>
      </pc:sldChg>
      <pc:sldChg chg="addSp delSp modSp add">
        <pc:chgData name="Martin Krobot" userId="8edb803b-cac4-4c2b-8b5f-c391bf30afed" providerId="ADAL" clId="{A016B991-1253-4C1D-AE67-8B47D004E3A9}" dt="2018-11-04T16:29:07.038" v="652" actId="478"/>
        <pc:sldMkLst>
          <pc:docMk/>
          <pc:sldMk cId="2567349115" sldId="264"/>
        </pc:sldMkLst>
        <pc:spChg chg="add del mod">
          <ac:chgData name="Martin Krobot" userId="8edb803b-cac4-4c2b-8b5f-c391bf30afed" providerId="ADAL" clId="{A016B991-1253-4C1D-AE67-8B47D004E3A9}" dt="2018-11-04T16:29:03.871" v="650"/>
          <ac:spMkLst>
            <pc:docMk/>
            <pc:sldMk cId="2567349115" sldId="264"/>
            <ac:spMk id="2" creationId="{5F603A50-A632-4B6C-8EAA-44973B75B720}"/>
          </ac:spMkLst>
        </pc:spChg>
        <pc:spChg chg="add del mod">
          <ac:chgData name="Martin Krobot" userId="8edb803b-cac4-4c2b-8b5f-c391bf30afed" providerId="ADAL" clId="{A016B991-1253-4C1D-AE67-8B47D004E3A9}" dt="2018-11-04T16:29:03.871" v="650"/>
          <ac:spMkLst>
            <pc:docMk/>
            <pc:sldMk cId="2567349115" sldId="264"/>
            <ac:spMk id="5" creationId="{43BF7945-BA57-4938-A851-E1E4A4D57D3D}"/>
          </ac:spMkLst>
        </pc:spChg>
        <pc:spChg chg="add del mod">
          <ac:chgData name="Martin Krobot" userId="8edb803b-cac4-4c2b-8b5f-c391bf30afed" providerId="ADAL" clId="{A016B991-1253-4C1D-AE67-8B47D004E3A9}" dt="2018-11-04T16:29:07.038" v="652" actId="478"/>
          <ac:spMkLst>
            <pc:docMk/>
            <pc:sldMk cId="2567349115" sldId="264"/>
            <ac:spMk id="6" creationId="{9063ABE8-A247-4725-A7A4-46EE02D38CEC}"/>
          </ac:spMkLst>
        </pc:spChg>
      </pc:sldChg>
      <pc:sldChg chg="addSp delSp modSp add">
        <pc:chgData name="Martin Krobot" userId="8edb803b-cac4-4c2b-8b5f-c391bf30afed" providerId="ADAL" clId="{A016B991-1253-4C1D-AE67-8B47D004E3A9}" dt="2018-11-04T16:30:04.791" v="657" actId="20577"/>
        <pc:sldMkLst>
          <pc:docMk/>
          <pc:sldMk cId="1002117942" sldId="265"/>
        </pc:sldMkLst>
        <pc:spChg chg="mod">
          <ac:chgData name="Martin Krobot" userId="8edb803b-cac4-4c2b-8b5f-c391bf30afed" providerId="ADAL" clId="{A016B991-1253-4C1D-AE67-8B47D004E3A9}" dt="2018-11-04T16:30:04.791" v="657" actId="20577"/>
          <ac:spMkLst>
            <pc:docMk/>
            <pc:sldMk cId="1002117942" sldId="265"/>
            <ac:spMk id="2" creationId="{04720DF7-6FF3-4571-AD08-4CFC7141C14B}"/>
          </ac:spMkLst>
        </pc:spChg>
        <pc:spChg chg="add del mod">
          <ac:chgData name="Martin Krobot" userId="8edb803b-cac4-4c2b-8b5f-c391bf30afed" providerId="ADAL" clId="{A016B991-1253-4C1D-AE67-8B47D004E3A9}" dt="2018-11-04T16:29:54.507" v="653"/>
          <ac:spMkLst>
            <pc:docMk/>
            <pc:sldMk cId="1002117942" sldId="265"/>
            <ac:spMk id="4" creationId="{02F9D132-F487-48F1-8657-7DBDB7838BD4}"/>
          </ac:spMkLst>
        </pc:spChg>
        <pc:spChg chg="add del mod">
          <ac:chgData name="Martin Krobot" userId="8edb803b-cac4-4c2b-8b5f-c391bf30afed" providerId="ADAL" clId="{A016B991-1253-4C1D-AE67-8B47D004E3A9}" dt="2018-11-04T16:29:54.507" v="653"/>
          <ac:spMkLst>
            <pc:docMk/>
            <pc:sldMk cId="1002117942" sldId="265"/>
            <ac:spMk id="5" creationId="{53A6B424-A0CA-4BB3-871E-189A12937733}"/>
          </ac:spMkLst>
        </pc:spChg>
        <pc:spChg chg="add del mod">
          <ac:chgData name="Martin Krobot" userId="8edb803b-cac4-4c2b-8b5f-c391bf30afed" providerId="ADAL" clId="{A016B991-1253-4C1D-AE67-8B47D004E3A9}" dt="2018-11-04T16:29:57.109" v="655" actId="478"/>
          <ac:spMkLst>
            <pc:docMk/>
            <pc:sldMk cId="1002117942" sldId="265"/>
            <ac:spMk id="6" creationId="{CDEC9AD3-BB78-4272-B130-AB162CB5B81D}"/>
          </ac:spMkLst>
        </pc:spChg>
      </pc:sldChg>
      <pc:sldChg chg="del">
        <pc:chgData name="Martin Krobot" userId="8edb803b-cac4-4c2b-8b5f-c391bf30afed" providerId="ADAL" clId="{A016B991-1253-4C1D-AE67-8B47D004E3A9}" dt="2018-11-04T16:18:30.885" v="130" actId="2696"/>
        <pc:sldMkLst>
          <pc:docMk/>
          <pc:sldMk cId="3761335888" sldId="265"/>
        </pc:sldMkLst>
      </pc:sldChg>
      <pc:sldChg chg="del">
        <pc:chgData name="Martin Krobot" userId="8edb803b-cac4-4c2b-8b5f-c391bf30afed" providerId="ADAL" clId="{A016B991-1253-4C1D-AE67-8B47D004E3A9}" dt="2018-11-04T16:18:30.898" v="131" actId="2696"/>
        <pc:sldMkLst>
          <pc:docMk/>
          <pc:sldMk cId="4080862778" sldId="266"/>
        </pc:sldMkLst>
      </pc:sldChg>
      <pc:sldChg chg="addSp delSp modSp add">
        <pc:chgData name="Martin Krobot" userId="8edb803b-cac4-4c2b-8b5f-c391bf30afed" providerId="ADAL" clId="{A016B991-1253-4C1D-AE67-8B47D004E3A9}" dt="2018-11-04T16:34:50.900" v="810" actId="1076"/>
        <pc:sldMkLst>
          <pc:docMk/>
          <pc:sldMk cId="1690213352" sldId="267"/>
        </pc:sldMkLst>
        <pc:spChg chg="add del mod">
          <ac:chgData name="Martin Krobot" userId="8edb803b-cac4-4c2b-8b5f-c391bf30afed" providerId="ADAL" clId="{A016B991-1253-4C1D-AE67-8B47D004E3A9}" dt="2018-11-04T16:33:40.076" v="800"/>
          <ac:spMkLst>
            <pc:docMk/>
            <pc:sldMk cId="1690213352" sldId="267"/>
            <ac:spMk id="2" creationId="{FAF46EC0-D564-4335-80D1-037F65DE279A}"/>
          </ac:spMkLst>
        </pc:spChg>
        <pc:spChg chg="mod">
          <ac:chgData name="Martin Krobot" userId="8edb803b-cac4-4c2b-8b5f-c391bf30afed" providerId="ADAL" clId="{A016B991-1253-4C1D-AE67-8B47D004E3A9}" dt="2018-11-04T16:34:50.900" v="810" actId="1076"/>
          <ac:spMkLst>
            <pc:docMk/>
            <pc:sldMk cId="1690213352" sldId="267"/>
            <ac:spMk id="3" creationId="{C1ABFD9E-EB9B-450C-B6B3-7CC57B0690BF}"/>
          </ac:spMkLst>
        </pc:spChg>
        <pc:spChg chg="mod">
          <ac:chgData name="Martin Krobot" userId="8edb803b-cac4-4c2b-8b5f-c391bf30afed" providerId="ADAL" clId="{A016B991-1253-4C1D-AE67-8B47D004E3A9}" dt="2018-11-04T16:34:50.900" v="810" actId="1076"/>
          <ac:spMkLst>
            <pc:docMk/>
            <pc:sldMk cId="1690213352" sldId="267"/>
            <ac:spMk id="4" creationId="{EB419448-5AB8-4075-926F-08C2D4B952E3}"/>
          </ac:spMkLst>
        </pc:spChg>
        <pc:spChg chg="add del mod">
          <ac:chgData name="Martin Krobot" userId="8edb803b-cac4-4c2b-8b5f-c391bf30afed" providerId="ADAL" clId="{A016B991-1253-4C1D-AE67-8B47D004E3A9}" dt="2018-11-04T16:33:44.498" v="801" actId="478"/>
          <ac:spMkLst>
            <pc:docMk/>
            <pc:sldMk cId="1690213352" sldId="267"/>
            <ac:spMk id="11" creationId="{1459D89C-87BE-4CE2-99FB-005763D37EBC}"/>
          </ac:spMkLst>
        </pc:spChg>
        <pc:picChg chg="mod">
          <ac:chgData name="Martin Krobot" userId="8edb803b-cac4-4c2b-8b5f-c391bf30afed" providerId="ADAL" clId="{A016B991-1253-4C1D-AE67-8B47D004E3A9}" dt="2018-11-04T16:34:27.989" v="808" actId="1076"/>
          <ac:picMkLst>
            <pc:docMk/>
            <pc:sldMk cId="1690213352" sldId="267"/>
            <ac:picMk id="5" creationId="{E8B86398-4278-4276-B1B6-BA0CC6B4AF45}"/>
          </ac:picMkLst>
        </pc:picChg>
      </pc:sldChg>
      <pc:sldChg chg="del">
        <pc:chgData name="Martin Krobot" userId="8edb803b-cac4-4c2b-8b5f-c391bf30afed" providerId="ADAL" clId="{A016B991-1253-4C1D-AE67-8B47D004E3A9}" dt="2018-11-04T16:18:30.941" v="133" actId="2696"/>
        <pc:sldMkLst>
          <pc:docMk/>
          <pc:sldMk cId="3164052220" sldId="267"/>
        </pc:sldMkLst>
      </pc:sldChg>
      <pc:sldChg chg="del">
        <pc:chgData name="Martin Krobot" userId="8edb803b-cac4-4c2b-8b5f-c391bf30afed" providerId="ADAL" clId="{A016B991-1253-4C1D-AE67-8B47D004E3A9}" dt="2018-11-04T16:18:30.975" v="135" actId="2696"/>
        <pc:sldMkLst>
          <pc:docMk/>
          <pc:sldMk cId="2271645291" sldId="268"/>
        </pc:sldMkLst>
      </pc:sldChg>
      <pc:sldChg chg="addSp delSp modSp add">
        <pc:chgData name="Martin Krobot" userId="8edb803b-cac4-4c2b-8b5f-c391bf30afed" providerId="ADAL" clId="{A016B991-1253-4C1D-AE67-8B47D004E3A9}" dt="2018-11-04T17:10:02.943" v="1861"/>
        <pc:sldMkLst>
          <pc:docMk/>
          <pc:sldMk cId="4135107523" sldId="268"/>
        </pc:sldMkLst>
        <pc:spChg chg="mod">
          <ac:chgData name="Martin Krobot" userId="8edb803b-cac4-4c2b-8b5f-c391bf30afed" providerId="ADAL" clId="{A016B991-1253-4C1D-AE67-8B47D004E3A9}" dt="2018-11-04T17:05:38.941" v="1717" actId="20577"/>
          <ac:spMkLst>
            <pc:docMk/>
            <pc:sldMk cId="4135107523" sldId="268"/>
            <ac:spMk id="3" creationId="{9933D6F1-86B5-48B2-99B9-6123B03A75F4}"/>
          </ac:spMkLst>
        </pc:spChg>
        <pc:spChg chg="add del">
          <ac:chgData name="Martin Krobot" userId="8edb803b-cac4-4c2b-8b5f-c391bf30afed" providerId="ADAL" clId="{A016B991-1253-4C1D-AE67-8B47D004E3A9}" dt="2018-11-04T17:04:40.470" v="1693"/>
          <ac:spMkLst>
            <pc:docMk/>
            <pc:sldMk cId="4135107523" sldId="268"/>
            <ac:spMk id="5" creationId="{E080089A-8B9C-42C2-8F50-C156994D8F7B}"/>
          </ac:spMkLst>
        </pc:spChg>
        <pc:spChg chg="add mod">
          <ac:chgData name="Martin Krobot" userId="8edb803b-cac4-4c2b-8b5f-c391bf30afed" providerId="ADAL" clId="{A016B991-1253-4C1D-AE67-8B47D004E3A9}" dt="2018-11-04T17:05:25.788" v="1707" actId="1076"/>
          <ac:spMkLst>
            <pc:docMk/>
            <pc:sldMk cId="4135107523" sldId="268"/>
            <ac:spMk id="6" creationId="{E96ACBFB-A619-4AA7-9745-F34335F52B20}"/>
          </ac:spMkLst>
        </pc:spChg>
        <pc:spChg chg="add del">
          <ac:chgData name="Martin Krobot" userId="8edb803b-cac4-4c2b-8b5f-c391bf30afed" providerId="ADAL" clId="{A016B991-1253-4C1D-AE67-8B47D004E3A9}" dt="2018-11-04T17:09:29.163" v="1797"/>
          <ac:spMkLst>
            <pc:docMk/>
            <pc:sldMk cId="4135107523" sldId="268"/>
            <ac:spMk id="7" creationId="{945E1DDA-BFA6-4ED7-9C43-BD8B9AB70AE8}"/>
          </ac:spMkLst>
        </pc:spChg>
        <pc:spChg chg="add del">
          <ac:chgData name="Martin Krobot" userId="8edb803b-cac4-4c2b-8b5f-c391bf30afed" providerId="ADAL" clId="{A016B991-1253-4C1D-AE67-8B47D004E3A9}" dt="2018-11-04T17:09:29.163" v="1797"/>
          <ac:spMkLst>
            <pc:docMk/>
            <pc:sldMk cId="4135107523" sldId="268"/>
            <ac:spMk id="8" creationId="{8AD14207-65F9-407C-B419-61E7EF64A7BC}"/>
          </ac:spMkLst>
        </pc:spChg>
        <pc:spChg chg="add">
          <ac:chgData name="Martin Krobot" userId="8edb803b-cac4-4c2b-8b5f-c391bf30afed" providerId="ADAL" clId="{A016B991-1253-4C1D-AE67-8B47D004E3A9}" dt="2018-11-04T17:10:02.943" v="1861"/>
          <ac:spMkLst>
            <pc:docMk/>
            <pc:sldMk cId="4135107523" sldId="268"/>
            <ac:spMk id="9" creationId="{81BB1613-6948-4476-88D4-1E6EDB56FCED}"/>
          </ac:spMkLst>
        </pc:spChg>
        <pc:spChg chg="add">
          <ac:chgData name="Martin Krobot" userId="8edb803b-cac4-4c2b-8b5f-c391bf30afed" providerId="ADAL" clId="{A016B991-1253-4C1D-AE67-8B47D004E3A9}" dt="2018-11-04T17:10:02.943" v="1861"/>
          <ac:spMkLst>
            <pc:docMk/>
            <pc:sldMk cId="4135107523" sldId="268"/>
            <ac:spMk id="10" creationId="{6FED6175-2CDF-4653-996E-16BF9B7A9B9C}"/>
          </ac:spMkLst>
        </pc:spChg>
        <pc:picChg chg="mod">
          <ac:chgData name="Martin Krobot" userId="8edb803b-cac4-4c2b-8b5f-c391bf30afed" providerId="ADAL" clId="{A016B991-1253-4C1D-AE67-8B47D004E3A9}" dt="2018-11-04T16:36:28.687" v="811" actId="1076"/>
          <ac:picMkLst>
            <pc:docMk/>
            <pc:sldMk cId="4135107523" sldId="268"/>
            <ac:picMk id="4" creationId="{B321701A-2C01-4949-8B1F-FDF32F546933}"/>
          </ac:picMkLst>
        </pc:picChg>
      </pc:sldChg>
      <pc:sldChg chg="del">
        <pc:chgData name="Martin Krobot" userId="8edb803b-cac4-4c2b-8b5f-c391bf30afed" providerId="ADAL" clId="{A016B991-1253-4C1D-AE67-8B47D004E3A9}" dt="2018-11-04T16:18:30.962" v="134" actId="2696"/>
        <pc:sldMkLst>
          <pc:docMk/>
          <pc:sldMk cId="1042438284" sldId="269"/>
        </pc:sldMkLst>
      </pc:sldChg>
      <pc:sldChg chg="addSp delSp modSp add">
        <pc:chgData name="Martin Krobot" userId="8edb803b-cac4-4c2b-8b5f-c391bf30afed" providerId="ADAL" clId="{A016B991-1253-4C1D-AE67-8B47D004E3A9}" dt="2018-11-04T17:08:30.728" v="1780"/>
        <pc:sldMkLst>
          <pc:docMk/>
          <pc:sldMk cId="3193537179" sldId="269"/>
        </pc:sldMkLst>
        <pc:spChg chg="mod">
          <ac:chgData name="Martin Krobot" userId="8edb803b-cac4-4c2b-8b5f-c391bf30afed" providerId="ADAL" clId="{A016B991-1253-4C1D-AE67-8B47D004E3A9}" dt="2018-11-04T16:19:26.715" v="193" actId="20577"/>
          <ac:spMkLst>
            <pc:docMk/>
            <pc:sldMk cId="3193537179" sldId="269"/>
            <ac:spMk id="2" creationId="{1A195993-2CBF-4BEE-84A4-160178EC4CD2}"/>
          </ac:spMkLst>
        </pc:spChg>
        <pc:spChg chg="add del mod">
          <ac:chgData name="Martin Krobot" userId="8edb803b-cac4-4c2b-8b5f-c391bf30afed" providerId="ADAL" clId="{A016B991-1253-4C1D-AE67-8B47D004E3A9}" dt="2018-11-04T16:19:20.836" v="178" actId="478"/>
          <ac:spMkLst>
            <pc:docMk/>
            <pc:sldMk cId="3193537179" sldId="269"/>
            <ac:spMk id="3" creationId="{2E9E5592-DFEB-45D4-A496-00934A89A075}"/>
          </ac:spMkLst>
        </pc:spChg>
        <pc:spChg chg="add">
          <ac:chgData name="Martin Krobot" userId="8edb803b-cac4-4c2b-8b5f-c391bf30afed" providerId="ADAL" clId="{A016B991-1253-4C1D-AE67-8B47D004E3A9}" dt="2018-11-04T17:08:30.728" v="1780"/>
          <ac:spMkLst>
            <pc:docMk/>
            <pc:sldMk cId="3193537179" sldId="269"/>
            <ac:spMk id="8" creationId="{52BA0F6A-D5B5-4A9E-93A1-00E342CE1478}"/>
          </ac:spMkLst>
        </pc:spChg>
        <pc:spChg chg="add">
          <ac:chgData name="Martin Krobot" userId="8edb803b-cac4-4c2b-8b5f-c391bf30afed" providerId="ADAL" clId="{A016B991-1253-4C1D-AE67-8B47D004E3A9}" dt="2018-11-04T17:08:30.728" v="1780"/>
          <ac:spMkLst>
            <pc:docMk/>
            <pc:sldMk cId="3193537179" sldId="269"/>
            <ac:spMk id="10" creationId="{304CC307-DB40-4D02-872A-AAEC682055E1}"/>
          </ac:spMkLst>
        </pc:spChg>
        <pc:picChg chg="mod">
          <ac:chgData name="Martin Krobot" userId="8edb803b-cac4-4c2b-8b5f-c391bf30afed" providerId="ADAL" clId="{A016B991-1253-4C1D-AE67-8B47D004E3A9}" dt="2018-11-04T16:19:34.577" v="194" actId="1076"/>
          <ac:picMkLst>
            <pc:docMk/>
            <pc:sldMk cId="3193537179" sldId="269"/>
            <ac:picMk id="5" creationId="{C27F09C4-61E1-4D88-8CFD-FAFA4156A7D0}"/>
          </ac:picMkLst>
        </pc:picChg>
        <pc:picChg chg="mod">
          <ac:chgData name="Martin Krobot" userId="8edb803b-cac4-4c2b-8b5f-c391bf30afed" providerId="ADAL" clId="{A016B991-1253-4C1D-AE67-8B47D004E3A9}" dt="2018-11-04T16:19:34.577" v="194" actId="1076"/>
          <ac:picMkLst>
            <pc:docMk/>
            <pc:sldMk cId="3193537179" sldId="269"/>
            <ac:picMk id="7" creationId="{97E50813-1B4B-491B-96C6-0897EE1E3D6B}"/>
          </ac:picMkLst>
        </pc:picChg>
        <pc:picChg chg="mod">
          <ac:chgData name="Martin Krobot" userId="8edb803b-cac4-4c2b-8b5f-c391bf30afed" providerId="ADAL" clId="{A016B991-1253-4C1D-AE67-8B47D004E3A9}" dt="2018-11-04T16:19:34.577" v="194" actId="1076"/>
          <ac:picMkLst>
            <pc:docMk/>
            <pc:sldMk cId="3193537179" sldId="269"/>
            <ac:picMk id="9" creationId="{96D62F5A-3BB7-4844-83B3-F3CC1D3E4BA8}"/>
          </ac:picMkLst>
        </pc:picChg>
      </pc:sldChg>
      <pc:sldChg chg="del">
        <pc:chgData name="Martin Krobot" userId="8edb803b-cac4-4c2b-8b5f-c391bf30afed" providerId="ADAL" clId="{A016B991-1253-4C1D-AE67-8B47D004E3A9}" dt="2018-11-04T16:18:31.073" v="140" actId="2696"/>
        <pc:sldMkLst>
          <pc:docMk/>
          <pc:sldMk cId="3779141697" sldId="270"/>
        </pc:sldMkLst>
      </pc:sldChg>
      <pc:sldChg chg="addSp modSp add">
        <pc:chgData name="Martin Krobot" userId="8edb803b-cac4-4c2b-8b5f-c391bf30afed" providerId="ADAL" clId="{A016B991-1253-4C1D-AE67-8B47D004E3A9}" dt="2018-11-04T17:08:22.103" v="1779" actId="14100"/>
        <pc:sldMkLst>
          <pc:docMk/>
          <pc:sldMk cId="1275960415" sldId="271"/>
        </pc:sldMkLst>
        <pc:spChg chg="mod">
          <ac:chgData name="Martin Krobot" userId="8edb803b-cac4-4c2b-8b5f-c391bf30afed" providerId="ADAL" clId="{A016B991-1253-4C1D-AE67-8B47D004E3A9}" dt="2018-11-04T16:19:01.425" v="177" actId="20577"/>
          <ac:spMkLst>
            <pc:docMk/>
            <pc:sldMk cId="1275960415" sldId="271"/>
            <ac:spMk id="2" creationId="{A50513C4-7FC0-4BC1-898C-DC51133EF63D}"/>
          </ac:spMkLst>
        </pc:spChg>
        <pc:spChg chg="mod">
          <ac:chgData name="Martin Krobot" userId="8edb803b-cac4-4c2b-8b5f-c391bf30afed" providerId="ADAL" clId="{A016B991-1253-4C1D-AE67-8B47D004E3A9}" dt="2018-11-04T16:45:11.509" v="1136" actId="20577"/>
          <ac:spMkLst>
            <pc:docMk/>
            <pc:sldMk cId="1275960415" sldId="271"/>
            <ac:spMk id="3" creationId="{5A1BA10B-54EE-4C70-96F4-1A16C1CE825D}"/>
          </ac:spMkLst>
        </pc:spChg>
        <pc:spChg chg="add">
          <ac:chgData name="Martin Krobot" userId="8edb803b-cac4-4c2b-8b5f-c391bf30afed" providerId="ADAL" clId="{A016B991-1253-4C1D-AE67-8B47D004E3A9}" dt="2018-11-04T17:07:55.724" v="1751"/>
          <ac:spMkLst>
            <pc:docMk/>
            <pc:sldMk cId="1275960415" sldId="271"/>
            <ac:spMk id="4" creationId="{82983FA3-7DE8-4F86-BEC4-EE03B793FF69}"/>
          </ac:spMkLst>
        </pc:spChg>
        <pc:spChg chg="add mod">
          <ac:chgData name="Martin Krobot" userId="8edb803b-cac4-4c2b-8b5f-c391bf30afed" providerId="ADAL" clId="{A016B991-1253-4C1D-AE67-8B47D004E3A9}" dt="2018-11-04T17:08:22.103" v="1779" actId="14100"/>
          <ac:spMkLst>
            <pc:docMk/>
            <pc:sldMk cId="1275960415" sldId="271"/>
            <ac:spMk id="5" creationId="{6F8FFC7D-D548-4CFC-B72E-AB45A996D4DE}"/>
          </ac:spMkLst>
        </pc:spChg>
      </pc:sldChg>
      <pc:sldChg chg="del">
        <pc:chgData name="Martin Krobot" userId="8edb803b-cac4-4c2b-8b5f-c391bf30afed" providerId="ADAL" clId="{A016B991-1253-4C1D-AE67-8B47D004E3A9}" dt="2018-11-04T16:18:31.093" v="141" actId="2696"/>
        <pc:sldMkLst>
          <pc:docMk/>
          <pc:sldMk cId="2001068820" sldId="271"/>
        </pc:sldMkLst>
      </pc:sldChg>
      <pc:sldChg chg="del">
        <pc:chgData name="Martin Krobot" userId="8edb803b-cac4-4c2b-8b5f-c391bf30afed" providerId="ADAL" clId="{A016B991-1253-4C1D-AE67-8B47D004E3A9}" dt="2018-11-04T16:18:31.103" v="142" actId="2696"/>
        <pc:sldMkLst>
          <pc:docMk/>
          <pc:sldMk cId="3216821170" sldId="272"/>
        </pc:sldMkLst>
      </pc:sldChg>
      <pc:sldChg chg="addSp delSp modSp add">
        <pc:chgData name="Martin Krobot" userId="8edb803b-cac4-4c2b-8b5f-c391bf30afed" providerId="ADAL" clId="{A016B991-1253-4C1D-AE67-8B47D004E3A9}" dt="2018-11-04T17:10:03.575" v="1862"/>
        <pc:sldMkLst>
          <pc:docMk/>
          <pc:sldMk cId="3278741959" sldId="272"/>
        </pc:sldMkLst>
        <pc:spChg chg="mod">
          <ac:chgData name="Martin Krobot" userId="8edb803b-cac4-4c2b-8b5f-c391bf30afed" providerId="ADAL" clId="{A016B991-1253-4C1D-AE67-8B47D004E3A9}" dt="2018-11-04T17:06:42.254" v="1746" actId="14100"/>
          <ac:spMkLst>
            <pc:docMk/>
            <pc:sldMk cId="3278741959" sldId="272"/>
            <ac:spMk id="3" creationId="{6AC4DA32-4BBC-4C73-B60E-39A442EC2BD9}"/>
          </ac:spMkLst>
        </pc:spChg>
        <pc:spChg chg="add mod">
          <ac:chgData name="Martin Krobot" userId="8edb803b-cac4-4c2b-8b5f-c391bf30afed" providerId="ADAL" clId="{A016B991-1253-4C1D-AE67-8B47D004E3A9}" dt="2018-11-04T17:06:33.411" v="1744" actId="14100"/>
          <ac:spMkLst>
            <pc:docMk/>
            <pc:sldMk cId="3278741959" sldId="272"/>
            <ac:spMk id="4" creationId="{1F95E035-C75C-48F0-9C8C-AD5B62FDE548}"/>
          </ac:spMkLst>
        </pc:spChg>
        <pc:spChg chg="add del">
          <ac:chgData name="Martin Krobot" userId="8edb803b-cac4-4c2b-8b5f-c391bf30afed" providerId="ADAL" clId="{A016B991-1253-4C1D-AE67-8B47D004E3A9}" dt="2018-11-04T17:09:28.733" v="1796"/>
          <ac:spMkLst>
            <pc:docMk/>
            <pc:sldMk cId="3278741959" sldId="272"/>
            <ac:spMk id="6" creationId="{DA4B4646-A2E7-49EA-A349-4A60A6DDCFE7}"/>
          </ac:spMkLst>
        </pc:spChg>
        <pc:spChg chg="add del">
          <ac:chgData name="Martin Krobot" userId="8edb803b-cac4-4c2b-8b5f-c391bf30afed" providerId="ADAL" clId="{A016B991-1253-4C1D-AE67-8B47D004E3A9}" dt="2018-11-04T17:09:28.733" v="1796"/>
          <ac:spMkLst>
            <pc:docMk/>
            <pc:sldMk cId="3278741959" sldId="272"/>
            <ac:spMk id="7" creationId="{D1FFBFA9-FA21-4742-8EEE-AAED3BFFAEF0}"/>
          </ac:spMkLst>
        </pc:spChg>
        <pc:spChg chg="add">
          <ac:chgData name="Martin Krobot" userId="8edb803b-cac4-4c2b-8b5f-c391bf30afed" providerId="ADAL" clId="{A016B991-1253-4C1D-AE67-8B47D004E3A9}" dt="2018-11-04T17:10:03.575" v="1862"/>
          <ac:spMkLst>
            <pc:docMk/>
            <pc:sldMk cId="3278741959" sldId="272"/>
            <ac:spMk id="8" creationId="{5B174287-ECCD-4094-867D-4942AC16B551}"/>
          </ac:spMkLst>
        </pc:spChg>
        <pc:spChg chg="add">
          <ac:chgData name="Martin Krobot" userId="8edb803b-cac4-4c2b-8b5f-c391bf30afed" providerId="ADAL" clId="{A016B991-1253-4C1D-AE67-8B47D004E3A9}" dt="2018-11-04T17:10:03.575" v="1862"/>
          <ac:spMkLst>
            <pc:docMk/>
            <pc:sldMk cId="3278741959" sldId="272"/>
            <ac:spMk id="9" creationId="{3B04F76C-D666-47EC-9F5A-2D51C87657BB}"/>
          </ac:spMkLst>
        </pc:spChg>
        <pc:picChg chg="add del mod">
          <ac:chgData name="Martin Krobot" userId="8edb803b-cac4-4c2b-8b5f-c391bf30afed" providerId="ADAL" clId="{A016B991-1253-4C1D-AE67-8B47D004E3A9}" dt="2018-11-04T17:07:03.166" v="1750" actId="478"/>
          <ac:picMkLst>
            <pc:docMk/>
            <pc:sldMk cId="3278741959" sldId="272"/>
            <ac:picMk id="5" creationId="{C28AB874-3C16-4C92-86FD-D63CF832F72C}"/>
          </ac:picMkLst>
        </pc:picChg>
      </pc:sldChg>
      <pc:sldChg chg="addSp delSp modSp add">
        <pc:chgData name="Martin Krobot" userId="8edb803b-cac4-4c2b-8b5f-c391bf30afed" providerId="ADAL" clId="{A016B991-1253-4C1D-AE67-8B47D004E3A9}" dt="2018-11-04T17:10:05.392" v="1863"/>
        <pc:sldMkLst>
          <pc:docMk/>
          <pc:sldMk cId="2074615449" sldId="273"/>
        </pc:sldMkLst>
        <pc:spChg chg="mod">
          <ac:chgData name="Martin Krobot" userId="8edb803b-cac4-4c2b-8b5f-c391bf30afed" providerId="ADAL" clId="{A016B991-1253-4C1D-AE67-8B47D004E3A9}" dt="2018-11-04T16:42:23.592" v="954" actId="1076"/>
          <ac:spMkLst>
            <pc:docMk/>
            <pc:sldMk cId="2074615449" sldId="273"/>
            <ac:spMk id="3" creationId="{5DD93170-0064-4523-8464-2DED530D69A7}"/>
          </ac:spMkLst>
        </pc:spChg>
        <pc:spChg chg="mod">
          <ac:chgData name="Martin Krobot" userId="8edb803b-cac4-4c2b-8b5f-c391bf30afed" providerId="ADAL" clId="{A016B991-1253-4C1D-AE67-8B47D004E3A9}" dt="2018-11-04T16:42:23.592" v="954" actId="1076"/>
          <ac:spMkLst>
            <pc:docMk/>
            <pc:sldMk cId="2074615449" sldId="273"/>
            <ac:spMk id="5" creationId="{A385843F-5039-43D7-B21E-ECD5344E7E21}"/>
          </ac:spMkLst>
        </pc:spChg>
        <pc:spChg chg="mod">
          <ac:chgData name="Martin Krobot" userId="8edb803b-cac4-4c2b-8b5f-c391bf30afed" providerId="ADAL" clId="{A016B991-1253-4C1D-AE67-8B47D004E3A9}" dt="2018-11-04T16:42:23.592" v="954" actId="1076"/>
          <ac:spMkLst>
            <pc:docMk/>
            <pc:sldMk cId="2074615449" sldId="273"/>
            <ac:spMk id="6" creationId="{8417ED62-5BCC-48C7-BEA7-7C85AD4F5C78}"/>
          </ac:spMkLst>
        </pc:spChg>
        <pc:spChg chg="mod">
          <ac:chgData name="Martin Krobot" userId="8edb803b-cac4-4c2b-8b5f-c391bf30afed" providerId="ADAL" clId="{A016B991-1253-4C1D-AE67-8B47D004E3A9}" dt="2018-11-04T16:42:23.592" v="954" actId="1076"/>
          <ac:spMkLst>
            <pc:docMk/>
            <pc:sldMk cId="2074615449" sldId="273"/>
            <ac:spMk id="7" creationId="{CF61C0C5-FA55-4317-9374-991BC576D035}"/>
          </ac:spMkLst>
        </pc:spChg>
        <pc:spChg chg="add del">
          <ac:chgData name="Martin Krobot" userId="8edb803b-cac4-4c2b-8b5f-c391bf30afed" providerId="ADAL" clId="{A016B991-1253-4C1D-AE67-8B47D004E3A9}" dt="2018-11-04T17:09:28.182" v="1795"/>
          <ac:spMkLst>
            <pc:docMk/>
            <pc:sldMk cId="2074615449" sldId="273"/>
            <ac:spMk id="8" creationId="{295B0FF4-FF20-4120-9E80-AF4DFA6EB4F8}"/>
          </ac:spMkLst>
        </pc:spChg>
        <pc:spChg chg="add del">
          <ac:chgData name="Martin Krobot" userId="8edb803b-cac4-4c2b-8b5f-c391bf30afed" providerId="ADAL" clId="{A016B991-1253-4C1D-AE67-8B47D004E3A9}" dt="2018-11-04T17:09:28.182" v="1795"/>
          <ac:spMkLst>
            <pc:docMk/>
            <pc:sldMk cId="2074615449" sldId="273"/>
            <ac:spMk id="9" creationId="{017BFD12-CC70-48B9-B5EF-B8587E792D11}"/>
          </ac:spMkLst>
        </pc:spChg>
        <pc:spChg chg="add">
          <ac:chgData name="Martin Krobot" userId="8edb803b-cac4-4c2b-8b5f-c391bf30afed" providerId="ADAL" clId="{A016B991-1253-4C1D-AE67-8B47D004E3A9}" dt="2018-11-04T17:10:05.392" v="1863"/>
          <ac:spMkLst>
            <pc:docMk/>
            <pc:sldMk cId="2074615449" sldId="273"/>
            <ac:spMk id="10" creationId="{2362CC17-30C1-4C60-AD64-2781AB57B778}"/>
          </ac:spMkLst>
        </pc:spChg>
        <pc:spChg chg="add">
          <ac:chgData name="Martin Krobot" userId="8edb803b-cac4-4c2b-8b5f-c391bf30afed" providerId="ADAL" clId="{A016B991-1253-4C1D-AE67-8B47D004E3A9}" dt="2018-11-04T17:10:05.392" v="1863"/>
          <ac:spMkLst>
            <pc:docMk/>
            <pc:sldMk cId="2074615449" sldId="273"/>
            <ac:spMk id="11" creationId="{3E1C1687-3C2F-430C-8CD5-68C7FFC3DEC5}"/>
          </ac:spMkLst>
        </pc:spChg>
      </pc:sldChg>
      <pc:sldChg chg="del">
        <pc:chgData name="Martin Krobot" userId="8edb803b-cac4-4c2b-8b5f-c391bf30afed" providerId="ADAL" clId="{A016B991-1253-4C1D-AE67-8B47D004E3A9}" dt="2018-11-04T16:18:31.011" v="137" actId="2696"/>
        <pc:sldMkLst>
          <pc:docMk/>
          <pc:sldMk cId="3214284713" sldId="273"/>
        </pc:sldMkLst>
      </pc:sldChg>
      <pc:sldChg chg="del">
        <pc:chgData name="Martin Krobot" userId="8edb803b-cac4-4c2b-8b5f-c391bf30afed" providerId="ADAL" clId="{A016B991-1253-4C1D-AE67-8B47D004E3A9}" dt="2018-11-04T16:18:31.026" v="138" actId="2696"/>
        <pc:sldMkLst>
          <pc:docMk/>
          <pc:sldMk cId="275450168" sldId="274"/>
        </pc:sldMkLst>
      </pc:sldChg>
      <pc:sldChg chg="addSp delSp modSp add">
        <pc:chgData name="Martin Krobot" userId="8edb803b-cac4-4c2b-8b5f-c391bf30afed" providerId="ADAL" clId="{A016B991-1253-4C1D-AE67-8B47D004E3A9}" dt="2018-11-04T17:10:23.013" v="1865" actId="478"/>
        <pc:sldMkLst>
          <pc:docMk/>
          <pc:sldMk cId="515729331" sldId="274"/>
        </pc:sldMkLst>
        <pc:spChg chg="add del mod">
          <ac:chgData name="Martin Krobot" userId="8edb803b-cac4-4c2b-8b5f-c391bf30afed" providerId="ADAL" clId="{A016B991-1253-4C1D-AE67-8B47D004E3A9}" dt="2018-11-04T17:10:23.013" v="1865" actId="478"/>
          <ac:spMkLst>
            <pc:docMk/>
            <pc:sldMk cId="515729331" sldId="274"/>
            <ac:spMk id="2" creationId="{48ECF69E-A4E4-4871-982C-FF2AD9DED635}"/>
          </ac:spMkLst>
        </pc:spChg>
        <pc:spChg chg="add del mod">
          <ac:chgData name="Martin Krobot" userId="8edb803b-cac4-4c2b-8b5f-c391bf30afed" providerId="ADAL" clId="{A016B991-1253-4C1D-AE67-8B47D004E3A9}" dt="2018-11-04T17:10:19.252" v="1864" actId="478"/>
          <ac:spMkLst>
            <pc:docMk/>
            <pc:sldMk cId="515729331" sldId="274"/>
            <ac:spMk id="4" creationId="{F2D13CA9-A6B5-48A4-9EAF-F612AADDE520}"/>
          </ac:spMkLst>
        </pc:spChg>
      </pc:sldChg>
      <pc:sldChg chg="del">
        <pc:chgData name="Martin Krobot" userId="8edb803b-cac4-4c2b-8b5f-c391bf30afed" providerId="ADAL" clId="{A016B991-1253-4C1D-AE67-8B47D004E3A9}" dt="2018-11-04T16:18:31.054" v="139" actId="2696"/>
        <pc:sldMkLst>
          <pc:docMk/>
          <pc:sldMk cId="4210431084" sldId="275"/>
        </pc:sldMkLst>
      </pc:sldChg>
      <pc:sldChg chg="del">
        <pc:chgData name="Martin Krobot" userId="8edb803b-cac4-4c2b-8b5f-c391bf30afed" providerId="ADAL" clId="{A016B991-1253-4C1D-AE67-8B47D004E3A9}" dt="2018-11-04T16:18:31.128" v="144" actId="2696"/>
        <pc:sldMkLst>
          <pc:docMk/>
          <pc:sldMk cId="1776380581" sldId="276"/>
        </pc:sldMkLst>
      </pc:sldChg>
      <pc:sldChg chg="del">
        <pc:chgData name="Martin Krobot" userId="8edb803b-cac4-4c2b-8b5f-c391bf30afed" providerId="ADAL" clId="{A016B991-1253-4C1D-AE67-8B47D004E3A9}" dt="2018-11-04T16:18:31.162" v="146" actId="2696"/>
        <pc:sldMkLst>
          <pc:docMk/>
          <pc:sldMk cId="1506037030" sldId="277"/>
        </pc:sldMkLst>
      </pc:sldChg>
      <pc:sldChg chg="del">
        <pc:chgData name="Martin Krobot" userId="8edb803b-cac4-4c2b-8b5f-c391bf30afed" providerId="ADAL" clId="{A016B991-1253-4C1D-AE67-8B47D004E3A9}" dt="2018-11-04T16:18:31.169" v="147" actId="2696"/>
        <pc:sldMkLst>
          <pc:docMk/>
          <pc:sldMk cId="3304863923" sldId="278"/>
        </pc:sldMkLst>
      </pc:sldChg>
      <pc:sldChg chg="del">
        <pc:chgData name="Martin Krobot" userId="8edb803b-cac4-4c2b-8b5f-c391bf30afed" providerId="ADAL" clId="{A016B991-1253-4C1D-AE67-8B47D004E3A9}" dt="2018-11-04T16:18:31.193" v="148" actId="2696"/>
        <pc:sldMkLst>
          <pc:docMk/>
          <pc:sldMk cId="814899312" sldId="282"/>
        </pc:sldMkLst>
      </pc:sldChg>
      <pc:sldChg chg="del">
        <pc:chgData name="Martin Krobot" userId="8edb803b-cac4-4c2b-8b5f-c391bf30afed" providerId="ADAL" clId="{A016B991-1253-4C1D-AE67-8B47D004E3A9}" dt="2018-11-04T16:18:31.216" v="150" actId="2696"/>
        <pc:sldMkLst>
          <pc:docMk/>
          <pc:sldMk cId="493328347" sldId="287"/>
        </pc:sldMkLst>
      </pc:sldChg>
      <pc:sldChg chg="del">
        <pc:chgData name="Martin Krobot" userId="8edb803b-cac4-4c2b-8b5f-c391bf30afed" providerId="ADAL" clId="{A016B991-1253-4C1D-AE67-8B47D004E3A9}" dt="2018-11-04T16:18:31.226" v="151" actId="2696"/>
        <pc:sldMkLst>
          <pc:docMk/>
          <pc:sldMk cId="3065898042" sldId="288"/>
        </pc:sldMkLst>
      </pc:sldChg>
      <pc:sldChg chg="modSp">
        <pc:chgData name="Martin Krobot" userId="8edb803b-cac4-4c2b-8b5f-c391bf30afed" providerId="ADAL" clId="{A016B991-1253-4C1D-AE67-8B47D004E3A9}" dt="2018-11-04T16:18:14.185" v="124" actId="20577"/>
        <pc:sldMkLst>
          <pc:docMk/>
          <pc:sldMk cId="171616124" sldId="316"/>
        </pc:sldMkLst>
        <pc:spChg chg="mod">
          <ac:chgData name="Martin Krobot" userId="8edb803b-cac4-4c2b-8b5f-c391bf30afed" providerId="ADAL" clId="{A016B991-1253-4C1D-AE67-8B47D004E3A9}" dt="2018-11-04T16:18:14.185" v="124" actId="20577"/>
          <ac:spMkLst>
            <pc:docMk/>
            <pc:sldMk cId="171616124" sldId="316"/>
            <ac:spMk id="6" creationId="{00000000-0000-0000-0000-000000000000}"/>
          </ac:spMkLst>
        </pc:spChg>
      </pc:sldChg>
      <pc:sldChg chg="del">
        <pc:chgData name="Martin Krobot" userId="8edb803b-cac4-4c2b-8b5f-c391bf30afed" providerId="ADAL" clId="{A016B991-1253-4C1D-AE67-8B47D004E3A9}" dt="2018-11-04T16:18:30.918" v="132" actId="2696"/>
        <pc:sldMkLst>
          <pc:docMk/>
          <pc:sldMk cId="1600904843" sldId="317"/>
        </pc:sldMkLst>
      </pc:sldChg>
      <pc:sldChg chg="addSp modSp add">
        <pc:chgData name="Martin Krobot" userId="8edb803b-cac4-4c2b-8b5f-c391bf30afed" providerId="ADAL" clId="{A016B991-1253-4C1D-AE67-8B47D004E3A9}" dt="2018-11-04T17:08:31.575" v="1781"/>
        <pc:sldMkLst>
          <pc:docMk/>
          <pc:sldMk cId="3240877158" sldId="317"/>
        </pc:sldMkLst>
        <pc:spChg chg="mod">
          <ac:chgData name="Martin Krobot" userId="8edb803b-cac4-4c2b-8b5f-c391bf30afed" providerId="ADAL" clId="{A016B991-1253-4C1D-AE67-8B47D004E3A9}" dt="2018-11-04T16:21:46.682" v="230" actId="20577"/>
          <ac:spMkLst>
            <pc:docMk/>
            <pc:sldMk cId="3240877158" sldId="317"/>
            <ac:spMk id="2" creationId="{491B5275-83B0-4607-98CD-136B6C140488}"/>
          </ac:spMkLst>
        </pc:spChg>
        <pc:spChg chg="mod">
          <ac:chgData name="Martin Krobot" userId="8edb803b-cac4-4c2b-8b5f-c391bf30afed" providerId="ADAL" clId="{A016B991-1253-4C1D-AE67-8B47D004E3A9}" dt="2018-11-04T16:27:47.146" v="648" actId="20577"/>
          <ac:spMkLst>
            <pc:docMk/>
            <pc:sldMk cId="3240877158" sldId="317"/>
            <ac:spMk id="3" creationId="{7D96FA56-9421-4EF9-BB24-232FEA926C38}"/>
          </ac:spMkLst>
        </pc:spChg>
        <pc:spChg chg="add">
          <ac:chgData name="Martin Krobot" userId="8edb803b-cac4-4c2b-8b5f-c391bf30afed" providerId="ADAL" clId="{A016B991-1253-4C1D-AE67-8B47D004E3A9}" dt="2018-11-04T17:08:31.575" v="1781"/>
          <ac:spMkLst>
            <pc:docMk/>
            <pc:sldMk cId="3240877158" sldId="317"/>
            <ac:spMk id="6" creationId="{CC9485E4-60C4-4EFA-950F-2381D9C40E8F}"/>
          </ac:spMkLst>
        </pc:spChg>
        <pc:spChg chg="add">
          <ac:chgData name="Martin Krobot" userId="8edb803b-cac4-4c2b-8b5f-c391bf30afed" providerId="ADAL" clId="{A016B991-1253-4C1D-AE67-8B47D004E3A9}" dt="2018-11-04T17:08:31.575" v="1781"/>
          <ac:spMkLst>
            <pc:docMk/>
            <pc:sldMk cId="3240877158" sldId="317"/>
            <ac:spMk id="7" creationId="{0E6530FD-ED24-4BDC-9AA3-013E64EFEEE6}"/>
          </ac:spMkLst>
        </pc:spChg>
      </pc:sldChg>
      <pc:sldChg chg="modSp add">
        <pc:chgData name="Martin Krobot" userId="8edb803b-cac4-4c2b-8b5f-c391bf30afed" providerId="ADAL" clId="{A016B991-1253-4C1D-AE67-8B47D004E3A9}" dt="2018-11-04T16:31:57.074" v="707" actId="20577"/>
        <pc:sldMkLst>
          <pc:docMk/>
          <pc:sldMk cId="869835666" sldId="318"/>
        </pc:sldMkLst>
        <pc:spChg chg="mod">
          <ac:chgData name="Martin Krobot" userId="8edb803b-cac4-4c2b-8b5f-c391bf30afed" providerId="ADAL" clId="{A016B991-1253-4C1D-AE67-8B47D004E3A9}" dt="2018-11-04T16:31:57.074" v="707" actId="20577"/>
          <ac:spMkLst>
            <pc:docMk/>
            <pc:sldMk cId="869835666" sldId="318"/>
            <ac:spMk id="6" creationId="{00000000-0000-0000-0000-000000000000}"/>
          </ac:spMkLst>
        </pc:spChg>
      </pc:sldChg>
      <pc:sldChg chg="del">
        <pc:chgData name="Martin Krobot" userId="8edb803b-cac4-4c2b-8b5f-c391bf30afed" providerId="ADAL" clId="{A016B991-1253-4C1D-AE67-8B47D004E3A9}" dt="2018-11-04T16:18:30.986" v="136" actId="2696"/>
        <pc:sldMkLst>
          <pc:docMk/>
          <pc:sldMk cId="2030630274" sldId="318"/>
        </pc:sldMkLst>
      </pc:sldChg>
      <pc:sldChg chg="del">
        <pc:chgData name="Martin Krobot" userId="8edb803b-cac4-4c2b-8b5f-c391bf30afed" providerId="ADAL" clId="{A016B991-1253-4C1D-AE67-8B47D004E3A9}" dt="2018-11-04T16:18:31.119" v="143" actId="2696"/>
        <pc:sldMkLst>
          <pc:docMk/>
          <pc:sldMk cId="659406126" sldId="319"/>
        </pc:sldMkLst>
      </pc:sldChg>
      <pc:sldChg chg="add del">
        <pc:chgData name="Martin Krobot" userId="8edb803b-cac4-4c2b-8b5f-c391bf30afed" providerId="ADAL" clId="{A016B991-1253-4C1D-AE67-8B47D004E3A9}" dt="2018-11-04T16:37:47.241" v="875"/>
        <pc:sldMkLst>
          <pc:docMk/>
          <pc:sldMk cId="2525551794" sldId="319"/>
        </pc:sldMkLst>
      </pc:sldChg>
      <pc:sldChg chg="addSp delSp modSp add">
        <pc:chgData name="Martin Krobot" userId="8edb803b-cac4-4c2b-8b5f-c391bf30afed" providerId="ADAL" clId="{A016B991-1253-4C1D-AE67-8B47D004E3A9}" dt="2018-11-04T16:41:15.200" v="951" actId="14100"/>
        <pc:sldMkLst>
          <pc:docMk/>
          <pc:sldMk cId="3456439373" sldId="319"/>
        </pc:sldMkLst>
        <pc:spChg chg="del">
          <ac:chgData name="Martin Krobot" userId="8edb803b-cac4-4c2b-8b5f-c391bf30afed" providerId="ADAL" clId="{A016B991-1253-4C1D-AE67-8B47D004E3A9}" dt="2018-11-04T16:37:54.289" v="877" actId="478"/>
          <ac:spMkLst>
            <pc:docMk/>
            <pc:sldMk cId="3456439373" sldId="319"/>
            <ac:spMk id="2" creationId="{D7AEF6A9-9407-4983-9E3D-74E85CFB0B37}"/>
          </ac:spMkLst>
        </pc:spChg>
        <pc:spChg chg="add mod">
          <ac:chgData name="Martin Krobot" userId="8edb803b-cac4-4c2b-8b5f-c391bf30afed" providerId="ADAL" clId="{A016B991-1253-4C1D-AE67-8B47D004E3A9}" dt="2018-11-04T16:40:26.134" v="941" actId="207"/>
          <ac:spMkLst>
            <pc:docMk/>
            <pc:sldMk cId="3456439373" sldId="319"/>
            <ac:spMk id="4" creationId="{54C0B876-D05D-4D9D-9AA2-334E9A413859}"/>
          </ac:spMkLst>
        </pc:spChg>
        <pc:spChg chg="add mod">
          <ac:chgData name="Martin Krobot" userId="8edb803b-cac4-4c2b-8b5f-c391bf30afed" providerId="ADAL" clId="{A016B991-1253-4C1D-AE67-8B47D004E3A9}" dt="2018-11-04T16:40:49.112" v="945" actId="1076"/>
          <ac:spMkLst>
            <pc:docMk/>
            <pc:sldMk cId="3456439373" sldId="319"/>
            <ac:spMk id="5" creationId="{5D627BE9-B454-4551-BFA0-9AAA1AD5ABB5}"/>
          </ac:spMkLst>
        </pc:spChg>
        <pc:spChg chg="add mod">
          <ac:chgData name="Martin Krobot" userId="8edb803b-cac4-4c2b-8b5f-c391bf30afed" providerId="ADAL" clId="{A016B991-1253-4C1D-AE67-8B47D004E3A9}" dt="2018-11-04T16:40:41.335" v="944" actId="571"/>
          <ac:spMkLst>
            <pc:docMk/>
            <pc:sldMk cId="3456439373" sldId="319"/>
            <ac:spMk id="6" creationId="{D29ECFF4-4EDA-4F88-BAD0-5BA5CDB37C31}"/>
          </ac:spMkLst>
        </pc:spChg>
        <pc:spChg chg="add mod">
          <ac:chgData name="Martin Krobot" userId="8edb803b-cac4-4c2b-8b5f-c391bf30afed" providerId="ADAL" clId="{A016B991-1253-4C1D-AE67-8B47D004E3A9}" dt="2018-11-04T16:40:56.690" v="947" actId="14100"/>
          <ac:spMkLst>
            <pc:docMk/>
            <pc:sldMk cId="3456439373" sldId="319"/>
            <ac:spMk id="7" creationId="{AF2074CD-29EF-4C08-A2A2-103EBB303BF6}"/>
          </ac:spMkLst>
        </pc:spChg>
        <pc:spChg chg="add mod">
          <ac:chgData name="Martin Krobot" userId="8edb803b-cac4-4c2b-8b5f-c391bf30afed" providerId="ADAL" clId="{A016B991-1253-4C1D-AE67-8B47D004E3A9}" dt="2018-11-04T16:41:15.200" v="951" actId="14100"/>
          <ac:spMkLst>
            <pc:docMk/>
            <pc:sldMk cId="3456439373" sldId="319"/>
            <ac:spMk id="8" creationId="{5988EA53-C690-4719-9F17-3DE7CDDB0E8A}"/>
          </ac:spMkLst>
        </pc:spChg>
        <pc:spChg chg="add mod">
          <ac:chgData name="Martin Krobot" userId="8edb803b-cac4-4c2b-8b5f-c391bf30afed" providerId="ADAL" clId="{A016B991-1253-4C1D-AE67-8B47D004E3A9}" dt="2018-11-04T16:41:07.669" v="950" actId="1076"/>
          <ac:spMkLst>
            <pc:docMk/>
            <pc:sldMk cId="3456439373" sldId="319"/>
            <ac:spMk id="9" creationId="{B2027107-7B9A-4142-B552-09F6550B27CB}"/>
          </ac:spMkLst>
        </pc:spChg>
        <pc:picChg chg="add">
          <ac:chgData name="Martin Krobot" userId="8edb803b-cac4-4c2b-8b5f-c391bf30afed" providerId="ADAL" clId="{A016B991-1253-4C1D-AE67-8B47D004E3A9}" dt="2018-11-04T16:37:54.859" v="878"/>
          <ac:picMkLst>
            <pc:docMk/>
            <pc:sldMk cId="3456439373" sldId="319"/>
            <ac:picMk id="3" creationId="{49B71CAB-58C8-48E8-BC1D-4A8F420BF705}"/>
          </ac:picMkLst>
        </pc:picChg>
      </pc:sldChg>
      <pc:sldChg chg="del">
        <pc:chgData name="Martin Krobot" userId="8edb803b-cac4-4c2b-8b5f-c391bf30afed" providerId="ADAL" clId="{A016B991-1253-4C1D-AE67-8B47D004E3A9}" dt="2018-11-04T16:18:31.143" v="145" actId="2696"/>
        <pc:sldMkLst>
          <pc:docMk/>
          <pc:sldMk cId="478306781" sldId="320"/>
        </pc:sldMkLst>
      </pc:sldChg>
      <pc:sldChg chg="addSp delSp modSp add">
        <pc:chgData name="Martin Krobot" userId="8edb803b-cac4-4c2b-8b5f-c391bf30afed" providerId="ADAL" clId="{A016B991-1253-4C1D-AE67-8B47D004E3A9}" dt="2018-11-04T17:10:00.965" v="1860"/>
        <pc:sldMkLst>
          <pc:docMk/>
          <pc:sldMk cId="1374873611" sldId="320"/>
        </pc:sldMkLst>
        <pc:spChg chg="mod">
          <ac:chgData name="Martin Krobot" userId="8edb803b-cac4-4c2b-8b5f-c391bf30afed" providerId="ADAL" clId="{A016B991-1253-4C1D-AE67-8B47D004E3A9}" dt="2018-11-04T17:00:02.227" v="1401" actId="20577"/>
          <ac:spMkLst>
            <pc:docMk/>
            <pc:sldMk cId="1374873611" sldId="320"/>
            <ac:spMk id="2" creationId="{BE8490E6-FAA7-41AC-BBF6-9999521DAAFC}"/>
          </ac:spMkLst>
        </pc:spChg>
        <pc:spChg chg="mod">
          <ac:chgData name="Martin Krobot" userId="8edb803b-cac4-4c2b-8b5f-c391bf30afed" providerId="ADAL" clId="{A016B991-1253-4C1D-AE67-8B47D004E3A9}" dt="2018-11-04T17:01:35.099" v="1691" actId="20577"/>
          <ac:spMkLst>
            <pc:docMk/>
            <pc:sldMk cId="1374873611" sldId="320"/>
            <ac:spMk id="3" creationId="{E4CBFE10-97A2-412B-A173-9C5351317A18}"/>
          </ac:spMkLst>
        </pc:spChg>
        <pc:spChg chg="add del">
          <ac:chgData name="Martin Krobot" userId="8edb803b-cac4-4c2b-8b5f-c391bf30afed" providerId="ADAL" clId="{A016B991-1253-4C1D-AE67-8B47D004E3A9}" dt="2018-11-04T17:09:29.479" v="1798"/>
          <ac:spMkLst>
            <pc:docMk/>
            <pc:sldMk cId="1374873611" sldId="320"/>
            <ac:spMk id="6" creationId="{DCFC62E9-9514-4AF9-B05E-355AE47E2D22}"/>
          </ac:spMkLst>
        </pc:spChg>
        <pc:spChg chg="add del">
          <ac:chgData name="Martin Krobot" userId="8edb803b-cac4-4c2b-8b5f-c391bf30afed" providerId="ADAL" clId="{A016B991-1253-4C1D-AE67-8B47D004E3A9}" dt="2018-11-04T17:09:29.479" v="1798"/>
          <ac:spMkLst>
            <pc:docMk/>
            <pc:sldMk cId="1374873611" sldId="320"/>
            <ac:spMk id="7" creationId="{F9B3FB9C-CA9E-443F-989D-C483DFB1709F}"/>
          </ac:spMkLst>
        </pc:spChg>
        <pc:spChg chg="add">
          <ac:chgData name="Martin Krobot" userId="8edb803b-cac4-4c2b-8b5f-c391bf30afed" providerId="ADAL" clId="{A016B991-1253-4C1D-AE67-8B47D004E3A9}" dt="2018-11-04T17:10:00.965" v="1860"/>
          <ac:spMkLst>
            <pc:docMk/>
            <pc:sldMk cId="1374873611" sldId="320"/>
            <ac:spMk id="8" creationId="{F3AE5EE3-E152-425F-A4C6-191E46794A07}"/>
          </ac:spMkLst>
        </pc:spChg>
        <pc:spChg chg="add">
          <ac:chgData name="Martin Krobot" userId="8edb803b-cac4-4c2b-8b5f-c391bf30afed" providerId="ADAL" clId="{A016B991-1253-4C1D-AE67-8B47D004E3A9}" dt="2018-11-04T17:10:00.965" v="1860"/>
          <ac:spMkLst>
            <pc:docMk/>
            <pc:sldMk cId="1374873611" sldId="320"/>
            <ac:spMk id="9" creationId="{B40047FD-AB54-43B5-97C7-A7904A7BFB86}"/>
          </ac:spMkLst>
        </pc:spChg>
      </pc:sldChg>
      <pc:sldChg chg="add del">
        <pc:chgData name="Martin Krobot" userId="8edb803b-cac4-4c2b-8b5f-c391bf30afed" providerId="ADAL" clId="{A016B991-1253-4C1D-AE67-8B47D004E3A9}" dt="2018-11-04T16:59:53.015" v="1369"/>
        <pc:sldMkLst>
          <pc:docMk/>
          <pc:sldMk cId="1473035720" sldId="320"/>
        </pc:sldMkLst>
      </pc:sldChg>
      <pc:sldChg chg="add del">
        <pc:chgData name="Martin Krobot" userId="8edb803b-cac4-4c2b-8b5f-c391bf30afed" providerId="ADAL" clId="{A016B991-1253-4C1D-AE67-8B47D004E3A9}" dt="2018-11-04T16:43:14.820" v="1013"/>
        <pc:sldMkLst>
          <pc:docMk/>
          <pc:sldMk cId="1590566660" sldId="320"/>
        </pc:sldMkLst>
      </pc:sldChg>
      <pc:sldChg chg="del">
        <pc:chgData name="Martin Krobot" userId="8edb803b-cac4-4c2b-8b5f-c391bf30afed" providerId="ADAL" clId="{A016B991-1253-4C1D-AE67-8B47D004E3A9}" dt="2018-11-04T16:18:31.235" v="152" actId="2696"/>
        <pc:sldMkLst>
          <pc:docMk/>
          <pc:sldMk cId="1678432751" sldId="340"/>
        </pc:sldMkLst>
      </pc:sldChg>
      <pc:sldChg chg="del">
        <pc:chgData name="Martin Krobot" userId="8edb803b-cac4-4c2b-8b5f-c391bf30afed" providerId="ADAL" clId="{A016B991-1253-4C1D-AE67-8B47D004E3A9}" dt="2018-11-04T16:18:31.251" v="153" actId="2696"/>
        <pc:sldMkLst>
          <pc:docMk/>
          <pc:sldMk cId="1428416042" sldId="341"/>
        </pc:sldMkLst>
      </pc:sldChg>
      <pc:sldChg chg="del">
        <pc:chgData name="Martin Krobot" userId="8edb803b-cac4-4c2b-8b5f-c391bf30afed" providerId="ADAL" clId="{A016B991-1253-4C1D-AE67-8B47D004E3A9}" dt="2018-11-04T16:18:31.273" v="154" actId="2696"/>
        <pc:sldMkLst>
          <pc:docMk/>
          <pc:sldMk cId="4183367680" sldId="342"/>
        </pc:sldMkLst>
      </pc:sldChg>
      <pc:sldChg chg="del">
        <pc:chgData name="Martin Krobot" userId="8edb803b-cac4-4c2b-8b5f-c391bf30afed" providerId="ADAL" clId="{A016B991-1253-4C1D-AE67-8B47D004E3A9}" dt="2018-11-04T16:18:31.292" v="155" actId="2696"/>
        <pc:sldMkLst>
          <pc:docMk/>
          <pc:sldMk cId="4039447661" sldId="343"/>
        </pc:sldMkLst>
      </pc:sldChg>
      <pc:sldChg chg="del">
        <pc:chgData name="Martin Krobot" userId="8edb803b-cac4-4c2b-8b5f-c391bf30afed" providerId="ADAL" clId="{A016B991-1253-4C1D-AE67-8B47D004E3A9}" dt="2018-11-04T16:18:31.304" v="156" actId="2696"/>
        <pc:sldMkLst>
          <pc:docMk/>
          <pc:sldMk cId="2046452046" sldId="344"/>
        </pc:sldMkLst>
      </pc:sldChg>
      <pc:sldChg chg="del">
        <pc:chgData name="Martin Krobot" userId="8edb803b-cac4-4c2b-8b5f-c391bf30afed" providerId="ADAL" clId="{A016B991-1253-4C1D-AE67-8B47D004E3A9}" dt="2018-11-04T16:18:31.325" v="157" actId="2696"/>
        <pc:sldMkLst>
          <pc:docMk/>
          <pc:sldMk cId="2589553334" sldId="345"/>
        </pc:sldMkLst>
      </pc:sldChg>
      <pc:sldChg chg="del">
        <pc:chgData name="Martin Krobot" userId="8edb803b-cac4-4c2b-8b5f-c391bf30afed" providerId="ADAL" clId="{A016B991-1253-4C1D-AE67-8B47D004E3A9}" dt="2018-11-04T16:18:31.365" v="160" actId="2696"/>
        <pc:sldMkLst>
          <pc:docMk/>
          <pc:sldMk cId="3792935733" sldId="347"/>
        </pc:sldMkLst>
      </pc:sldChg>
      <pc:sldChg chg="del">
        <pc:chgData name="Martin Krobot" userId="8edb803b-cac4-4c2b-8b5f-c391bf30afed" providerId="ADAL" clId="{A016B991-1253-4C1D-AE67-8B47D004E3A9}" dt="2018-11-04T16:18:31.344" v="158" actId="2696"/>
        <pc:sldMkLst>
          <pc:docMk/>
          <pc:sldMk cId="3516036184" sldId="348"/>
        </pc:sldMkLst>
      </pc:sldChg>
      <pc:sldChg chg="del">
        <pc:chgData name="Martin Krobot" userId="8edb803b-cac4-4c2b-8b5f-c391bf30afed" providerId="ADAL" clId="{A016B991-1253-4C1D-AE67-8B47D004E3A9}" dt="2018-11-04T16:18:31.356" v="159" actId="2696"/>
        <pc:sldMkLst>
          <pc:docMk/>
          <pc:sldMk cId="2294809180" sldId="349"/>
        </pc:sldMkLst>
      </pc:sldChg>
      <pc:sldMasterChg chg="delSldLayout">
        <pc:chgData name="Martin Krobot" userId="8edb803b-cac4-4c2b-8b5f-c391bf30afed" providerId="ADAL" clId="{A016B991-1253-4C1D-AE67-8B47D004E3A9}" dt="2018-11-04T16:18:31.195" v="149" actId="2696"/>
        <pc:sldMasterMkLst>
          <pc:docMk/>
          <pc:sldMasterMk cId="4111601812" sldId="2147483648"/>
        </pc:sldMasterMkLst>
        <pc:sldLayoutChg chg="del">
          <pc:chgData name="Martin Krobot" userId="8edb803b-cac4-4c2b-8b5f-c391bf30afed" providerId="ADAL" clId="{A016B991-1253-4C1D-AE67-8B47D004E3A9}" dt="2018-11-04T16:18:31.195" v="149" actId="2696"/>
          <pc:sldLayoutMkLst>
            <pc:docMk/>
            <pc:sldMasterMk cId="4111601812" sldId="2147483648"/>
            <pc:sldLayoutMk cId="814897103" sldId="2147483666"/>
          </pc:sldLayoutMkLst>
        </pc:sldLayoutChg>
      </pc:sldMasterChg>
    </pc:docChg>
  </pc:docChgLst>
  <pc:docChgLst>
    <pc:chgData name="Martin Krobot" userId="8edb803b-cac4-4c2b-8b5f-c391bf30afed" providerId="ADAL" clId="{2C703290-FD45-48C3-A1D2-C836FB34C126}"/>
    <pc:docChg chg="custSel addSld modSld">
      <pc:chgData name="Martin Krobot" userId="8edb803b-cac4-4c2b-8b5f-c391bf30afed" providerId="ADAL" clId="{2C703290-FD45-48C3-A1D2-C836FB34C126}" dt="2019-11-14T20:48:29.899" v="13" actId="20577"/>
      <pc:docMkLst>
        <pc:docMk/>
      </pc:docMkLst>
      <pc:sldChg chg="modSp">
        <pc:chgData name="Martin Krobot" userId="8edb803b-cac4-4c2b-8b5f-c391bf30afed" providerId="ADAL" clId="{2C703290-FD45-48C3-A1D2-C836FB34C126}" dt="2019-11-14T20:47:39.434" v="1" actId="20577"/>
        <pc:sldMkLst>
          <pc:docMk/>
          <pc:sldMk cId="1516889868" sldId="256"/>
        </pc:sldMkLst>
        <pc:spChg chg="mod">
          <ac:chgData name="Martin Krobot" userId="8edb803b-cac4-4c2b-8b5f-c391bf30afed" providerId="ADAL" clId="{2C703290-FD45-48C3-A1D2-C836FB34C126}" dt="2019-11-14T20:47:39.434" v="1" actId="20577"/>
          <ac:spMkLst>
            <pc:docMk/>
            <pc:sldMk cId="1516889868" sldId="256"/>
            <ac:spMk id="3" creationId="{00000000-0000-0000-0000-000000000000}"/>
          </ac:spMkLst>
        </pc:spChg>
      </pc:sldChg>
      <pc:sldChg chg="modSp add">
        <pc:chgData name="Martin Krobot" userId="8edb803b-cac4-4c2b-8b5f-c391bf30afed" providerId="ADAL" clId="{2C703290-FD45-48C3-A1D2-C836FB34C126}" dt="2019-11-14T20:48:29.899" v="13" actId="20577"/>
        <pc:sldMkLst>
          <pc:docMk/>
          <pc:sldMk cId="1114571525" sldId="332"/>
        </pc:sldMkLst>
        <pc:spChg chg="mod">
          <ac:chgData name="Martin Krobot" userId="8edb803b-cac4-4c2b-8b5f-c391bf30afed" providerId="ADAL" clId="{2C703290-FD45-48C3-A1D2-C836FB34C126}" dt="2019-11-14T20:48:29.899" v="13" actId="20577"/>
          <ac:spMkLst>
            <pc:docMk/>
            <pc:sldMk cId="1114571525" sldId="332"/>
            <ac:spMk id="8" creationId="{498C4E43-FE84-4E6A-A2B6-A3ECB798ED2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81E4240-CF5E-44BC-B857-68FA8A49B5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C07AB9-2495-432D-A313-E16BFD3818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77E56-F2C2-463B-A07D-11F696D57C08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7C05F4-49F7-4911-BC6B-12B2D16583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53E598-DA17-4F0B-8A7B-B602859862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3F184-0837-4DA8-BD59-368049D422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12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F0572-23D1-4DC6-B92A-C71750FB391D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29CF3-3309-4B38-B262-528A8985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65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43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0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860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859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03" y="3682578"/>
            <a:ext cx="5354133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198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08F91B0-6A1D-4410-B957-C467FE12605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8996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C38E-9968-4639-A46E-05ACBC283907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561-7E2E-45C6-9660-38E727032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04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C38E-9968-4639-A46E-05ACBC283907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561-7E2E-45C6-9660-38E727032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671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554BE36-E91A-45DF-A65C-707D10DB8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CC5C-6D0D-4CB7-A9CE-538148CDA256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2453486-0AF6-41AF-8157-12CB782B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A4656E-34C9-4E11-AA22-F4E7F2AC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13E9-C976-4E3E-BF7A-2120D1399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711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E42D4-8725-451F-9086-EDCE0F66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2C8166-C0F0-4E9D-BC07-CC53265EE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E8E14A4-6694-41D5-A0F7-73207875B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A1D0CE-38A1-464D-9DDA-EA935471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CC5C-6D0D-4CB7-A9CE-538148CDA256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F8E202-6130-43C2-A62A-A447FACF8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C65BC4-677F-4151-A999-CE50E77F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13E9-C976-4E3E-BF7A-2120D1399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56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>
            <a:lvl1pPr>
              <a:defRPr sz="1800" b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14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00050"/>
            <a:ext cx="10515600" cy="6057900"/>
          </a:xfrm>
        </p:spPr>
        <p:txBody>
          <a:bodyPr anchor="ctr" anchorCtr="0">
            <a:normAutofit/>
          </a:bodyPr>
          <a:lstStyle>
            <a:lvl1pPr algn="ctr">
              <a:defRPr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604020202020204" charset="0"/>
                <a:ea typeface="Segoe UI Black" panose="020B0604020202020204" charset="0"/>
                <a:cs typeface="Segoe UI Black" panose="020B060402020202020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7864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27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31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3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lang="cs-CZ" sz="1800" b="1" kern="120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99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98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rgbClr val="F2D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1487" y="6421078"/>
            <a:ext cx="2383371" cy="365125"/>
          </a:xfrm>
        </p:spPr>
        <p:txBody>
          <a:bodyPr/>
          <a:lstStyle>
            <a:lvl1pPr>
              <a:defRPr sz="1800" b="1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66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6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4176775" y="-2"/>
            <a:ext cx="7743825" cy="685800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48225" y="5161279"/>
            <a:ext cx="7268718" cy="1696719"/>
          </a:xfrm>
        </p:spPr>
        <p:txBody>
          <a:bodyPr>
            <a:normAutofit/>
          </a:bodyPr>
          <a:lstStyle/>
          <a:p>
            <a:pPr algn="l"/>
            <a:r>
              <a:rPr lang="cs-CZ" b="1" i="1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Mgr. Martin Krobot</a:t>
            </a:r>
          </a:p>
          <a:p>
            <a:pPr algn="l">
              <a:spcBef>
                <a:spcPts val="600"/>
              </a:spcBef>
            </a:pPr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Ústav ochrany a podpory zdraví</a:t>
            </a:r>
            <a:endParaRPr lang="en-GB" sz="18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1800"/>
              </a:spcBef>
            </a:pPr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MNLN071 – Legislativa v práci nutričního terapeuta se specializací</a:t>
            </a:r>
          </a:p>
          <a:p>
            <a:pPr algn="l"/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podzim 2019</a:t>
            </a:r>
            <a:endParaRPr lang="en-GB" sz="18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14328" y="277752"/>
            <a:ext cx="7268718" cy="4087511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cs-CZ" sz="80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PODNIKÁNÍ</a:t>
            </a:r>
            <a:br>
              <a:rPr lang="cs-CZ" sz="80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80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 PRÁCI NT</a:t>
            </a:r>
            <a: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8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20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</a:t>
            </a:r>
            <a:b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/>
            </a:r>
            <a:b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 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živnostenské oprávnění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/>
            </a:r>
            <a:b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 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oprávnění k poskytování zdravotních služeb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b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</a:br>
            <a:endParaRPr lang="en-GB" sz="66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8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3867EC-A195-4498-A89C-61F72E3F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Vyjádření Živnostenského úřadu 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8BBEE5-0809-41FF-B662-7C5E3A6A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i="1" dirty="0"/>
              <a:t>„Dle … zákona č. 455/1991 Sb., o živnostenském podnikání … </a:t>
            </a:r>
            <a:r>
              <a:rPr lang="cs-CZ" b="1" i="1" dirty="0"/>
              <a:t>živností není </a:t>
            </a:r>
            <a:r>
              <a:rPr lang="cs-CZ" i="1" dirty="0"/>
              <a:t>… činnost fyzických osob lékařů, zubních lékařů a farmaceutů</a:t>
            </a:r>
            <a:r>
              <a:rPr lang="cs-CZ" b="1" i="1" dirty="0"/>
              <a:t>, nelékařských zdravotnických pracovníků při poskytování zdravotních služeb </a:t>
            </a:r>
            <a:r>
              <a:rPr lang="cs-CZ" i="1" dirty="0"/>
              <a:t>a přírodních léčitelů.“</a:t>
            </a:r>
          </a:p>
          <a:p>
            <a:r>
              <a:rPr lang="cs-CZ" i="1" dirty="0"/>
              <a:t>„… v případě činnosti výživového poradce, tedy činnosti realizované na živnost, </a:t>
            </a:r>
            <a:r>
              <a:rPr lang="cs-CZ" b="1" i="1" dirty="0"/>
              <a:t>nesmí být vykonávány žádné činnosti, jejichž výkon je vyloučen ze živnostenského podnikání </a:t>
            </a:r>
            <a:r>
              <a:rPr lang="cs-CZ" i="1" dirty="0"/>
              <a:t>a je výlučně svěřen osobě odborně způsobilé – zde nutričnímu terapeutovi.“ </a:t>
            </a:r>
          </a:p>
          <a:p>
            <a:pPr marL="0" indent="0">
              <a:buNone/>
            </a:pPr>
            <a:r>
              <a:rPr lang="cs-CZ" i="1" dirty="0"/>
              <a:t>			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859B864-8457-46B3-A865-42C4944902A8}"/>
              </a:ext>
            </a:extLst>
          </p:cNvPr>
          <p:cNvSpPr txBox="1"/>
          <p:nvPr/>
        </p:nvSpPr>
        <p:spPr>
          <a:xfrm>
            <a:off x="3181350" y="5478335"/>
            <a:ext cx="5536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Segoe UI" panose="020B0502040204020203" pitchFamily="34" charset="0"/>
                <a:cs typeface="Segoe UI" panose="020B0502040204020203" pitchFamily="34" charset="0"/>
                <a:sym typeface="Wingdings 3" panose="05040102010807070707" pitchFamily="18" charset="2"/>
              </a:rPr>
              <a:t> poskytování zdravotních služeb</a:t>
            </a:r>
            <a:endParaRPr lang="cs-CZ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22F133-74D2-427E-BA1D-152BE57D5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00A844F-6946-484D-8357-06255288DD38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2924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Živnostenské oprávnění</a:t>
            </a:r>
          </a:p>
        </p:txBody>
      </p:sp>
    </p:spTree>
    <p:extLst>
      <p:ext uri="{BB962C8B-B14F-4D97-AF65-F5344CB8AC3E}">
        <p14:creationId xmlns:p14="http://schemas.microsoft.com/office/powerpoint/2010/main" val="277572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7D9A7-1825-47EB-BEFA-231A5EC3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Vyjádření Živnostenského úřadu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048854-6BC7-4828-9FA0-A7B8F3766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„Doplňujeme, že určitou pomůckou je skutečnost, že v rámci živností lze pracovat </a:t>
            </a:r>
            <a:r>
              <a:rPr lang="cs-CZ" b="1" i="1" dirty="0"/>
              <a:t>pouze se zdravými jedinci a bez navození léčebného procesu</a:t>
            </a:r>
            <a:r>
              <a:rPr lang="cs-CZ" i="1" dirty="0"/>
              <a:t>.“</a:t>
            </a:r>
          </a:p>
          <a:p>
            <a:endParaRPr lang="cs-CZ" i="1" dirty="0"/>
          </a:p>
          <a:p>
            <a:pPr marL="0" indent="0" algn="ctr">
              <a:spcAft>
                <a:spcPts val="1200"/>
              </a:spcAft>
              <a:buNone/>
            </a:pPr>
            <a:r>
              <a:rPr lang="cs-CZ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 je to léčebný proces?</a:t>
            </a:r>
          </a:p>
          <a:p>
            <a:pPr marL="0" indent="0" algn="ctr">
              <a:buNone/>
            </a:pPr>
            <a:r>
              <a:rPr lang="cs-CZ" sz="4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Poskytuje soukromý NT</a:t>
            </a:r>
            <a:br>
              <a:rPr lang="cs-CZ" sz="4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4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zdravotní služby?</a:t>
            </a:r>
          </a:p>
          <a:p>
            <a:endParaRPr lang="cs-CZ" dirty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CC24A758-3445-4BA4-A061-40D646B4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EAA1DC-58FE-4084-AEF8-7C929A9CA8CE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2924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Živnostenské oprávnění</a:t>
            </a:r>
          </a:p>
        </p:txBody>
      </p:sp>
    </p:spTree>
    <p:extLst>
      <p:ext uri="{BB962C8B-B14F-4D97-AF65-F5344CB8AC3E}">
        <p14:creationId xmlns:p14="http://schemas.microsoft.com/office/powerpoint/2010/main" val="94658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1010E-F1AA-4869-9E1E-8A9137A8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300" dirty="0"/>
              <a:t>§ 2 odst. 2a, 2b zákona o </a:t>
            </a:r>
            <a:r>
              <a:rPr lang="cs-CZ" sz="4300" dirty="0" err="1"/>
              <a:t>zdr</a:t>
            </a:r>
            <a:r>
              <a:rPr lang="cs-CZ" sz="4300" dirty="0"/>
              <a:t>. službách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6854E6-9E7B-40B1-9188-53E6889A2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Zdravotními službami se rozumí:</a:t>
            </a:r>
          </a:p>
          <a:p>
            <a:pPr lvl="1"/>
            <a:r>
              <a:rPr lang="cs-CZ" b="1" dirty="0"/>
              <a:t>poskytování zdravotní péče </a:t>
            </a:r>
            <a:r>
              <a:rPr lang="cs-CZ" dirty="0"/>
              <a:t>podle tohoto zákona </a:t>
            </a:r>
            <a:r>
              <a:rPr lang="cs-CZ" b="1" dirty="0"/>
              <a:t>zdravotnickými pracovníky</a:t>
            </a:r>
            <a:r>
              <a:rPr lang="cs-CZ" dirty="0"/>
              <a:t>, (…)</a:t>
            </a:r>
          </a:p>
          <a:p>
            <a:pPr lvl="1"/>
            <a:r>
              <a:rPr lang="cs-CZ" b="1" dirty="0"/>
              <a:t>konzultační služby</a:t>
            </a:r>
            <a:r>
              <a:rPr lang="cs-CZ" dirty="0"/>
              <a:t>, jejichž účelem je </a:t>
            </a:r>
            <a:r>
              <a:rPr lang="cs-CZ" b="1" dirty="0"/>
              <a:t>posouzení individuálního léčebného postupu</a:t>
            </a:r>
            <a:r>
              <a:rPr lang="cs-CZ" dirty="0"/>
              <a:t>, popřípadě navržení jeho změny nebo doplnění, a další konzultace podporující </a:t>
            </a:r>
            <a:r>
              <a:rPr lang="cs-CZ" b="1" dirty="0"/>
              <a:t>rozhodování pacienta ve věci poskytnutí zdravotních služeb prováděné dalším poskytovatelem zdravotních služeb </a:t>
            </a:r>
            <a:r>
              <a:rPr lang="cs-CZ" dirty="0"/>
              <a:t>(dále jen „poskytovatel“) nebo zdravotnickým pracovníkem, kterého si pacient zvolil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854FB5CD-E1B9-480A-8D08-4CFC68D46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2BC817-2794-437C-A9DC-537B9BA36D30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2924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Živnostenské oprávnění</a:t>
            </a:r>
          </a:p>
        </p:txBody>
      </p:sp>
    </p:spTree>
    <p:extLst>
      <p:ext uri="{BB962C8B-B14F-4D97-AF65-F5344CB8AC3E}">
        <p14:creationId xmlns:p14="http://schemas.microsoft.com/office/powerpoint/2010/main" val="809223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8D159-1445-4753-BE67-9F9B5812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300" dirty="0"/>
              <a:t>§ 2 odst. 4a, 4b zákona o </a:t>
            </a:r>
            <a:r>
              <a:rPr lang="cs-CZ" sz="4300" dirty="0" err="1"/>
              <a:t>zdr</a:t>
            </a:r>
            <a:r>
              <a:rPr lang="cs-CZ" sz="4300" dirty="0"/>
              <a:t>. službách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9DC7FE-C9EC-4D81-8AC0-832B603BB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Zdravotní péčí se rozumí:</a:t>
            </a:r>
          </a:p>
          <a:p>
            <a:pPr lvl="1"/>
            <a:r>
              <a:rPr lang="cs-CZ" dirty="0"/>
              <a:t>soubor činností a opatření prováděných u fyzických osob za účelem</a:t>
            </a:r>
          </a:p>
          <a:p>
            <a:pPr lvl="2"/>
            <a:r>
              <a:rPr lang="cs-CZ" dirty="0"/>
              <a:t>předcházení, odhalení a odstranění nemoci, vady nebo zdravotního stavu (dále jen „nemoc“),</a:t>
            </a:r>
          </a:p>
          <a:p>
            <a:pPr lvl="2"/>
            <a:r>
              <a:rPr lang="cs-CZ" dirty="0"/>
              <a:t>udržení, obnovení nebo zlepšení zdravotního a funkčního stavu,</a:t>
            </a:r>
          </a:p>
          <a:p>
            <a:pPr lvl="2"/>
            <a:r>
              <a:rPr lang="cs-CZ" dirty="0"/>
              <a:t>udržení a prodloužení života a zmírnění utrpení,</a:t>
            </a:r>
          </a:p>
          <a:p>
            <a:pPr lvl="2"/>
            <a:r>
              <a:rPr lang="cs-CZ" dirty="0"/>
              <a:t>pomoci při reprodukci a porodu,</a:t>
            </a:r>
          </a:p>
          <a:p>
            <a:pPr lvl="2"/>
            <a:r>
              <a:rPr lang="cs-CZ" dirty="0"/>
              <a:t>posuzování zdravotního stavu,</a:t>
            </a:r>
          </a:p>
          <a:p>
            <a:pPr lvl="1"/>
            <a:r>
              <a:rPr lang="cs-CZ" dirty="0"/>
              <a:t>preventivní, diagnostické, léčebné, léčebně rehabilitační, ošetřovatelské nebo jiné zdravotní výkony prováděné zdravotnickými pracovníky (dále jen „zdravotní výkon“) za účelem podle písmene a)</a:t>
            </a:r>
          </a:p>
          <a:p>
            <a:endParaRPr lang="cs-CZ" dirty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B909D361-AE62-4B96-B86F-627BCAC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C19D07-CE93-486D-B14C-AD00362C1790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2924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Živnostenské oprávnění</a:t>
            </a:r>
          </a:p>
        </p:txBody>
      </p:sp>
    </p:spTree>
    <p:extLst>
      <p:ext uri="{BB962C8B-B14F-4D97-AF65-F5344CB8AC3E}">
        <p14:creationId xmlns:p14="http://schemas.microsoft.com/office/powerpoint/2010/main" val="48567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už, osoba, vázanka, interiér&#10;&#10;Popis vygenerován s velmi vysokou mírou spolehlivosti">
            <a:extLst>
              <a:ext uri="{FF2B5EF4-FFF2-40B4-BE49-F238E27FC236}">
                <a16:creationId xmlns:a16="http://schemas.microsoft.com/office/drawing/2014/main" id="{596990EB-A690-4C01-8CBE-DB8170981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62" y="2792693"/>
            <a:ext cx="7259477" cy="406530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95DB7BF-4146-4AD4-828C-69F1091C9851}"/>
              </a:ext>
            </a:extLst>
          </p:cNvPr>
          <p:cNvSpPr txBox="1"/>
          <p:nvPr/>
        </p:nvSpPr>
        <p:spPr>
          <a:xfrm>
            <a:off x="760429" y="1074654"/>
            <a:ext cx="10671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latin typeface="Segoe UI" panose="020B0502040204020203" pitchFamily="34" charset="0"/>
                <a:cs typeface="Segoe UI" panose="020B0502040204020203" pitchFamily="34" charset="0"/>
              </a:rPr>
              <a:t>Poskytuje soukromý NT zdravotní služby?</a:t>
            </a:r>
          </a:p>
        </p:txBody>
      </p:sp>
    </p:spTree>
    <p:extLst>
      <p:ext uri="{BB962C8B-B14F-4D97-AF65-F5344CB8AC3E}">
        <p14:creationId xmlns:p14="http://schemas.microsoft.com/office/powerpoint/2010/main" val="256734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4720DF7-6FF3-4571-AD08-4CFC7141C14B}"/>
              </a:ext>
            </a:extLst>
          </p:cNvPr>
          <p:cNvSpPr txBox="1"/>
          <p:nvPr/>
        </p:nvSpPr>
        <p:spPr>
          <a:xfrm>
            <a:off x="760429" y="839311"/>
            <a:ext cx="10671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ICD-10, </a:t>
            </a:r>
            <a:r>
              <a:rPr lang="cs-CZ" sz="40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E65–E68:</a:t>
            </a:r>
          </a:p>
          <a:p>
            <a:pPr algn="ctr"/>
            <a:r>
              <a:rPr lang="cs-CZ" sz="4400" dirty="0">
                <a:latin typeface="Segoe UI" panose="020B0502040204020203" pitchFamily="34" charset="0"/>
                <a:cs typeface="Segoe UI" panose="020B0502040204020203" pitchFamily="34" charset="0"/>
              </a:rPr>
              <a:t>Obesity and </a:t>
            </a:r>
            <a:r>
              <a:rPr lang="cs-CZ" sz="4400" dirty="0" err="1"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  <a:r>
              <a:rPr lang="cs-CZ" sz="4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4400" dirty="0" err="1">
                <a:latin typeface="Segoe UI" panose="020B0502040204020203" pitchFamily="34" charset="0"/>
                <a:cs typeface="Segoe UI" panose="020B0502040204020203" pitchFamily="34" charset="0"/>
              </a:rPr>
              <a:t>hyperalimentation</a:t>
            </a:r>
            <a:endParaRPr lang="cs-CZ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Obrázek 2" descr="Obsah obrázku muž, osoba, vázanka, interiér&#10;&#10;Popis vygenerován s velmi vysokou mírou spolehlivosti">
            <a:extLst>
              <a:ext uri="{FF2B5EF4-FFF2-40B4-BE49-F238E27FC236}">
                <a16:creationId xmlns:a16="http://schemas.microsoft.com/office/drawing/2014/main" id="{62B8AF0D-1F50-4BF8-ADC9-963FA4D36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62" y="2792693"/>
            <a:ext cx="7259477" cy="406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17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dirty="0"/>
              <a:t>Oprávnění</a:t>
            </a:r>
            <a:br>
              <a:rPr lang="cs-CZ" sz="7200" dirty="0"/>
            </a:br>
            <a:r>
              <a:rPr lang="cs-CZ" sz="7200" dirty="0"/>
              <a:t>k poskytování zdravotních služeb</a:t>
            </a:r>
            <a:endParaRPr lang="cs-CZ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835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4CA0B-3B24-4EFF-87CA-D5F70777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Oprávnění k poskytování </a:t>
            </a:r>
            <a:r>
              <a:rPr lang="cs-CZ" dirty="0" err="1"/>
              <a:t>zdr</a:t>
            </a:r>
            <a:r>
              <a:rPr lang="cs-CZ" dirty="0"/>
              <a:t>. služeb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8917EB-80DE-41E8-966F-7E9242490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tzv. podnikání podle zvláštních předpisů (zdravotníci, právníci, daňoví poradci aj.)</a:t>
            </a:r>
          </a:p>
          <a:p>
            <a:endParaRPr lang="cs-CZ" dirty="0"/>
          </a:p>
          <a:p>
            <a:r>
              <a:rPr lang="cs-CZ" dirty="0"/>
              <a:t>řídí se zákonem o zdravotních službách – </a:t>
            </a:r>
            <a:r>
              <a:rPr lang="cs-CZ" b="1" dirty="0"/>
              <a:t>č. 372/2011 Sb.</a:t>
            </a:r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živnosťák</a:t>
            </a:r>
            <a:r>
              <a:rPr lang="cs-CZ" dirty="0"/>
              <a:t>“ pro zdravotníka</a:t>
            </a:r>
          </a:p>
          <a:p>
            <a:r>
              <a:rPr lang="cs-CZ" dirty="0"/>
              <a:t>vydává odbor zdravotnictví </a:t>
            </a:r>
            <a:r>
              <a:rPr lang="cs-CZ" b="1" dirty="0"/>
              <a:t>místně příslušného</a:t>
            </a:r>
            <a:r>
              <a:rPr lang="cs-CZ" dirty="0"/>
              <a:t> krajského úřadu</a:t>
            </a:r>
          </a:p>
          <a:p>
            <a:r>
              <a:rPr lang="cs-CZ" dirty="0"/>
              <a:t>souvisí s </a:t>
            </a:r>
            <a:r>
              <a:rPr lang="cs-CZ" b="1" dirty="0"/>
              <a:t>registrací nestátního </a:t>
            </a:r>
            <a:r>
              <a:rPr lang="cs-CZ" b="1" dirty="0" err="1"/>
              <a:t>zdr</a:t>
            </a:r>
            <a:r>
              <a:rPr lang="cs-CZ" b="1" dirty="0"/>
              <a:t>. zařízení</a:t>
            </a:r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70CDC92A-52D7-45F3-B9FE-5AFAA549B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6DDF8146-A1EA-4AE1-ACC8-9BBB2E1419A4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5149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Oprávnění k poskytování zdravotních služeb</a:t>
            </a:r>
          </a:p>
        </p:txBody>
      </p:sp>
    </p:spTree>
    <p:extLst>
      <p:ext uri="{BB962C8B-B14F-4D97-AF65-F5344CB8AC3E}">
        <p14:creationId xmlns:p14="http://schemas.microsoft.com/office/powerpoint/2010/main" val="1540590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B419448-5AB8-4075-926F-08C2D4B952E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572018" y="3951489"/>
            <a:ext cx="6557962" cy="3149600"/>
          </a:xfrm>
        </p:spPr>
        <p:txBody>
          <a:bodyPr/>
          <a:lstStyle/>
          <a:p>
            <a:r>
              <a:rPr lang="cs-CZ" dirty="0"/>
              <a:t>6 – stanovisko KHS k řádu</a:t>
            </a:r>
          </a:p>
          <a:p>
            <a:r>
              <a:rPr lang="cs-CZ" dirty="0"/>
              <a:t>7 – doklad o možnosti využívat prostory</a:t>
            </a:r>
          </a:p>
          <a:p>
            <a:r>
              <a:rPr lang="cs-CZ" dirty="0"/>
              <a:t>8 – výpis z rejstříku trestů</a:t>
            </a:r>
          </a:p>
          <a:p>
            <a:r>
              <a:rPr lang="cs-CZ" b="1" dirty="0"/>
              <a:t>9 – žádost o OPZS</a:t>
            </a:r>
          </a:p>
          <a:p>
            <a:pPr marL="0" indent="0">
              <a:buNone/>
            </a:pPr>
            <a:r>
              <a:rPr lang="cs-CZ" dirty="0"/>
              <a:t>+ pojištění profesní odpovědnosti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ABFD9E-EB9B-450C-B6B3-7CC57B0690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7186" y="3951489"/>
            <a:ext cx="4523572" cy="3149600"/>
          </a:xfrm>
        </p:spPr>
        <p:txBody>
          <a:bodyPr/>
          <a:lstStyle/>
          <a:p>
            <a:r>
              <a:rPr lang="cs-CZ" dirty="0"/>
              <a:t>1 – doklad o vzdělání</a:t>
            </a:r>
          </a:p>
          <a:p>
            <a:r>
              <a:rPr lang="cs-CZ" dirty="0"/>
              <a:t>2 – prohlášení k § 17</a:t>
            </a:r>
          </a:p>
          <a:p>
            <a:r>
              <a:rPr lang="cs-CZ" dirty="0"/>
              <a:t>3 – prohlášení o vybavení</a:t>
            </a:r>
          </a:p>
          <a:p>
            <a:r>
              <a:rPr lang="cs-CZ" dirty="0"/>
              <a:t>4 – lékařská prohlídka</a:t>
            </a:r>
          </a:p>
          <a:p>
            <a:r>
              <a:rPr lang="cs-CZ" dirty="0"/>
              <a:t>5 – provozní řád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B86398-4278-4276-B1B6-BA0CC6B4A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5" b="19051"/>
          <a:stretch/>
        </p:blipFill>
        <p:spPr>
          <a:xfrm>
            <a:off x="1150705" y="0"/>
            <a:ext cx="9890589" cy="352282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F642C0-BE48-44A5-A509-3B4876334F8A}"/>
              </a:ext>
            </a:extLst>
          </p:cNvPr>
          <p:cNvSpPr txBox="1"/>
          <p:nvPr/>
        </p:nvSpPr>
        <p:spPr>
          <a:xfrm>
            <a:off x="2301411" y="2003460"/>
            <a:ext cx="339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9BB558-130D-4849-975F-F642C355B3FC}"/>
              </a:ext>
            </a:extLst>
          </p:cNvPr>
          <p:cNvSpPr txBox="1"/>
          <p:nvPr/>
        </p:nvSpPr>
        <p:spPr>
          <a:xfrm>
            <a:off x="3945276" y="2003460"/>
            <a:ext cx="1027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2, 3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C97D47C-5461-478D-A14C-AE38E4173616}"/>
              </a:ext>
            </a:extLst>
          </p:cNvPr>
          <p:cNvSpPr txBox="1"/>
          <p:nvPr/>
        </p:nvSpPr>
        <p:spPr>
          <a:xfrm>
            <a:off x="5796337" y="1992333"/>
            <a:ext cx="599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40BE2F7-3F10-4B96-9ACE-F689A945F7D6}"/>
              </a:ext>
            </a:extLst>
          </p:cNvPr>
          <p:cNvSpPr txBox="1"/>
          <p:nvPr/>
        </p:nvSpPr>
        <p:spPr>
          <a:xfrm>
            <a:off x="7457325" y="1992333"/>
            <a:ext cx="97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5, 6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B5768AA-744D-4821-9C30-C97C91367CC6}"/>
              </a:ext>
            </a:extLst>
          </p:cNvPr>
          <p:cNvSpPr txBox="1"/>
          <p:nvPr/>
        </p:nvSpPr>
        <p:spPr>
          <a:xfrm>
            <a:off x="9496745" y="1992332"/>
            <a:ext cx="599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7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43758EF-203D-4786-AB06-5F29FF6484AD}"/>
              </a:ext>
            </a:extLst>
          </p:cNvPr>
          <p:cNvSpPr txBox="1"/>
          <p:nvPr/>
        </p:nvSpPr>
        <p:spPr>
          <a:xfrm>
            <a:off x="4972692" y="523127"/>
            <a:ext cx="599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8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D165C96-267B-45A7-A8A1-2672570AC0FA}"/>
              </a:ext>
            </a:extLst>
          </p:cNvPr>
          <p:cNvSpPr txBox="1"/>
          <p:nvPr/>
        </p:nvSpPr>
        <p:spPr>
          <a:xfrm>
            <a:off x="6447034" y="523126"/>
            <a:ext cx="599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90213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490E6-FAA7-41AC-BBF6-9999521D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Pojištění profesní odpovědnosti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CBFE10-97A2-412B-A173-9C5351317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pojištění škody způsobené pacientovi</a:t>
            </a:r>
          </a:p>
          <a:p>
            <a:r>
              <a:rPr lang="cs-CZ" dirty="0"/>
              <a:t>nutné doložit KÚ </a:t>
            </a:r>
            <a:r>
              <a:rPr lang="cs-CZ" b="1" dirty="0"/>
              <a:t>do 15 dnů</a:t>
            </a:r>
            <a:r>
              <a:rPr lang="cs-CZ" dirty="0"/>
              <a:t> od vydání OPZS</a:t>
            </a:r>
          </a:p>
          <a:p>
            <a:endParaRPr lang="cs-CZ" dirty="0"/>
          </a:p>
          <a:p>
            <a:r>
              <a:rPr lang="cs-CZ" dirty="0"/>
              <a:t>např. </a:t>
            </a:r>
            <a:r>
              <a:rPr lang="cs-CZ" b="1" dirty="0"/>
              <a:t>Kooperativa</a:t>
            </a:r>
          </a:p>
          <a:p>
            <a:pPr lvl="1"/>
            <a:r>
              <a:rPr lang="cs-CZ" dirty="0"/>
              <a:t>pojištění pro poskytovatele zdravotních služeb</a:t>
            </a:r>
          </a:p>
          <a:p>
            <a:pPr lvl="1"/>
            <a:r>
              <a:rPr lang="cs-CZ" dirty="0"/>
              <a:t>úhrada </a:t>
            </a:r>
            <a:r>
              <a:rPr lang="cs-CZ" b="1" dirty="0"/>
              <a:t>2 800 Kč/rok</a:t>
            </a:r>
            <a:r>
              <a:rPr lang="cs-CZ" dirty="0"/>
              <a:t> při pojistné částce 1 000 000 Kč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FB4F3D-CB0C-420C-A058-B53654E4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Legislativa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6A584C-A838-475A-8820-EEE5EBCC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3AE5EE3-E152-425F-A4C6-191E46794A07}"/>
              </a:ext>
            </a:extLst>
          </p:cNvPr>
          <p:cNvSpPr txBox="1">
            <a:spLocks/>
          </p:cNvSpPr>
          <p:nvPr/>
        </p:nvSpPr>
        <p:spPr>
          <a:xfrm>
            <a:off x="916010" y="6421078"/>
            <a:ext cx="1885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Legislativa</a:t>
            </a:r>
            <a:endParaRPr lang="cs-CZ" dirty="0"/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B40047FD-AB54-43B5-97C7-A7904A7BFB86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5149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Oprávnění k poskytování zdravotních služeb</a:t>
            </a:r>
          </a:p>
        </p:txBody>
      </p:sp>
    </p:spTree>
    <p:extLst>
      <p:ext uri="{BB962C8B-B14F-4D97-AF65-F5344CB8AC3E}">
        <p14:creationId xmlns:p14="http://schemas.microsoft.com/office/powerpoint/2010/main" val="137487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dirty="0"/>
              <a:t>Živnostenské</a:t>
            </a:r>
            <a:br>
              <a:rPr lang="cs-CZ" sz="7200" dirty="0"/>
            </a:br>
            <a:r>
              <a:rPr lang="cs-CZ" sz="7200" dirty="0"/>
              <a:t>oprávnění</a:t>
            </a:r>
            <a:endParaRPr lang="cs-CZ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6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023A6-E19B-4BAD-8313-265E160F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 92/2012 Sb.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3D6F1-86B5-48B2-99B9-6123B03A7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4880"/>
            <a:ext cx="10515600" cy="3786675"/>
          </a:xfrm>
        </p:spPr>
        <p:txBody>
          <a:bodyPr/>
          <a:lstStyle/>
          <a:p>
            <a:r>
              <a:rPr lang="cs-CZ" dirty="0"/>
              <a:t>místnosti, výměra prostor, vybavení čekárny apod.</a:t>
            </a:r>
          </a:p>
          <a:p>
            <a:r>
              <a:rPr lang="cs-CZ" dirty="0"/>
              <a:t>vybavení ambulance společné + specifické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96ACBFB-A619-4AA7-9745-F34335F52B20}"/>
              </a:ext>
            </a:extLst>
          </p:cNvPr>
          <p:cNvSpPr txBox="1">
            <a:spLocks/>
          </p:cNvSpPr>
          <p:nvPr/>
        </p:nvSpPr>
        <p:spPr>
          <a:xfrm>
            <a:off x="838200" y="1378040"/>
            <a:ext cx="10515600" cy="70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o požadavcích na minimální technické a věcné vybavení zdravotnických zařízení a kontaktních pracovišť domácí péče</a:t>
            </a:r>
            <a:endParaRPr lang="cs-CZ" altLang="cs-CZ" sz="2000" b="1" dirty="0"/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81BB1613-6948-4476-88D4-1E6EDB56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6FED6175-2CDF-4653-996E-16BF9B7A9B9C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5149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Oprávnění k poskytování zdravotních služeb</a:t>
            </a:r>
          </a:p>
        </p:txBody>
      </p:sp>
    </p:spTree>
    <p:extLst>
      <p:ext uri="{BB962C8B-B14F-4D97-AF65-F5344CB8AC3E}">
        <p14:creationId xmlns:p14="http://schemas.microsoft.com/office/powerpoint/2010/main" val="4135107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" y="1083880"/>
            <a:ext cx="12186125" cy="469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06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11" y="-6802"/>
            <a:ext cx="10619378" cy="68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6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6437"/>
            <a:ext cx="12192000" cy="450512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6200" y="2305050"/>
            <a:ext cx="1933575" cy="352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129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A979A-391A-4C2E-99B9-C26503C1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 98/2012 Sb.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C4DA32-4BBC-4C73-B60E-39A442EC2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760"/>
            <a:ext cx="10515600" cy="4111795"/>
          </a:xfrm>
        </p:spPr>
        <p:txBody>
          <a:bodyPr/>
          <a:lstStyle/>
          <a:p>
            <a:r>
              <a:rPr lang="cs-CZ" dirty="0"/>
              <a:t>vedení, označování, archivace a likvidace</a:t>
            </a:r>
          </a:p>
          <a:p>
            <a:r>
              <a:rPr lang="cs-CZ" dirty="0"/>
              <a:t>povinné náležitosti hlavičky a textu zprávy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F95E035-C75C-48F0-9C8C-AD5B62FDE548}"/>
              </a:ext>
            </a:extLst>
          </p:cNvPr>
          <p:cNvSpPr txBox="1">
            <a:spLocks/>
          </p:cNvSpPr>
          <p:nvPr/>
        </p:nvSpPr>
        <p:spPr>
          <a:xfrm>
            <a:off x="838200" y="1378041"/>
            <a:ext cx="10515600" cy="43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o zdravotnické dokumentaci</a:t>
            </a:r>
            <a:endParaRPr lang="cs-CZ" altLang="cs-CZ" sz="2000" b="1" dirty="0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5B174287-ECCD-4094-867D-4942AC16B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3B04F76C-D666-47EC-9F5A-2D51C87657BB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5149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Oprávnění k poskytování zdravotních služeb</a:t>
            </a:r>
          </a:p>
        </p:txBody>
      </p:sp>
    </p:spTree>
    <p:extLst>
      <p:ext uri="{BB962C8B-B14F-4D97-AF65-F5344CB8AC3E}">
        <p14:creationId xmlns:p14="http://schemas.microsoft.com/office/powerpoint/2010/main" val="3278741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9B71CAB-58C8-48E8-BC1D-4A8F420BF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895350"/>
            <a:ext cx="12144375" cy="50673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4C0B876-D05D-4D9D-9AA2-334E9A413859}"/>
              </a:ext>
            </a:extLst>
          </p:cNvPr>
          <p:cNvSpPr/>
          <p:nvPr/>
        </p:nvSpPr>
        <p:spPr>
          <a:xfrm>
            <a:off x="1574800" y="3058160"/>
            <a:ext cx="2519680" cy="46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D627BE9-B454-4551-BFA0-9AAA1AD5ABB5}"/>
              </a:ext>
            </a:extLst>
          </p:cNvPr>
          <p:cNvSpPr/>
          <p:nvPr/>
        </p:nvSpPr>
        <p:spPr>
          <a:xfrm>
            <a:off x="1696720" y="3373120"/>
            <a:ext cx="2519680" cy="46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29ECFF4-4EDA-4F88-BAD0-5BA5CDB37C31}"/>
              </a:ext>
            </a:extLst>
          </p:cNvPr>
          <p:cNvSpPr/>
          <p:nvPr/>
        </p:nvSpPr>
        <p:spPr>
          <a:xfrm>
            <a:off x="2672080" y="3799840"/>
            <a:ext cx="2519680" cy="46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F2074CD-29EF-4C08-A2A2-103EBB303BF6}"/>
              </a:ext>
            </a:extLst>
          </p:cNvPr>
          <p:cNvSpPr/>
          <p:nvPr/>
        </p:nvSpPr>
        <p:spPr>
          <a:xfrm>
            <a:off x="9648507" y="3139440"/>
            <a:ext cx="2126933" cy="46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988EA53-C690-4719-9F17-3DE7CDDB0E8A}"/>
              </a:ext>
            </a:extLst>
          </p:cNvPr>
          <p:cNvSpPr/>
          <p:nvPr/>
        </p:nvSpPr>
        <p:spPr>
          <a:xfrm>
            <a:off x="9519920" y="3525520"/>
            <a:ext cx="2126933" cy="32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2027107-7B9A-4142-B552-09F6550B27CB}"/>
              </a:ext>
            </a:extLst>
          </p:cNvPr>
          <p:cNvSpPr/>
          <p:nvPr/>
        </p:nvSpPr>
        <p:spPr>
          <a:xfrm>
            <a:off x="9123202" y="3810000"/>
            <a:ext cx="2126933" cy="46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439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757237"/>
            <a:ext cx="8477250" cy="534352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010103" y="969579"/>
            <a:ext cx="5935718" cy="488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010103" y="5155323"/>
            <a:ext cx="3697014" cy="488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80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0F1CAC-A4A4-4099-A8D2-39A569C0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 dobře. Ale co z toho budu mít?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D93170-0064-4523-8464-2DED530D6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081" y="3864631"/>
            <a:ext cx="4262120" cy="1808184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smlouva s pojišťovnou</a:t>
            </a:r>
          </a:p>
          <a:p>
            <a:pPr marL="0" indent="0" algn="ctr">
              <a:buNone/>
            </a:pPr>
            <a:r>
              <a:rPr lang="cs-CZ" dirty="0"/>
              <a:t>legislativně v pořádku</a:t>
            </a:r>
          </a:p>
          <a:p>
            <a:pPr marL="0" indent="0" algn="ctr">
              <a:buNone/>
            </a:pPr>
            <a:r>
              <a:rPr lang="cs-CZ" dirty="0"/>
              <a:t>identita zdravotníka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5A7185AC-3F3B-4205-AB81-0444D40ECD72}"/>
              </a:ext>
            </a:extLst>
          </p:cNvPr>
          <p:cNvSpPr txBox="1">
            <a:spLocks/>
          </p:cNvSpPr>
          <p:nvPr/>
        </p:nvSpPr>
        <p:spPr>
          <a:xfrm>
            <a:off x="6215406" y="2065240"/>
            <a:ext cx="5242089" cy="412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385843F-5039-43D7-B21E-ECD5344E7E21}"/>
              </a:ext>
            </a:extLst>
          </p:cNvPr>
          <p:cNvSpPr txBox="1">
            <a:spLocks/>
          </p:cNvSpPr>
          <p:nvPr/>
        </p:nvSpPr>
        <p:spPr>
          <a:xfrm>
            <a:off x="6111711" y="3864631"/>
            <a:ext cx="5242089" cy="1906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/>
              <a:t>náročné papírování</a:t>
            </a:r>
          </a:p>
          <a:p>
            <a:pPr marL="0" indent="0" algn="ctr">
              <a:buNone/>
            </a:pPr>
            <a:r>
              <a:rPr lang="cs-CZ" dirty="0"/>
              <a:t>spousta požadavků</a:t>
            </a:r>
          </a:p>
          <a:p>
            <a:pPr marL="0" indent="0" algn="ctr">
              <a:buNone/>
            </a:pPr>
            <a:r>
              <a:rPr lang="cs-CZ" dirty="0"/>
              <a:t>nižší výdajový paušál</a:t>
            </a:r>
          </a:p>
        </p:txBody>
      </p:sp>
      <p:sp>
        <p:nvSpPr>
          <p:cNvPr id="6" name="Znak plus 5">
            <a:extLst>
              <a:ext uri="{FF2B5EF4-FFF2-40B4-BE49-F238E27FC236}">
                <a16:creationId xmlns:a16="http://schemas.microsoft.com/office/drawing/2014/main" id="{8417ED62-5BCC-48C7-BEA7-7C85AD4F5C78}"/>
              </a:ext>
            </a:extLst>
          </p:cNvPr>
          <p:cNvSpPr/>
          <p:nvPr/>
        </p:nvSpPr>
        <p:spPr>
          <a:xfrm>
            <a:off x="2613972" y="2190555"/>
            <a:ext cx="1244339" cy="1244339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Znak minus 6">
            <a:extLst>
              <a:ext uri="{FF2B5EF4-FFF2-40B4-BE49-F238E27FC236}">
                <a16:creationId xmlns:a16="http://schemas.microsoft.com/office/drawing/2014/main" id="{CF61C0C5-FA55-4317-9374-991BC576D035}"/>
              </a:ext>
            </a:extLst>
          </p:cNvPr>
          <p:cNvSpPr/>
          <p:nvPr/>
        </p:nvSpPr>
        <p:spPr>
          <a:xfrm>
            <a:off x="8113532" y="2190555"/>
            <a:ext cx="1238445" cy="1238445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2362CC17-30C1-4C60-AD64-2781AB57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1" name="Zástupný symbol pro zápatí 4">
            <a:extLst>
              <a:ext uri="{FF2B5EF4-FFF2-40B4-BE49-F238E27FC236}">
                <a16:creationId xmlns:a16="http://schemas.microsoft.com/office/drawing/2014/main" id="{3E1C1687-3C2F-430C-8CD5-68C7FFC3DEC5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5149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Oprávnění k poskytování zdravotních služeb</a:t>
            </a:r>
          </a:p>
        </p:txBody>
      </p:sp>
    </p:spTree>
    <p:extLst>
      <p:ext uri="{BB962C8B-B14F-4D97-AF65-F5344CB8AC3E}">
        <p14:creationId xmlns:p14="http://schemas.microsoft.com/office/powerpoint/2010/main" val="207461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ráva, exteriér, podepsat, obloha&#10;&#10;Popis vygenerován s velmi vysokou mírou spolehlivosti">
            <a:extLst>
              <a:ext uri="{FF2B5EF4-FFF2-40B4-BE49-F238E27FC236}">
                <a16:creationId xmlns:a16="http://schemas.microsoft.com/office/drawing/2014/main" id="{71C031F6-3E7C-426B-B32A-52225149B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2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513C4-7FC0-4BC1-898C-DC51133E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Živnostenské oprávnění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1BA10B-54EE-4C70-96F4-1A16C1CE8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řídí se živnostenským zákonem – </a:t>
            </a:r>
            <a:r>
              <a:rPr lang="cs-CZ" b="1" dirty="0"/>
              <a:t>č. 455/1991 Sb.</a:t>
            </a:r>
            <a:endParaRPr lang="cs-CZ" dirty="0"/>
          </a:p>
          <a:p>
            <a:r>
              <a:rPr lang="cs-CZ" b="1" dirty="0"/>
              <a:t>požadavky:</a:t>
            </a:r>
          </a:p>
          <a:p>
            <a:pPr lvl="1"/>
            <a:r>
              <a:rPr lang="cs-CZ" dirty="0"/>
              <a:t>bezúhonnost</a:t>
            </a:r>
          </a:p>
          <a:p>
            <a:pPr lvl="1"/>
            <a:r>
              <a:rPr lang="cs-CZ" dirty="0"/>
              <a:t>svéprávnost</a:t>
            </a:r>
          </a:p>
          <a:p>
            <a:pPr lvl="1"/>
            <a:r>
              <a:rPr lang="cs-CZ" dirty="0"/>
              <a:t>1 000 Kč správní poplatek</a:t>
            </a:r>
          </a:p>
          <a:p>
            <a:pPr marL="0" indent="0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sz="8000" b="1" dirty="0"/>
              <a:t>NIC VÍC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82983FA3-7DE8-4F86-BEC4-EE03B793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8FFC7D-D548-4CFC-B72E-AB45A996D4DE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2924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Živnostenské oprávnění</a:t>
            </a:r>
          </a:p>
        </p:txBody>
      </p:sp>
    </p:spTree>
    <p:extLst>
      <p:ext uri="{BB962C8B-B14F-4D97-AF65-F5344CB8AC3E}">
        <p14:creationId xmlns:p14="http://schemas.microsoft.com/office/powerpoint/2010/main" val="127596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NV č. 278/2008 Sb.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1817315"/>
            <a:ext cx="8286750" cy="374332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61765" y="3981721"/>
            <a:ext cx="6499410" cy="697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498C4E43-FE84-4E6A-A2B6-A3ECB798E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107" y="6430043"/>
            <a:ext cx="2387727" cy="365125"/>
          </a:xfrm>
        </p:spPr>
        <p:txBody>
          <a:bodyPr/>
          <a:lstStyle/>
          <a:p>
            <a:r>
              <a:rPr lang="cs-CZ"/>
              <a:t>Legislativa</a:t>
            </a:r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0E6530FD-ED24-4BDC-9AA3-013E64EFEEE6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2924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Živnostenské oprávnění</a:t>
            </a:r>
          </a:p>
        </p:txBody>
      </p:sp>
    </p:spTree>
    <p:extLst>
      <p:ext uri="{BB962C8B-B14F-4D97-AF65-F5344CB8AC3E}">
        <p14:creationId xmlns:p14="http://schemas.microsoft.com/office/powerpoint/2010/main" val="111457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95993-2CBF-4BEE-84A4-160178EC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Živnostenské oprávnění</a:t>
            </a:r>
          </a:p>
        </p:txBody>
      </p:sp>
      <p:pic>
        <p:nvPicPr>
          <p:cNvPr id="5" name="Obrázek 4" descr="Obsah obrázku cihla, exteriér, země, chodník&#10;&#10;Popis vygenerován s velmi vysokou mírou spolehlivosti">
            <a:extLst>
              <a:ext uri="{FF2B5EF4-FFF2-40B4-BE49-F238E27FC236}">
                <a16:creationId xmlns:a16="http://schemas.microsoft.com/office/drawing/2014/main" id="{C27F09C4-61E1-4D88-8CFD-FAFA4156A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8" y="2504740"/>
            <a:ext cx="4761500" cy="2678344"/>
          </a:xfrm>
          <a:prstGeom prst="rect">
            <a:avLst/>
          </a:prstGeom>
        </p:spPr>
      </p:pic>
      <p:pic>
        <p:nvPicPr>
          <p:cNvPr id="7" name="Obrázek 6" descr="Obsah obrázku cihla, exteriér, patro, vykachlíkované&#10;&#10;Popis vygenerován s vysokou mírou spolehlivosti">
            <a:extLst>
              <a:ext uri="{FF2B5EF4-FFF2-40B4-BE49-F238E27FC236}">
                <a16:creationId xmlns:a16="http://schemas.microsoft.com/office/drawing/2014/main" id="{97E50813-1B4B-491B-96C6-0897EE1E3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48" y="2504740"/>
            <a:ext cx="4761500" cy="2678344"/>
          </a:xfrm>
          <a:prstGeom prst="rect">
            <a:avLst/>
          </a:prstGeom>
        </p:spPr>
      </p:pic>
      <p:pic>
        <p:nvPicPr>
          <p:cNvPr id="9" name="Obrázek 8" descr="Obsah obrázku objekt, hodiny&#10;&#10;Popis vygenerován s vysokou mírou spolehlivosti">
            <a:extLst>
              <a:ext uri="{FF2B5EF4-FFF2-40B4-BE49-F238E27FC236}">
                <a16:creationId xmlns:a16="http://schemas.microsoft.com/office/drawing/2014/main" id="{96D62F5A-3BB7-4844-83B3-F3CC1D3E4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92" y="2895836"/>
            <a:ext cx="1796935" cy="1896152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52BA0F6A-D5B5-4A9E-93A1-00E342CE1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304CC307-DB40-4D02-872A-AAEC682055E1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2924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Živnostenské oprávnění</a:t>
            </a:r>
          </a:p>
        </p:txBody>
      </p:sp>
    </p:spTree>
    <p:extLst>
      <p:ext uri="{BB962C8B-B14F-4D97-AF65-F5344CB8AC3E}">
        <p14:creationId xmlns:p14="http://schemas.microsoft.com/office/powerpoint/2010/main" val="319353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B5275-83B0-4607-98CD-136B6C140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ŽO ve výživovém poradenství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96FA56-9421-4EF9-BB24-232FEA926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živnosti </a:t>
            </a:r>
            <a:r>
              <a:rPr lang="cs-CZ" b="1" dirty="0"/>
              <a:t>koncesované, vázané, řemeslné, volné</a:t>
            </a:r>
            <a:endParaRPr lang="cs-CZ" dirty="0"/>
          </a:p>
          <a:p>
            <a:endParaRPr lang="cs-CZ" dirty="0"/>
          </a:p>
          <a:p>
            <a:r>
              <a:rPr lang="cs-CZ" dirty="0"/>
              <a:t>výživové poradenství vnímáno jako </a:t>
            </a:r>
            <a:r>
              <a:rPr lang="cs-CZ" b="1" dirty="0"/>
              <a:t>živnost volná</a:t>
            </a:r>
          </a:p>
          <a:p>
            <a:r>
              <a:rPr lang="cs-CZ" dirty="0"/>
              <a:t>předmět podnikání</a:t>
            </a:r>
          </a:p>
          <a:p>
            <a:pPr lvl="1"/>
            <a:r>
              <a:rPr lang="cs-CZ" dirty="0"/>
              <a:t>Výroba, obchod a služby neuvedené v přílohách 1 až 3 živnostenského zákona</a:t>
            </a:r>
          </a:p>
          <a:p>
            <a:r>
              <a:rPr lang="cs-CZ" dirty="0"/>
              <a:t>obor činnosti</a:t>
            </a:r>
          </a:p>
          <a:p>
            <a:pPr lvl="1"/>
            <a:r>
              <a:rPr lang="cs-CZ" dirty="0"/>
              <a:t>60. Poradenská a konzultační činnost, zpracování odborných studií</a:t>
            </a:r>
            <a:br>
              <a:rPr lang="cs-CZ" dirty="0"/>
            </a:br>
            <a:r>
              <a:rPr lang="cs-CZ" dirty="0"/>
              <a:t>a posudků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CA85E3-DECD-4955-8693-3DE712E4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Legislativa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5CAFC6-3F1F-45E0-9A9D-C6FF9FD3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C9485E4-60C4-4EFA-950F-2381D9C40E8F}"/>
              </a:ext>
            </a:extLst>
          </p:cNvPr>
          <p:cNvSpPr txBox="1">
            <a:spLocks/>
          </p:cNvSpPr>
          <p:nvPr/>
        </p:nvSpPr>
        <p:spPr>
          <a:xfrm>
            <a:off x="916010" y="6421078"/>
            <a:ext cx="1885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Legislativa</a:t>
            </a:r>
            <a:endParaRPr lang="cs-CZ" dirty="0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0E6530FD-ED24-4BDC-9AA3-013E64EFEEE6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2924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Živnostenské oprávnění</a:t>
            </a:r>
          </a:p>
        </p:txBody>
      </p:sp>
    </p:spTree>
    <p:extLst>
      <p:ext uri="{BB962C8B-B14F-4D97-AF65-F5344CB8AC3E}">
        <p14:creationId xmlns:p14="http://schemas.microsoft.com/office/powerpoint/2010/main" val="324087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Vzdělání výživového poradce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není vyžadováno</a:t>
            </a:r>
          </a:p>
          <a:p>
            <a:r>
              <a:rPr lang="cs-CZ" b="1" dirty="0"/>
              <a:t>kurzy pro výživové poradce</a:t>
            </a:r>
          </a:p>
          <a:p>
            <a:pPr lvl="1"/>
            <a:r>
              <a:rPr lang="cs-CZ" dirty="0"/>
              <a:t>víkend až půl roku, některé akreditace MŠMT</a:t>
            </a:r>
          </a:p>
          <a:p>
            <a:r>
              <a:rPr lang="cs-CZ" b="1" dirty="0"/>
              <a:t>rekvalifikační kurzy</a:t>
            </a:r>
            <a:r>
              <a:rPr lang="cs-CZ" dirty="0"/>
              <a:t> ÚP</a:t>
            </a:r>
          </a:p>
          <a:p>
            <a:endParaRPr lang="cs-CZ" b="1" dirty="0"/>
          </a:p>
          <a:p>
            <a:endParaRPr lang="cs-CZ" dirty="0"/>
          </a:p>
          <a:p>
            <a:r>
              <a:rPr lang="cs-CZ" dirty="0"/>
              <a:t>od února 2019 povinnost standardizované </a:t>
            </a:r>
            <a:r>
              <a:rPr lang="cs-CZ" b="1" dirty="0"/>
              <a:t>závěrečné zkoušky</a:t>
            </a:r>
            <a:endParaRPr lang="cs-CZ" dirty="0"/>
          </a:p>
          <a:p>
            <a:pPr lvl="1"/>
            <a:r>
              <a:rPr lang="cs-CZ" dirty="0"/>
              <a:t>jen nově akreditované kurzy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498C4E43-FE84-4E6A-A2B6-A3ECB798E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107" y="6430043"/>
            <a:ext cx="2387727" cy="365125"/>
          </a:xfrm>
        </p:spPr>
        <p:txBody>
          <a:bodyPr/>
          <a:lstStyle/>
          <a:p>
            <a:r>
              <a:rPr lang="cs-CZ" dirty="0" smtClean="0"/>
              <a:t>Podnikání ve výživě</a:t>
            </a:r>
            <a:endParaRPr lang="cs-CZ" dirty="0"/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0E6530FD-ED24-4BDC-9AA3-013E64EFEEE6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2924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Živnostenské oprávnění</a:t>
            </a:r>
          </a:p>
        </p:txBody>
      </p:sp>
    </p:spTree>
    <p:extLst>
      <p:ext uri="{BB962C8B-B14F-4D97-AF65-F5344CB8AC3E}">
        <p14:creationId xmlns:p14="http://schemas.microsoft.com/office/powerpoint/2010/main" val="17399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soustava kvalifikací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/>
          <a:p>
            <a:r>
              <a:rPr lang="cs-CZ" dirty="0" smtClean="0"/>
              <a:t>upravuje </a:t>
            </a:r>
            <a:r>
              <a:rPr lang="cs-CZ" b="1" dirty="0" smtClean="0"/>
              <a:t>kvalifikační standardy</a:t>
            </a:r>
            <a:r>
              <a:rPr lang="cs-CZ" dirty="0" smtClean="0"/>
              <a:t> neregulovaných profesí</a:t>
            </a:r>
          </a:p>
          <a:p>
            <a:r>
              <a:rPr lang="cs-CZ" b="1" dirty="0" smtClean="0"/>
              <a:t>hodnoticí standard</a:t>
            </a:r>
          </a:p>
          <a:p>
            <a:pPr lvl="1"/>
            <a:r>
              <a:rPr lang="cs-CZ" dirty="0" smtClean="0"/>
              <a:t>předpis toho, jak má vypadat zkouška</a:t>
            </a:r>
          </a:p>
          <a:p>
            <a:r>
              <a:rPr lang="cs-CZ" b="1" dirty="0" smtClean="0"/>
              <a:t>autorizované osoby</a:t>
            </a:r>
            <a:endParaRPr lang="cs-CZ" dirty="0" smtClean="0"/>
          </a:p>
          <a:p>
            <a:pPr lvl="1"/>
            <a:r>
              <a:rPr lang="cs-CZ" dirty="0" smtClean="0"/>
              <a:t>osoby oprávněné zkoušet</a:t>
            </a:r>
          </a:p>
          <a:p>
            <a:pPr lvl="1"/>
            <a:r>
              <a:rPr lang="cs-CZ" dirty="0" smtClean="0"/>
              <a:t>předem definovaná kritéria</a:t>
            </a:r>
          </a:p>
          <a:p>
            <a:endParaRPr lang="cs-CZ" dirty="0"/>
          </a:p>
          <a:p>
            <a:r>
              <a:rPr lang="cs-CZ" dirty="0" smtClean="0"/>
              <a:t>sama o sobě nereguluje, ale kvalifikaci lze k regulaci využít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498C4E43-FE84-4E6A-A2B6-A3ECB798E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107" y="6430043"/>
            <a:ext cx="2387727" cy="365125"/>
          </a:xfrm>
        </p:spPr>
        <p:txBody>
          <a:bodyPr/>
          <a:lstStyle/>
          <a:p>
            <a:r>
              <a:rPr lang="cs-CZ" dirty="0" smtClean="0"/>
              <a:t>Podnikání ve výživě</a:t>
            </a:r>
            <a:endParaRPr lang="cs-CZ" dirty="0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E6530FD-ED24-4BDC-9AA3-013E64EFEEE6}"/>
              </a:ext>
            </a:extLst>
          </p:cNvPr>
          <p:cNvSpPr txBox="1">
            <a:spLocks/>
          </p:cNvSpPr>
          <p:nvPr/>
        </p:nvSpPr>
        <p:spPr>
          <a:xfrm>
            <a:off x="3882730" y="6421077"/>
            <a:ext cx="2924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Živnostenské oprávnění</a:t>
            </a:r>
          </a:p>
        </p:txBody>
      </p:sp>
    </p:spTree>
    <p:extLst>
      <p:ext uri="{BB962C8B-B14F-4D97-AF65-F5344CB8AC3E}">
        <p14:creationId xmlns:p14="http://schemas.microsoft.com/office/powerpoint/2010/main" val="21964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t="9256" b="92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712</Words>
  <Application>Microsoft Office PowerPoint</Application>
  <PresentationFormat>Širokoúhlá obrazovka</PresentationFormat>
  <Paragraphs>152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Segoe UI</vt:lpstr>
      <vt:lpstr>Wingdings 3</vt:lpstr>
      <vt:lpstr>Segoe UI Black</vt:lpstr>
      <vt:lpstr>Arial</vt:lpstr>
      <vt:lpstr>Calibri Light</vt:lpstr>
      <vt:lpstr>Calibri</vt:lpstr>
      <vt:lpstr>Wingdings</vt:lpstr>
      <vt:lpstr>Motiv Office</vt:lpstr>
      <vt:lpstr>PODNIKÁNÍ V PRÁCI NT       • živnostenské oprávnění • • oprávnění k poskytování zdravotních služeb • </vt:lpstr>
      <vt:lpstr>Živnostenské oprávnění</vt:lpstr>
      <vt:lpstr>Živnostenské oprávnění</vt:lpstr>
      <vt:lpstr>NV č. 278/2008 Sb.</vt:lpstr>
      <vt:lpstr>Živnostenské oprávnění</vt:lpstr>
      <vt:lpstr>ŽO ve výživovém poradenství</vt:lpstr>
      <vt:lpstr>Vzdělání výživového poradce</vt:lpstr>
      <vt:lpstr>Národní soustava kvalifikací</vt:lpstr>
      <vt:lpstr>Prezentace aplikace PowerPoint</vt:lpstr>
      <vt:lpstr>Vyjádření Živnostenského úřadu I</vt:lpstr>
      <vt:lpstr>Vyjádření Živnostenského úřadu II</vt:lpstr>
      <vt:lpstr>§ 2 odst. 2a, 2b zákona o zdr. službách</vt:lpstr>
      <vt:lpstr>§ 2 odst. 4a, 4b zákona o zdr. službách</vt:lpstr>
      <vt:lpstr>Prezentace aplikace PowerPoint</vt:lpstr>
      <vt:lpstr>Prezentace aplikace PowerPoint</vt:lpstr>
      <vt:lpstr>Oprávnění k poskytování zdravotních služeb</vt:lpstr>
      <vt:lpstr>Oprávnění k poskytování zdr. služeb</vt:lpstr>
      <vt:lpstr>Prezentace aplikace PowerPoint</vt:lpstr>
      <vt:lpstr>Pojištění profesní odpovědnosti</vt:lpstr>
      <vt:lpstr>Vyhláška 92/2012 Sb.</vt:lpstr>
      <vt:lpstr>Prezentace aplikace PowerPoint</vt:lpstr>
      <vt:lpstr>Prezentace aplikace PowerPoint</vt:lpstr>
      <vt:lpstr>Prezentace aplikace PowerPoint</vt:lpstr>
      <vt:lpstr>Vyhláška 98/2012 Sb.</vt:lpstr>
      <vt:lpstr>Prezentace aplikace PowerPoint</vt:lpstr>
      <vt:lpstr>Prezentace aplikace PowerPoint</vt:lpstr>
      <vt:lpstr>Tak dobře. Ale co z toho budu mít?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HYGIENA DĚTÍ    • podpora kojení • výživa kojenců a batolat •  • růstové grafy • sociální pediatrie •</dc:title>
  <dc:creator>Martin Krobot</dc:creator>
  <cp:lastModifiedBy>Martin Krobot</cp:lastModifiedBy>
  <cp:revision>101</cp:revision>
  <cp:lastPrinted>2018-10-24T07:23:06Z</cp:lastPrinted>
  <dcterms:modified xsi:type="dcterms:W3CDTF">2019-11-20T08:24:15Z</dcterms:modified>
</cp:coreProperties>
</file>