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76" r:id="rId4"/>
    <p:sldId id="275" r:id="rId5"/>
    <p:sldId id="278" r:id="rId6"/>
    <p:sldId id="277" r:id="rId7"/>
    <p:sldId id="280" r:id="rId8"/>
    <p:sldId id="281" r:id="rId9"/>
    <p:sldId id="265" r:id="rId10"/>
    <p:sldId id="282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4BE99-0F59-4C37-A97B-C65201089F0B}" v="15" dt="2019-10-29T08:34:57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77532" autoAdjust="0"/>
  </p:normalViewPr>
  <p:slideViewPr>
    <p:cSldViewPr snapToGrid="0">
      <p:cViewPr varScale="1">
        <p:scale>
          <a:sx n="88" d="100"/>
          <a:sy n="88" d="100"/>
        </p:scale>
        <p:origin x="725" y="62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la Pirová" userId="8b266cccfa2b5eda" providerId="LiveId" clId="{1934BE99-0F59-4C37-A97B-C65201089F0B}"/>
    <pc:docChg chg="undo custSel addSld delSld modSld sldOrd">
      <pc:chgData name="Viola Pirová" userId="8b266cccfa2b5eda" providerId="LiveId" clId="{1934BE99-0F59-4C37-A97B-C65201089F0B}" dt="2019-11-01T09:43:38.669" v="648" actId="2696"/>
      <pc:docMkLst>
        <pc:docMk/>
      </pc:docMkLst>
      <pc:sldChg chg="ord">
        <pc:chgData name="Viola Pirová" userId="8b266cccfa2b5eda" providerId="LiveId" clId="{1934BE99-0F59-4C37-A97B-C65201089F0B}" dt="2019-10-29T08:29:59.572" v="634"/>
        <pc:sldMkLst>
          <pc:docMk/>
          <pc:sldMk cId="3785047633" sldId="265"/>
        </pc:sldMkLst>
      </pc:sldChg>
      <pc:sldChg chg="del">
        <pc:chgData name="Viola Pirová" userId="8b266cccfa2b5eda" providerId="LiveId" clId="{1934BE99-0F59-4C37-A97B-C65201089F0B}" dt="2019-11-01T09:43:38.669" v="648" actId="2696"/>
        <pc:sldMkLst>
          <pc:docMk/>
          <pc:sldMk cId="7237247" sldId="266"/>
        </pc:sldMkLst>
      </pc:sldChg>
      <pc:sldChg chg="modSp">
        <pc:chgData name="Viola Pirová" userId="8b266cccfa2b5eda" providerId="LiveId" clId="{1934BE99-0F59-4C37-A97B-C65201089F0B}" dt="2019-10-29T08:34:57.603" v="641" actId="113"/>
        <pc:sldMkLst>
          <pc:docMk/>
          <pc:sldMk cId="39453004" sldId="275"/>
        </pc:sldMkLst>
        <pc:spChg chg="mod">
          <ac:chgData name="Viola Pirová" userId="8b266cccfa2b5eda" providerId="LiveId" clId="{1934BE99-0F59-4C37-A97B-C65201089F0B}" dt="2019-10-29T08:34:57.603" v="641" actId="113"/>
          <ac:spMkLst>
            <pc:docMk/>
            <pc:sldMk cId="39453004" sldId="275"/>
            <ac:spMk id="3" creationId="{240D4E06-6CF6-4C4F-9393-EEDAC3BC1E3C}"/>
          </ac:spMkLst>
        </pc:spChg>
      </pc:sldChg>
      <pc:sldChg chg="modSp ord">
        <pc:chgData name="Viola Pirová" userId="8b266cccfa2b5eda" providerId="LiveId" clId="{1934BE99-0F59-4C37-A97B-C65201089F0B}" dt="2019-10-29T08:35:10.455" v="642" actId="313"/>
        <pc:sldMkLst>
          <pc:docMk/>
          <pc:sldMk cId="1470681085" sldId="278"/>
        </pc:sldMkLst>
        <pc:spChg chg="mod">
          <ac:chgData name="Viola Pirová" userId="8b266cccfa2b5eda" providerId="LiveId" clId="{1934BE99-0F59-4C37-A97B-C65201089F0B}" dt="2019-10-29T08:35:10.455" v="642" actId="313"/>
          <ac:spMkLst>
            <pc:docMk/>
            <pc:sldMk cId="1470681085" sldId="278"/>
            <ac:spMk id="7" creationId="{E39355C5-0649-4C5D-BD93-16E93F083717}"/>
          </ac:spMkLst>
        </pc:spChg>
      </pc:sldChg>
      <pc:sldChg chg="modSp ord">
        <pc:chgData name="Viola Pirová" userId="8b266cccfa2b5eda" providerId="LiveId" clId="{1934BE99-0F59-4C37-A97B-C65201089F0B}" dt="2019-10-29T08:04:26.388" v="33" actId="20577"/>
        <pc:sldMkLst>
          <pc:docMk/>
          <pc:sldMk cId="2793691303" sldId="280"/>
        </pc:sldMkLst>
        <pc:spChg chg="mod">
          <ac:chgData name="Viola Pirová" userId="8b266cccfa2b5eda" providerId="LiveId" clId="{1934BE99-0F59-4C37-A97B-C65201089F0B}" dt="2019-10-29T08:04:22.337" v="32" actId="20577"/>
          <ac:spMkLst>
            <pc:docMk/>
            <pc:sldMk cId="2793691303" sldId="280"/>
            <ac:spMk id="2" creationId="{045415ED-2389-46F7-A437-060976C2FE1D}"/>
          </ac:spMkLst>
        </pc:spChg>
        <pc:spChg chg="mod">
          <ac:chgData name="Viola Pirová" userId="8b266cccfa2b5eda" providerId="LiveId" clId="{1934BE99-0F59-4C37-A97B-C65201089F0B}" dt="2019-10-29T08:04:26.388" v="33" actId="20577"/>
          <ac:spMkLst>
            <pc:docMk/>
            <pc:sldMk cId="2793691303" sldId="280"/>
            <ac:spMk id="3" creationId="{D348F847-8F6A-4FC5-B061-BBD1AF2AB211}"/>
          </ac:spMkLst>
        </pc:spChg>
      </pc:sldChg>
      <pc:sldChg chg="modSp add modAnim">
        <pc:chgData name="Viola Pirová" userId="8b266cccfa2b5eda" providerId="LiveId" clId="{1934BE99-0F59-4C37-A97B-C65201089F0B}" dt="2019-10-29T08:35:56.947" v="647"/>
        <pc:sldMkLst>
          <pc:docMk/>
          <pc:sldMk cId="1693204619" sldId="281"/>
        </pc:sldMkLst>
        <pc:spChg chg="mod">
          <ac:chgData name="Viola Pirová" userId="8b266cccfa2b5eda" providerId="LiveId" clId="{1934BE99-0F59-4C37-A97B-C65201089F0B}" dt="2019-10-29T08:25:54.931" v="328" actId="20577"/>
          <ac:spMkLst>
            <pc:docMk/>
            <pc:sldMk cId="1693204619" sldId="281"/>
            <ac:spMk id="3" creationId="{D348F847-8F6A-4FC5-B061-BBD1AF2AB211}"/>
          </ac:spMkLst>
        </pc:spChg>
      </pc:sldChg>
      <pc:sldChg chg="modSp add">
        <pc:chgData name="Viola Pirová" userId="8b266cccfa2b5eda" providerId="LiveId" clId="{1934BE99-0F59-4C37-A97B-C65201089F0B}" dt="2019-10-29T08:29:27.255" v="633" actId="20577"/>
        <pc:sldMkLst>
          <pc:docMk/>
          <pc:sldMk cId="2635409608" sldId="282"/>
        </pc:sldMkLst>
        <pc:spChg chg="mod">
          <ac:chgData name="Viola Pirová" userId="8b266cccfa2b5eda" providerId="LiveId" clId="{1934BE99-0F59-4C37-A97B-C65201089F0B}" dt="2019-10-29T08:26:40.618" v="352" actId="20577"/>
          <ac:spMkLst>
            <pc:docMk/>
            <pc:sldMk cId="2635409608" sldId="282"/>
            <ac:spMk id="2" creationId="{045415ED-2389-46F7-A437-060976C2FE1D}"/>
          </ac:spMkLst>
        </pc:spChg>
        <pc:spChg chg="mod">
          <ac:chgData name="Viola Pirová" userId="8b266cccfa2b5eda" providerId="LiveId" clId="{1934BE99-0F59-4C37-A97B-C65201089F0B}" dt="2019-10-29T08:29:27.255" v="633" actId="20577"/>
          <ac:spMkLst>
            <pc:docMk/>
            <pc:sldMk cId="2635409608" sldId="282"/>
            <ac:spMk id="3" creationId="{D348F847-8F6A-4FC5-B061-BBD1AF2AB211}"/>
          </ac:spMkLst>
        </pc:spChg>
      </pc:sldChg>
      <pc:sldChg chg="modSp add del modAnim">
        <pc:chgData name="Viola Pirová" userId="8b266cccfa2b5eda" providerId="LiveId" clId="{1934BE99-0F59-4C37-A97B-C65201089F0B}" dt="2019-10-29T08:34:51.206" v="640" actId="2696"/>
        <pc:sldMkLst>
          <pc:docMk/>
          <pc:sldMk cId="4192167866" sldId="283"/>
        </pc:sldMkLst>
        <pc:spChg chg="mod">
          <ac:chgData name="Viola Pirová" userId="8b266cccfa2b5eda" providerId="LiveId" clId="{1934BE99-0F59-4C37-A97B-C65201089F0B}" dt="2019-10-29T08:34:01.156" v="639" actId="20577"/>
          <ac:spMkLst>
            <pc:docMk/>
            <pc:sldMk cId="4192167866" sldId="283"/>
            <ac:spMk id="3" creationId="{240D4E06-6CF6-4C4F-9393-EEDAC3BC1E3C}"/>
          </ac:spMkLst>
        </pc:spChg>
      </pc:sldChg>
    </pc:docChg>
  </pc:docChgLst>
  <pc:docChgLst>
    <pc:chgData name="Viola Pirová" userId="8b266cccfa2b5eda" providerId="LiveId" clId="{6A7941CB-AE52-4565-82D3-CD24955B499E}"/>
    <pc:docChg chg="delSld modSld sldOrd">
      <pc:chgData name="Viola Pirová" userId="8b266cccfa2b5eda" providerId="LiveId" clId="{6A7941CB-AE52-4565-82D3-CD24955B499E}" dt="2019-10-29T07:59:43.633" v="10"/>
      <pc:docMkLst>
        <pc:docMk/>
      </pc:docMkLst>
      <pc:sldChg chg="del">
        <pc:chgData name="Viola Pirová" userId="8b266cccfa2b5eda" providerId="LiveId" clId="{6A7941CB-AE52-4565-82D3-CD24955B499E}" dt="2019-10-29T07:59:30.452" v="0" actId="2696"/>
        <pc:sldMkLst>
          <pc:docMk/>
          <pc:sldMk cId="1593407276" sldId="257"/>
        </pc:sldMkLst>
      </pc:sldChg>
      <pc:sldChg chg="del">
        <pc:chgData name="Viola Pirová" userId="8b266cccfa2b5eda" providerId="LiveId" clId="{6A7941CB-AE52-4565-82D3-CD24955B499E}" dt="2019-10-29T07:59:31.628" v="1" actId="2696"/>
        <pc:sldMkLst>
          <pc:docMk/>
          <pc:sldMk cId="4211867080" sldId="258"/>
        </pc:sldMkLst>
      </pc:sldChg>
      <pc:sldChg chg="del">
        <pc:chgData name="Viola Pirová" userId="8b266cccfa2b5eda" providerId="LiveId" clId="{6A7941CB-AE52-4565-82D3-CD24955B499E}" dt="2019-10-29T07:59:32.726" v="2" actId="2696"/>
        <pc:sldMkLst>
          <pc:docMk/>
          <pc:sldMk cId="244150839" sldId="259"/>
        </pc:sldMkLst>
      </pc:sldChg>
      <pc:sldChg chg="del">
        <pc:chgData name="Viola Pirová" userId="8b266cccfa2b5eda" providerId="LiveId" clId="{6A7941CB-AE52-4565-82D3-CD24955B499E}" dt="2019-10-29T07:59:33.474" v="3" actId="2696"/>
        <pc:sldMkLst>
          <pc:docMk/>
          <pc:sldMk cId="2215040869" sldId="260"/>
        </pc:sldMkLst>
      </pc:sldChg>
      <pc:sldChg chg="del">
        <pc:chgData name="Viola Pirová" userId="8b266cccfa2b5eda" providerId="LiveId" clId="{6A7941CB-AE52-4565-82D3-CD24955B499E}" dt="2019-10-29T07:59:34.663" v="5" actId="2696"/>
        <pc:sldMkLst>
          <pc:docMk/>
          <pc:sldMk cId="3356772892" sldId="261"/>
        </pc:sldMkLst>
      </pc:sldChg>
      <pc:sldChg chg="del">
        <pc:chgData name="Viola Pirová" userId="8b266cccfa2b5eda" providerId="LiveId" clId="{6A7941CB-AE52-4565-82D3-CD24955B499E}" dt="2019-10-29T07:59:36.279" v="7" actId="2696"/>
        <pc:sldMkLst>
          <pc:docMk/>
          <pc:sldMk cId="3314584094" sldId="262"/>
        </pc:sldMkLst>
      </pc:sldChg>
      <pc:sldChg chg="del">
        <pc:chgData name="Viola Pirová" userId="8b266cccfa2b5eda" providerId="LiveId" clId="{6A7941CB-AE52-4565-82D3-CD24955B499E}" dt="2019-10-29T07:59:35.434" v="6" actId="2696"/>
        <pc:sldMkLst>
          <pc:docMk/>
          <pc:sldMk cId="1057702027" sldId="263"/>
        </pc:sldMkLst>
      </pc:sldChg>
      <pc:sldChg chg="del">
        <pc:chgData name="Viola Pirová" userId="8b266cccfa2b5eda" providerId="LiveId" clId="{6A7941CB-AE52-4565-82D3-CD24955B499E}" dt="2019-10-29T07:59:38.063" v="8" actId="2696"/>
        <pc:sldMkLst>
          <pc:docMk/>
          <pc:sldMk cId="3467622828" sldId="264"/>
        </pc:sldMkLst>
      </pc:sldChg>
      <pc:sldChg chg="del">
        <pc:chgData name="Viola Pirová" userId="8b266cccfa2b5eda" providerId="LiveId" clId="{6A7941CB-AE52-4565-82D3-CD24955B499E}" dt="2019-10-29T07:59:34.045" v="4" actId="2696"/>
        <pc:sldMkLst>
          <pc:docMk/>
          <pc:sldMk cId="2074197149" sldId="273"/>
        </pc:sldMkLst>
      </pc:sldChg>
      <pc:sldChg chg="ord">
        <pc:chgData name="Viola Pirová" userId="8b266cccfa2b5eda" providerId="LiveId" clId="{6A7941CB-AE52-4565-82D3-CD24955B499E}" dt="2019-10-29T07:59:43.633" v="10"/>
        <pc:sldMkLst>
          <pc:docMk/>
          <pc:sldMk cId="2793691303" sldId="280"/>
        </pc:sldMkLst>
      </pc:sldChg>
      <pc:sldChg chg="del">
        <pc:chgData name="Viola Pirová" userId="8b266cccfa2b5eda" providerId="LiveId" clId="{6A7941CB-AE52-4565-82D3-CD24955B499E}" dt="2019-10-29T07:59:38.880" v="9" actId="2696"/>
        <pc:sldMkLst>
          <pc:docMk/>
          <pc:sldMk cId="3024819049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ompetence.nsp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6256" y="1391553"/>
            <a:ext cx="8091487" cy="1021556"/>
          </a:xfrm>
        </p:spPr>
        <p:txBody>
          <a:bodyPr/>
          <a:lstStyle/>
          <a:p>
            <a:r>
              <a:rPr lang="cs-CZ" altLang="cs-CZ" dirty="0"/>
              <a:t>6. </a:t>
            </a:r>
            <a:r>
              <a:rPr lang="cs-CZ" altLang="cs-CZ" dirty="0" err="1"/>
              <a:t>Assessment</a:t>
            </a:r>
            <a:r>
              <a:rPr lang="cs-CZ" altLang="cs-CZ" dirty="0"/>
              <a:t> centrum</a:t>
            </a:r>
            <a:br>
              <a:rPr lang="cs-CZ" altLang="cs-CZ" dirty="0"/>
            </a:br>
            <a:r>
              <a:rPr lang="cs-CZ" altLang="cs-CZ" dirty="0"/>
              <a:t>    Development centrum 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27C8D99B-655C-48DB-B191-E6CBC2809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2305416"/>
            <a:ext cx="8091487" cy="1125140"/>
          </a:xfrm>
        </p:spPr>
        <p:txBody>
          <a:bodyPr/>
          <a:lstStyle/>
          <a:p>
            <a:r>
              <a:rPr lang="cs-CZ" altLang="cs-CZ" dirty="0" err="1"/>
              <a:t>Psychológia</a:t>
            </a:r>
            <a:r>
              <a:rPr lang="cs-CZ" altLang="cs-CZ" dirty="0"/>
              <a:t> práce a </a:t>
            </a:r>
            <a:r>
              <a:rPr lang="cs-CZ" altLang="cs-CZ" dirty="0" err="1"/>
              <a:t>organizácie</a:t>
            </a:r>
            <a:br>
              <a:rPr lang="cs-CZ" altLang="cs-CZ" dirty="0"/>
            </a:br>
            <a:endParaRPr lang="sk-SK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415ED-2389-46F7-A437-060976C2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cs typeface="Arial"/>
              </a:rPr>
              <a:t>Aktivita – 2 skupiny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48F847-8F6A-4FC5-B061-BBD1AF2AB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Ktoré 2 kompetencie sú podľa Vás najdôležitejšie?</a:t>
            </a:r>
          </a:p>
          <a:p>
            <a:r>
              <a:rPr lang="sk-SK" dirty="0"/>
              <a:t>Vytvorenie škálovania týchto 2 kompetencii (3 stupne)</a:t>
            </a:r>
          </a:p>
          <a:p>
            <a:r>
              <a:rPr lang="sk-SK" dirty="0"/>
              <a:t>Vymyslite skupinovú úlohu, v ktorej by sa mali tieto dve kompetencie zobraziť. </a:t>
            </a:r>
          </a:p>
          <a:p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6004867-2AED-4B0F-81A7-BC26760857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2F6D39E-7274-4387-99CA-2815DD5848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540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AC/DC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Súbor metód na posúdenie najvhodnejšieho kandidáta</a:t>
            </a:r>
          </a:p>
          <a:p>
            <a:r>
              <a:rPr lang="sk-SK" dirty="0"/>
              <a:t>Charakteristika</a:t>
            </a:r>
          </a:p>
          <a:p>
            <a:pPr lvl="1"/>
            <a:r>
              <a:rPr lang="sk-SK" dirty="0"/>
              <a:t>Dlhotrvajúci – niekoľko častí </a:t>
            </a:r>
          </a:p>
          <a:p>
            <a:pPr lvl="1"/>
            <a:r>
              <a:rPr lang="sk-SK" dirty="0"/>
              <a:t>Väčší počet hodnotiteľov</a:t>
            </a:r>
          </a:p>
          <a:p>
            <a:pPr lvl="1"/>
            <a:r>
              <a:rPr lang="sk-SK" dirty="0"/>
              <a:t>Hlbšie pozorovanie správania uchádzača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809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AC/DC - použitie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Veľmi dôležité interpersonálne a </a:t>
            </a:r>
            <a:r>
              <a:rPr lang="sk-SK" dirty="0" err="1"/>
              <a:t>intrapersonálne</a:t>
            </a:r>
            <a:r>
              <a:rPr lang="sk-SK" dirty="0"/>
              <a:t> schopnosti</a:t>
            </a:r>
          </a:p>
          <a:p>
            <a:r>
              <a:rPr lang="sk-SK" dirty="0"/>
              <a:t>Vrcholový </a:t>
            </a:r>
            <a:r>
              <a:rPr lang="sk-SK" dirty="0" err="1"/>
              <a:t>managment</a:t>
            </a:r>
            <a:r>
              <a:rPr lang="sk-SK" dirty="0"/>
              <a:t>, obchodný pozície</a:t>
            </a:r>
          </a:p>
          <a:p>
            <a:r>
              <a:rPr lang="sk-SK" dirty="0"/>
              <a:t>Pozícia na jednanie so zákazníkom</a:t>
            </a:r>
          </a:p>
          <a:p>
            <a:r>
              <a:rPr lang="sk-SK" dirty="0"/>
              <a:t>absolventi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3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AC/DC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Sebapredstavenie</a:t>
            </a:r>
            <a:endParaRPr lang="sk-SK" b="1" dirty="0"/>
          </a:p>
          <a:p>
            <a:r>
              <a:rPr lang="sk-SK" dirty="0" err="1"/>
              <a:t>Psychodiagnostika</a:t>
            </a:r>
            <a:endParaRPr lang="sk-SK" dirty="0"/>
          </a:p>
          <a:p>
            <a:pPr lvl="1"/>
            <a:r>
              <a:rPr lang="sk-SK" dirty="0"/>
              <a:t>Výkonové testy </a:t>
            </a:r>
          </a:p>
          <a:p>
            <a:pPr lvl="1"/>
            <a:r>
              <a:rPr lang="sk-SK" dirty="0"/>
              <a:t>Osobnosť</a:t>
            </a:r>
          </a:p>
          <a:p>
            <a:pPr lvl="1"/>
            <a:r>
              <a:rPr lang="sk-SK" dirty="0" err="1"/>
              <a:t>Projektivné</a:t>
            </a:r>
            <a:r>
              <a:rPr lang="sk-SK" dirty="0"/>
              <a:t> testy</a:t>
            </a:r>
          </a:p>
          <a:p>
            <a:r>
              <a:rPr lang="sk-SK" dirty="0"/>
              <a:t>Individuálne situácie</a:t>
            </a:r>
          </a:p>
          <a:p>
            <a:r>
              <a:rPr lang="sk-SK" dirty="0"/>
              <a:t>Skupinové úlohy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5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AC/DC   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441699-BF00-4092-868F-2AE30E862F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/>
              <a:t>+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Objektivita</a:t>
            </a:r>
          </a:p>
          <a:p>
            <a:r>
              <a:rPr lang="sk-SK" dirty="0"/>
              <a:t>Priame pozorovanie viacerých osôb</a:t>
            </a:r>
          </a:p>
          <a:p>
            <a:r>
              <a:rPr lang="sk-SK" dirty="0"/>
              <a:t>Riešenie konkrétneho problému</a:t>
            </a:r>
          </a:p>
          <a:p>
            <a:r>
              <a:rPr lang="sk-SK" dirty="0"/>
              <a:t>Nedokážu sa štylizovať celý deň	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9472AC61-B66A-4BEE-9366-527F691E9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/>
              <a:t>-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E39355C5-0649-4C5D-BD93-16E93F0837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/>
              <a:t>Financie, čas</a:t>
            </a:r>
          </a:p>
          <a:p>
            <a:r>
              <a:rPr lang="sk-SK" dirty="0"/>
              <a:t>Náročné pre účastníkov aj </a:t>
            </a:r>
            <a:r>
              <a:rPr lang="sk-SK" dirty="0" err="1"/>
              <a:t>organizovateľov</a:t>
            </a:r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06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AC/DC  - čo je za tým?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Analýza pracovnej pozície</a:t>
            </a:r>
          </a:p>
          <a:p>
            <a:r>
              <a:rPr lang="sk-SK" dirty="0"/>
              <a:t>Definovanie kompetencií a tvorba kompetenčného modelu</a:t>
            </a:r>
          </a:p>
          <a:p>
            <a:r>
              <a:rPr lang="sk-SK" dirty="0"/>
              <a:t>Popis jednotlivých stupňov kompetencií a kompetenčná matice</a:t>
            </a:r>
          </a:p>
          <a:p>
            <a:r>
              <a:rPr lang="sk-SK" dirty="0"/>
              <a:t>Mediátor</a:t>
            </a:r>
          </a:p>
          <a:p>
            <a:r>
              <a:rPr lang="sk-SK" dirty="0"/>
              <a:t>Do 12 osôb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984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415ED-2389-46F7-A437-060976C2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cs typeface="Arial"/>
              </a:rPr>
              <a:t>Analýza pracovnej pozície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48F847-8F6A-4FC5-B061-BBD1AF2AB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6004867-2AED-4B0F-81A7-BC26760857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2F6D39E-7274-4387-99CA-2815DD5848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369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415ED-2389-46F7-A437-060976C2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cs typeface="Arial"/>
              </a:rPr>
              <a:t>Mäkké kompetencie </a:t>
            </a:r>
            <a:r>
              <a:rPr lang="sk-SK" dirty="0" err="1">
                <a:cs typeface="Arial"/>
              </a:rPr>
              <a:t>optometristy</a:t>
            </a:r>
            <a:endParaRPr lang="sk-SK" dirty="0" err="1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48F847-8F6A-4FC5-B061-BBD1AF2AB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cs typeface="Arial"/>
              </a:rPr>
              <a:t>Aké mäkké kompetencie by mal mať </a:t>
            </a:r>
            <a:r>
              <a:rPr lang="sk-SK" dirty="0" err="1">
                <a:cs typeface="Arial"/>
              </a:rPr>
              <a:t>optometrista</a:t>
            </a:r>
            <a:r>
              <a:rPr lang="sk-SK" dirty="0">
                <a:cs typeface="Arial"/>
              </a:rPr>
              <a:t>? (3-4)</a:t>
            </a:r>
          </a:p>
          <a:p>
            <a:r>
              <a:rPr lang="sk-SK" dirty="0">
                <a:cs typeface="Arial"/>
              </a:rPr>
              <a:t>Ako by ste tieto kompetencie definovali?</a:t>
            </a:r>
          </a:p>
          <a:p>
            <a:r>
              <a:rPr lang="sk-SK" dirty="0">
                <a:cs typeface="Arial"/>
              </a:rPr>
              <a:t>Ako človek/kamera spozná, že tento človek tieto kompetencie má? </a:t>
            </a:r>
          </a:p>
          <a:p>
            <a:r>
              <a:rPr lang="sk-SK" dirty="0">
                <a:cs typeface="Arial"/>
              </a:rPr>
              <a:t>Ako to vyzerá, keď človek tieto kompetencie nemá?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http://kompetence.nsp.cz/</a:t>
            </a:r>
            <a:endParaRPr lang="sk-SK" dirty="0">
              <a:cs typeface="Arial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6004867-2AED-4B0F-81A7-BC26760857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2F6D39E-7274-4387-99CA-2815DD5848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320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AC - aktivita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Vašou úlohou v skupine, je zostrojiť čo najvyššiu vež s použitím materiálu, ktorý ste obdržali. Veža musí po uplynutí 8 min. stáť samovoľne. Výška veže sa odmeria od stolu po umiestnenie </a:t>
            </a:r>
            <a:r>
              <a:rPr lang="sk-SK" dirty="0" err="1"/>
              <a:t>marshmellow</a:t>
            </a:r>
            <a:r>
              <a:rPr lang="sk-SK" dirty="0"/>
              <a:t> bonbónu. Vyhráva skupina, ktorá splní uvedené podmienky a jej bonbón bude od stola najvyššie.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504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</Template>
  <TotalTime>5983</TotalTime>
  <Words>298</Words>
  <Application>Microsoft Office PowerPoint</Application>
  <PresentationFormat>Předvádění na obrazovce (16:9)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6. Assessment centrum     Development centrum  </vt:lpstr>
      <vt:lpstr>AC/DC</vt:lpstr>
      <vt:lpstr>AC/DC - použitie</vt:lpstr>
      <vt:lpstr>AC/DC  </vt:lpstr>
      <vt:lpstr>AC/DC   </vt:lpstr>
      <vt:lpstr>AC/DC  - čo je za tým? </vt:lpstr>
      <vt:lpstr>Analýza pracovnej pozície</vt:lpstr>
      <vt:lpstr>Mäkké kompetencie optometristy</vt:lpstr>
      <vt:lpstr>AC - aktivita</vt:lpstr>
      <vt:lpstr>Aktivita – 2 skupiny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 práce</dc:title>
  <dc:creator>davidko</dc:creator>
  <cp:lastModifiedBy>Viola Pirová</cp:lastModifiedBy>
  <cp:revision>91</cp:revision>
  <cp:lastPrinted>1601-01-01T00:00:00Z</cp:lastPrinted>
  <dcterms:created xsi:type="dcterms:W3CDTF">2018-09-25T17:51:01Z</dcterms:created>
  <dcterms:modified xsi:type="dcterms:W3CDTF">2019-11-01T09:43:46Z</dcterms:modified>
</cp:coreProperties>
</file>