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90" r:id="rId3"/>
    <p:sldId id="288" r:id="rId4"/>
    <p:sldId id="257" r:id="rId5"/>
    <p:sldId id="289" r:id="rId6"/>
    <p:sldId id="291" r:id="rId7"/>
    <p:sldId id="292" r:id="rId8"/>
    <p:sldId id="293" r:id="rId9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>
          <p15:clr>
            <a:srgbClr val="A4A3A4"/>
          </p15:clr>
        </p15:guide>
        <p15:guide id="2" orient="horz" pos="954">
          <p15:clr>
            <a:srgbClr val="A4A3A4"/>
          </p15:clr>
        </p15:guide>
        <p15:guide id="3" orient="horz" pos="536">
          <p15:clr>
            <a:srgbClr val="A4A3A4"/>
          </p15:clr>
        </p15:guide>
        <p15:guide id="4" orient="horz" pos="2896">
          <p15:clr>
            <a:srgbClr val="A4A3A4"/>
          </p15:clr>
        </p15:guide>
        <p15:guide id="5" orient="horz" pos="2958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04A03F-BF91-4509-91E7-20BA0DB8344B}" v="8" dt="2019-11-17T14:15:56.9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357" autoAdjust="0"/>
    <p:restoredTop sz="89169" autoAdjust="0"/>
  </p:normalViewPr>
  <p:slideViewPr>
    <p:cSldViewPr snapToGrid="0">
      <p:cViewPr varScale="1">
        <p:scale>
          <a:sx n="101" d="100"/>
          <a:sy n="101" d="100"/>
        </p:scale>
        <p:origin x="341" y="67"/>
      </p:cViewPr>
      <p:guideLst>
        <p:guide orient="horz" pos="840"/>
        <p:guide orient="horz" pos="954"/>
        <p:guide orient="horz" pos="536"/>
        <p:guide orient="horz" pos="2896"/>
        <p:guide orient="horz" pos="2958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ola Pirová" userId="8b266cccfa2b5eda" providerId="LiveId" clId="{A91A25F8-CB50-4538-925B-D47D425CED9B}"/>
    <pc:docChg chg="custSel addSld delSld modSld">
      <pc:chgData name="Viola Pirová" userId="8b266cccfa2b5eda" providerId="LiveId" clId="{A91A25F8-CB50-4538-925B-D47D425CED9B}" dt="2019-11-17T14:16:14.864" v="577" actId="20577"/>
      <pc:docMkLst>
        <pc:docMk/>
      </pc:docMkLst>
      <pc:sldChg chg="delSp modSp">
        <pc:chgData name="Viola Pirová" userId="8b266cccfa2b5eda" providerId="LiveId" clId="{A91A25F8-CB50-4538-925B-D47D425CED9B}" dt="2019-11-17T14:02:35.153" v="434" actId="20577"/>
        <pc:sldMkLst>
          <pc:docMk/>
          <pc:sldMk cId="2259441940" sldId="257"/>
        </pc:sldMkLst>
        <pc:spChg chg="mod">
          <ac:chgData name="Viola Pirová" userId="8b266cccfa2b5eda" providerId="LiveId" clId="{A91A25F8-CB50-4538-925B-D47D425CED9B}" dt="2019-11-17T13:48:17.029" v="31" actId="5793"/>
          <ac:spMkLst>
            <pc:docMk/>
            <pc:sldMk cId="2259441940" sldId="257"/>
            <ac:spMk id="2" creationId="{6E7A4E65-67AF-443B-B534-6AF1B3B6D59D}"/>
          </ac:spMkLst>
        </pc:spChg>
        <pc:spChg chg="del">
          <ac:chgData name="Viola Pirová" userId="8b266cccfa2b5eda" providerId="LiveId" clId="{A91A25F8-CB50-4538-925B-D47D425CED9B}" dt="2019-11-17T13:48:27.754" v="33" actId="478"/>
          <ac:spMkLst>
            <pc:docMk/>
            <pc:sldMk cId="2259441940" sldId="257"/>
            <ac:spMk id="3" creationId="{D0A92BFB-0C75-44D0-9869-582AC822DDBF}"/>
          </ac:spMkLst>
        </pc:spChg>
        <pc:spChg chg="mod">
          <ac:chgData name="Viola Pirová" userId="8b266cccfa2b5eda" providerId="LiveId" clId="{A91A25F8-CB50-4538-925B-D47D425CED9B}" dt="2019-11-17T14:02:35.153" v="434" actId="20577"/>
          <ac:spMkLst>
            <pc:docMk/>
            <pc:sldMk cId="2259441940" sldId="257"/>
            <ac:spMk id="5" creationId="{020E63CE-F639-4BC6-B6DA-A8A8F3E7AFBC}"/>
          </ac:spMkLst>
        </pc:spChg>
      </pc:sldChg>
      <pc:sldChg chg="del">
        <pc:chgData name="Viola Pirová" userId="8b266cccfa2b5eda" providerId="LiveId" clId="{A91A25F8-CB50-4538-925B-D47D425CED9B}" dt="2019-11-17T14:07:28.466" v="437" actId="2696"/>
        <pc:sldMkLst>
          <pc:docMk/>
          <pc:sldMk cId="246392229" sldId="258"/>
        </pc:sldMkLst>
      </pc:sldChg>
      <pc:sldChg chg="del">
        <pc:chgData name="Viola Pirová" userId="8b266cccfa2b5eda" providerId="LiveId" clId="{A91A25F8-CB50-4538-925B-D47D425CED9B}" dt="2019-11-17T14:07:29.921" v="438" actId="2696"/>
        <pc:sldMkLst>
          <pc:docMk/>
          <pc:sldMk cId="2199535534" sldId="259"/>
        </pc:sldMkLst>
      </pc:sldChg>
      <pc:sldChg chg="del">
        <pc:chgData name="Viola Pirová" userId="8b266cccfa2b5eda" providerId="LiveId" clId="{A91A25F8-CB50-4538-925B-D47D425CED9B}" dt="2019-11-17T14:07:41.131" v="459" actId="2696"/>
        <pc:sldMkLst>
          <pc:docMk/>
          <pc:sldMk cId="2769606928" sldId="260"/>
        </pc:sldMkLst>
      </pc:sldChg>
      <pc:sldChg chg="del">
        <pc:chgData name="Viola Pirová" userId="8b266cccfa2b5eda" providerId="LiveId" clId="{A91A25F8-CB50-4538-925B-D47D425CED9B}" dt="2019-11-17T14:07:31.077" v="439" actId="2696"/>
        <pc:sldMkLst>
          <pc:docMk/>
          <pc:sldMk cId="2804045745" sldId="261"/>
        </pc:sldMkLst>
      </pc:sldChg>
      <pc:sldChg chg="del">
        <pc:chgData name="Viola Pirová" userId="8b266cccfa2b5eda" providerId="LiveId" clId="{A91A25F8-CB50-4538-925B-D47D425CED9B}" dt="2019-11-17T14:07:32.077" v="440" actId="2696"/>
        <pc:sldMkLst>
          <pc:docMk/>
          <pc:sldMk cId="1588960876" sldId="262"/>
        </pc:sldMkLst>
      </pc:sldChg>
      <pc:sldChg chg="del">
        <pc:chgData name="Viola Pirová" userId="8b266cccfa2b5eda" providerId="LiveId" clId="{A91A25F8-CB50-4538-925B-D47D425CED9B}" dt="2019-11-17T14:07:32.749" v="441" actId="2696"/>
        <pc:sldMkLst>
          <pc:docMk/>
          <pc:sldMk cId="1494265009" sldId="263"/>
        </pc:sldMkLst>
      </pc:sldChg>
      <pc:sldChg chg="del">
        <pc:chgData name="Viola Pirová" userId="8b266cccfa2b5eda" providerId="LiveId" clId="{A91A25F8-CB50-4538-925B-D47D425CED9B}" dt="2019-11-17T14:07:33.279" v="442" actId="2696"/>
        <pc:sldMkLst>
          <pc:docMk/>
          <pc:sldMk cId="3925480989" sldId="264"/>
        </pc:sldMkLst>
      </pc:sldChg>
      <pc:sldChg chg="del">
        <pc:chgData name="Viola Pirová" userId="8b266cccfa2b5eda" providerId="LiveId" clId="{A91A25F8-CB50-4538-925B-D47D425CED9B}" dt="2019-11-17T14:07:33.763" v="443" actId="2696"/>
        <pc:sldMkLst>
          <pc:docMk/>
          <pc:sldMk cId="201720594" sldId="265"/>
        </pc:sldMkLst>
      </pc:sldChg>
      <pc:sldChg chg="del">
        <pc:chgData name="Viola Pirová" userId="8b266cccfa2b5eda" providerId="LiveId" clId="{A91A25F8-CB50-4538-925B-D47D425CED9B}" dt="2019-11-17T14:07:34.337" v="444" actId="2696"/>
        <pc:sldMkLst>
          <pc:docMk/>
          <pc:sldMk cId="3832921050" sldId="266"/>
        </pc:sldMkLst>
      </pc:sldChg>
      <pc:sldChg chg="del">
        <pc:chgData name="Viola Pirová" userId="8b266cccfa2b5eda" providerId="LiveId" clId="{A91A25F8-CB50-4538-925B-D47D425CED9B}" dt="2019-11-17T14:07:34.837" v="445" actId="2696"/>
        <pc:sldMkLst>
          <pc:docMk/>
          <pc:sldMk cId="2809111278" sldId="267"/>
        </pc:sldMkLst>
      </pc:sldChg>
      <pc:sldChg chg="del">
        <pc:chgData name="Viola Pirová" userId="8b266cccfa2b5eda" providerId="LiveId" clId="{A91A25F8-CB50-4538-925B-D47D425CED9B}" dt="2019-11-17T14:07:35.295" v="446" actId="2696"/>
        <pc:sldMkLst>
          <pc:docMk/>
          <pc:sldMk cId="2685358519" sldId="268"/>
        </pc:sldMkLst>
      </pc:sldChg>
      <pc:sldChg chg="del">
        <pc:chgData name="Viola Pirová" userId="8b266cccfa2b5eda" providerId="LiveId" clId="{A91A25F8-CB50-4538-925B-D47D425CED9B}" dt="2019-11-17T14:07:35.750" v="447" actId="2696"/>
        <pc:sldMkLst>
          <pc:docMk/>
          <pc:sldMk cId="1829013465" sldId="269"/>
        </pc:sldMkLst>
      </pc:sldChg>
      <pc:sldChg chg="del">
        <pc:chgData name="Viola Pirová" userId="8b266cccfa2b5eda" providerId="LiveId" clId="{A91A25F8-CB50-4538-925B-D47D425CED9B}" dt="2019-11-17T14:07:36.272" v="448" actId="2696"/>
        <pc:sldMkLst>
          <pc:docMk/>
          <pc:sldMk cId="2613928920" sldId="270"/>
        </pc:sldMkLst>
      </pc:sldChg>
      <pc:sldChg chg="del">
        <pc:chgData name="Viola Pirová" userId="8b266cccfa2b5eda" providerId="LiveId" clId="{A91A25F8-CB50-4538-925B-D47D425CED9B}" dt="2019-11-17T14:07:36.694" v="449" actId="2696"/>
        <pc:sldMkLst>
          <pc:docMk/>
          <pc:sldMk cId="752329634" sldId="271"/>
        </pc:sldMkLst>
      </pc:sldChg>
      <pc:sldChg chg="del">
        <pc:chgData name="Viola Pirová" userId="8b266cccfa2b5eda" providerId="LiveId" clId="{A91A25F8-CB50-4538-925B-D47D425CED9B}" dt="2019-11-17T14:07:37.194" v="450" actId="2696"/>
        <pc:sldMkLst>
          <pc:docMk/>
          <pc:sldMk cId="422087348" sldId="272"/>
        </pc:sldMkLst>
      </pc:sldChg>
      <pc:sldChg chg="del">
        <pc:chgData name="Viola Pirová" userId="8b266cccfa2b5eda" providerId="LiveId" clId="{A91A25F8-CB50-4538-925B-D47D425CED9B}" dt="2019-11-17T14:07:37.506" v="451" actId="2696"/>
        <pc:sldMkLst>
          <pc:docMk/>
          <pc:sldMk cId="1256994973" sldId="273"/>
        </pc:sldMkLst>
      </pc:sldChg>
      <pc:sldChg chg="del">
        <pc:chgData name="Viola Pirová" userId="8b266cccfa2b5eda" providerId="LiveId" clId="{A91A25F8-CB50-4538-925B-D47D425CED9B}" dt="2019-11-17T14:07:38.115" v="452" actId="2696"/>
        <pc:sldMkLst>
          <pc:docMk/>
          <pc:sldMk cId="1211298898" sldId="274"/>
        </pc:sldMkLst>
      </pc:sldChg>
      <pc:sldChg chg="del">
        <pc:chgData name="Viola Pirová" userId="8b266cccfa2b5eda" providerId="LiveId" clId="{A91A25F8-CB50-4538-925B-D47D425CED9B}" dt="2019-11-17T14:07:38.589" v="453" actId="2696"/>
        <pc:sldMkLst>
          <pc:docMk/>
          <pc:sldMk cId="4058472177" sldId="275"/>
        </pc:sldMkLst>
      </pc:sldChg>
      <pc:sldChg chg="del">
        <pc:chgData name="Viola Pirová" userId="8b266cccfa2b5eda" providerId="LiveId" clId="{A91A25F8-CB50-4538-925B-D47D425CED9B}" dt="2019-11-17T14:07:39.117" v="454" actId="2696"/>
        <pc:sldMkLst>
          <pc:docMk/>
          <pc:sldMk cId="2109997888" sldId="276"/>
        </pc:sldMkLst>
      </pc:sldChg>
      <pc:sldChg chg="del">
        <pc:chgData name="Viola Pirová" userId="8b266cccfa2b5eda" providerId="LiveId" clId="{A91A25F8-CB50-4538-925B-D47D425CED9B}" dt="2019-11-17T14:07:39.526" v="455" actId="2696"/>
        <pc:sldMkLst>
          <pc:docMk/>
          <pc:sldMk cId="3211507763" sldId="277"/>
        </pc:sldMkLst>
      </pc:sldChg>
      <pc:sldChg chg="del">
        <pc:chgData name="Viola Pirová" userId="8b266cccfa2b5eda" providerId="LiveId" clId="{A91A25F8-CB50-4538-925B-D47D425CED9B}" dt="2019-11-17T14:07:39.948" v="456" actId="2696"/>
        <pc:sldMkLst>
          <pc:docMk/>
          <pc:sldMk cId="2934253250" sldId="278"/>
        </pc:sldMkLst>
      </pc:sldChg>
      <pc:sldChg chg="del">
        <pc:chgData name="Viola Pirová" userId="8b266cccfa2b5eda" providerId="LiveId" clId="{A91A25F8-CB50-4538-925B-D47D425CED9B}" dt="2019-11-17T14:07:40.309" v="457" actId="2696"/>
        <pc:sldMkLst>
          <pc:docMk/>
          <pc:sldMk cId="2018979977" sldId="279"/>
        </pc:sldMkLst>
      </pc:sldChg>
      <pc:sldChg chg="del">
        <pc:chgData name="Viola Pirová" userId="8b266cccfa2b5eda" providerId="LiveId" clId="{A91A25F8-CB50-4538-925B-D47D425CED9B}" dt="2019-11-17T14:07:40.622" v="458" actId="2696"/>
        <pc:sldMkLst>
          <pc:docMk/>
          <pc:sldMk cId="4105133688" sldId="280"/>
        </pc:sldMkLst>
      </pc:sldChg>
      <pc:sldChg chg="modSp add">
        <pc:chgData name="Viola Pirová" userId="8b266cccfa2b5eda" providerId="LiveId" clId="{A91A25F8-CB50-4538-925B-D47D425CED9B}" dt="2019-11-17T13:54:24.560" v="187" actId="20577"/>
        <pc:sldMkLst>
          <pc:docMk/>
          <pc:sldMk cId="1914557700" sldId="288"/>
        </pc:sldMkLst>
        <pc:spChg chg="mod">
          <ac:chgData name="Viola Pirová" userId="8b266cccfa2b5eda" providerId="LiveId" clId="{A91A25F8-CB50-4538-925B-D47D425CED9B}" dt="2019-11-17T13:54:24.560" v="187" actId="20577"/>
          <ac:spMkLst>
            <pc:docMk/>
            <pc:sldMk cId="1914557700" sldId="288"/>
            <ac:spMk id="5" creationId="{1076AD09-0EDB-4C58-ABC6-088AFACC720A}"/>
          </ac:spMkLst>
        </pc:spChg>
      </pc:sldChg>
      <pc:sldChg chg="modSp add">
        <pc:chgData name="Viola Pirová" userId="8b266cccfa2b5eda" providerId="LiveId" clId="{A91A25F8-CB50-4538-925B-D47D425CED9B}" dt="2019-11-17T14:07:20.747" v="436" actId="313"/>
        <pc:sldMkLst>
          <pc:docMk/>
          <pc:sldMk cId="3003457040" sldId="289"/>
        </pc:sldMkLst>
        <pc:spChg chg="mod">
          <ac:chgData name="Viola Pirová" userId="8b266cccfa2b5eda" providerId="LiveId" clId="{A91A25F8-CB50-4538-925B-D47D425CED9B}" dt="2019-11-17T14:07:20.747" v="436" actId="313"/>
          <ac:spMkLst>
            <pc:docMk/>
            <pc:sldMk cId="3003457040" sldId="289"/>
            <ac:spMk id="5" creationId="{29ECB01A-58B1-4461-89E0-F3C20F96A312}"/>
          </ac:spMkLst>
        </pc:spChg>
      </pc:sldChg>
      <pc:sldChg chg="add">
        <pc:chgData name="Viola Pirová" userId="8b266cccfa2b5eda" providerId="LiveId" clId="{A91A25F8-CB50-4538-925B-D47D425CED9B}" dt="2019-11-17T13:53:47.796" v="185"/>
        <pc:sldMkLst>
          <pc:docMk/>
          <pc:sldMk cId="3652558900" sldId="290"/>
        </pc:sldMkLst>
      </pc:sldChg>
      <pc:sldChg chg="addSp modSp add">
        <pc:chgData name="Viola Pirová" userId="8b266cccfa2b5eda" providerId="LiveId" clId="{A91A25F8-CB50-4538-925B-D47D425CED9B}" dt="2019-11-17T14:13:00.604" v="462" actId="1076"/>
        <pc:sldMkLst>
          <pc:docMk/>
          <pc:sldMk cId="3417018097" sldId="291"/>
        </pc:sldMkLst>
        <pc:graphicFrameChg chg="add mod">
          <ac:chgData name="Viola Pirová" userId="8b266cccfa2b5eda" providerId="LiveId" clId="{A91A25F8-CB50-4538-925B-D47D425CED9B}" dt="2019-11-17T14:13:00.604" v="462" actId="1076"/>
          <ac:graphicFrameMkLst>
            <pc:docMk/>
            <pc:sldMk cId="3417018097" sldId="291"/>
            <ac:graphicFrameMk id="4" creationId="{CAA63A24-D8FF-4BEA-8C07-3C6D2BC148E0}"/>
          </ac:graphicFrameMkLst>
        </pc:graphicFrameChg>
      </pc:sldChg>
      <pc:sldChg chg="modSp add">
        <pc:chgData name="Viola Pirová" userId="8b266cccfa2b5eda" providerId="LiveId" clId="{A91A25F8-CB50-4538-925B-D47D425CED9B}" dt="2019-11-17T14:15:09.636" v="525" actId="5793"/>
        <pc:sldMkLst>
          <pc:docMk/>
          <pc:sldMk cId="3519280961" sldId="292"/>
        </pc:sldMkLst>
        <pc:spChg chg="mod">
          <ac:chgData name="Viola Pirová" userId="8b266cccfa2b5eda" providerId="LiveId" clId="{A91A25F8-CB50-4538-925B-D47D425CED9B}" dt="2019-11-17T14:15:09.636" v="525" actId="5793"/>
          <ac:spMkLst>
            <pc:docMk/>
            <pc:sldMk cId="3519280961" sldId="292"/>
            <ac:spMk id="2" creationId="{A5542481-36B7-4655-BAF2-F1C9E6D84B73}"/>
          </ac:spMkLst>
        </pc:spChg>
      </pc:sldChg>
      <pc:sldChg chg="modSp add">
        <pc:chgData name="Viola Pirová" userId="8b266cccfa2b5eda" providerId="LiveId" clId="{A91A25F8-CB50-4538-925B-D47D425CED9B}" dt="2019-11-17T14:16:14.864" v="577" actId="20577"/>
        <pc:sldMkLst>
          <pc:docMk/>
          <pc:sldMk cId="1248476872" sldId="293"/>
        </pc:sldMkLst>
        <pc:spChg chg="mod">
          <ac:chgData name="Viola Pirová" userId="8b266cccfa2b5eda" providerId="LiveId" clId="{A91A25F8-CB50-4538-925B-D47D425CED9B}" dt="2019-11-17T14:16:14.864" v="577" actId="20577"/>
          <ac:spMkLst>
            <pc:docMk/>
            <pc:sldMk cId="1248476872" sldId="293"/>
            <ac:spMk id="2" creationId="{1C2C4965-789E-43D0-B0F9-A69BA62B1A2F}"/>
          </ac:spMkLst>
        </pc:spChg>
      </pc:sldChg>
    </pc:docChg>
  </pc:docChgLst>
  <pc:docChgLst>
    <pc:chgData name="Viola Pirová" userId="8b266cccfa2b5eda" providerId="LiveId" clId="{FB04A03F-BF91-4509-91E7-20BA0DB8344B}"/>
    <pc:docChg chg="modSld">
      <pc:chgData name="Viola Pirová" userId="8b266cccfa2b5eda" providerId="LiveId" clId="{FB04A03F-BF91-4509-91E7-20BA0DB8344B}" dt="2019-11-18T16:30:30.568" v="0" actId="20577"/>
      <pc:docMkLst>
        <pc:docMk/>
      </pc:docMkLst>
      <pc:sldChg chg="modSp">
        <pc:chgData name="Viola Pirová" userId="8b266cccfa2b5eda" providerId="LiveId" clId="{FB04A03F-BF91-4509-91E7-20BA0DB8344B}" dt="2019-11-18T16:30:30.568" v="0" actId="20577"/>
        <pc:sldMkLst>
          <pc:docMk/>
          <pc:sldMk cId="2259441940" sldId="257"/>
        </pc:sldMkLst>
        <pc:spChg chg="mod">
          <ac:chgData name="Viola Pirová" userId="8b266cccfa2b5eda" providerId="LiveId" clId="{FB04A03F-BF91-4509-91E7-20BA0DB8344B}" dt="2019-11-18T16:30:30.568" v="0" actId="20577"/>
          <ac:spMkLst>
            <pc:docMk/>
            <pc:sldMk cId="2259441940" sldId="257"/>
            <ac:spMk id="5" creationId="{020E63CE-F639-4BC6-B6DA-A8A8F3E7AFBC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1924050"/>
            <a:ext cx="7518400" cy="1997869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844154"/>
            <a:ext cx="1703387" cy="3755231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844154"/>
            <a:ext cx="6037861" cy="375523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3305176"/>
            <a:ext cx="8091487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8" y="2180035"/>
            <a:ext cx="8091487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850900"/>
            <a:ext cx="8091487" cy="4826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8" y="1514475"/>
            <a:ext cx="38786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186796"/>
            <a:ext cx="3874282" cy="24078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8" y="1514475"/>
            <a:ext cx="38779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2" y="2204050"/>
            <a:ext cx="3878113" cy="2393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7" y="1514475"/>
            <a:ext cx="8091487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7" y="850900"/>
            <a:ext cx="8091487" cy="48259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514475"/>
            <a:ext cx="5026025" cy="30801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1514475"/>
            <a:ext cx="2746884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81563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850899"/>
            <a:ext cx="5486400" cy="2905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240684"/>
            <a:ext cx="5486400" cy="3567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844154"/>
            <a:ext cx="808663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1513285"/>
            <a:ext cx="8082321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526256" y="1391553"/>
            <a:ext cx="8091487" cy="1021556"/>
          </a:xfrm>
        </p:spPr>
        <p:txBody>
          <a:bodyPr/>
          <a:lstStyle/>
          <a:p>
            <a:r>
              <a:rPr lang="cs-CZ" altLang="cs-CZ" dirty="0"/>
              <a:t>9. Problémový klient I. 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D80F46E-F43D-4B34-8543-236F2F05B8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4150" y="1605252"/>
            <a:ext cx="8091487" cy="1125140"/>
          </a:xfrm>
        </p:spPr>
        <p:txBody>
          <a:bodyPr/>
          <a:lstStyle/>
          <a:p>
            <a:r>
              <a:rPr lang="sk-SK" dirty="0" err="1"/>
              <a:t>Sebazkušenost</a:t>
            </a:r>
            <a:endParaRPr lang="sk-SK" dirty="0"/>
          </a:p>
          <a:p>
            <a:r>
              <a:rPr lang="sk-SK" dirty="0"/>
              <a:t>PSY práce a organizácie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65E993EC-A738-4345-9D34-1C8DCBDC8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Práca v </a:t>
            </a:r>
            <a:r>
              <a:rPr lang="sk-SK" dirty="0" err="1"/>
              <a:t>týme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E6F2068-05CE-438B-8B5D-4CFB0411A7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34108A9-0603-4564-AF32-45ED1FA0A7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F5D36C-8A95-44A1-B2E3-4B4CEE4AA93A}" type="slidenum">
              <a:rPr lang="cs-CZ" altLang="cs-CZ" smtClean="0"/>
              <a:pPr/>
              <a:t>2</a:t>
            </a:fld>
            <a:endParaRPr lang="cs-CZ" altLang="cs-CZ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A3D401F0-9C47-4520-A825-98D4D834C38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cs-CZ" altLang="cs-CZ" dirty="0"/>
              <a:t>Týmová práce je nejefektivnější způsob organizace lidské </a:t>
            </a:r>
          </a:p>
          <a:p>
            <a:pPr algn="ctr"/>
            <a:r>
              <a:rPr lang="cs-CZ" altLang="cs-CZ" dirty="0"/>
              <a:t>   </a:t>
            </a:r>
            <a:r>
              <a:rPr lang="cs-CZ" altLang="cs-CZ" dirty="0" err="1"/>
              <a:t>práce,která</a:t>
            </a:r>
            <a:r>
              <a:rPr lang="cs-CZ" altLang="cs-CZ" dirty="0"/>
              <a:t> napomáhá trvalému rozvoji pracovních </a:t>
            </a:r>
          </a:p>
          <a:p>
            <a:pPr algn="ctr"/>
            <a:r>
              <a:rPr lang="cs-CZ" altLang="cs-CZ" dirty="0"/>
              <a:t>   vztahů lidí ,kteří mají jednoznačné pracovní role,</a:t>
            </a:r>
          </a:p>
          <a:p>
            <a:pPr algn="ctr"/>
            <a:r>
              <a:rPr lang="cs-CZ" altLang="cs-CZ" dirty="0"/>
              <a:t>    </a:t>
            </a:r>
            <a:r>
              <a:rPr lang="cs-CZ" altLang="cs-CZ" dirty="0" err="1"/>
              <a:t>jejiž</a:t>
            </a:r>
            <a:r>
              <a:rPr lang="cs-CZ" altLang="cs-CZ" dirty="0"/>
              <a:t> naplňování směřuje k jasně definovanému</a:t>
            </a:r>
          </a:p>
          <a:p>
            <a:pPr algn="ctr"/>
            <a:r>
              <a:rPr lang="cs-CZ" altLang="cs-CZ" dirty="0"/>
              <a:t>    cíli. </a:t>
            </a:r>
            <a:endParaRPr lang="en-US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2558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AE2F2D-C8C4-480D-A940-A6F4A72C3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Role v tíme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B0BAD8A-8A18-4B7A-B666-CDEF68C7E1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E33E852-C2B1-42B6-8C3B-1CC5E4E743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7DA5A4-BFC5-452F-9F43-ADC3A6F1509E}" type="slidenum">
              <a:rPr lang="cs-CZ" altLang="cs-CZ" smtClean="0"/>
              <a:pPr/>
              <a:t>3</a:t>
            </a:fld>
            <a:endParaRPr lang="cs-CZ" altLang="cs-CZ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076AD09-0EDB-4C58-ABC6-088AFACC720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Každý člen týmu musí k činnosti týmu přispívat rozdílným, ale doplňujícím se způsobem. Všechny potřebné role by měly být rovnoměrně zastoupeny a rozděleny podle schopností, vlastností a dovedností jednotlivých členů.</a:t>
            </a:r>
          </a:p>
          <a:p>
            <a:endParaRPr lang="cs-CZ" b="1" dirty="0"/>
          </a:p>
          <a:p>
            <a:r>
              <a:rPr lang="cs-CZ" b="1" dirty="0"/>
              <a:t>Role v týmu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relativně stálý způsob chování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málo závislé na měnících se podmínkách v týmu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mění se se složením týmu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neznamenají funkční zařazení či pracovní náplň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4557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7A4E65-67AF-443B-B534-6AF1B3B6D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Tímove</a:t>
            </a:r>
            <a:r>
              <a:rPr lang="sk-SK" dirty="0"/>
              <a:t> role – </a:t>
            </a:r>
            <a:r>
              <a:rPr lang="sk-SK" dirty="0" err="1"/>
              <a:t>Belbin</a:t>
            </a:r>
            <a:r>
              <a:rPr lang="sk-SK" dirty="0"/>
              <a:t>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12002BD-5ACB-4A54-8D44-6150DAF0F4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7DA5A4-BFC5-452F-9F43-ADC3A6F1509E}" type="slidenum">
              <a:rPr lang="cs-CZ" altLang="cs-CZ" smtClean="0"/>
              <a:pPr/>
              <a:t>4</a:t>
            </a:fld>
            <a:endParaRPr lang="cs-CZ" altLang="cs-CZ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20E63CE-F639-4BC6-B6DA-A8A8F3E7AFB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Na základe </a:t>
            </a:r>
            <a:r>
              <a:rPr lang="cs-CZ" dirty="0" err="1"/>
              <a:t>pozorovania</a:t>
            </a:r>
            <a:r>
              <a:rPr lang="cs-CZ" dirty="0"/>
              <a:t> vrcholových </a:t>
            </a:r>
            <a:r>
              <a:rPr lang="cs-CZ" dirty="0" err="1"/>
              <a:t>manažérov</a:t>
            </a:r>
            <a:r>
              <a:rPr lang="cs-CZ" dirty="0"/>
              <a:t> a psychologického </a:t>
            </a:r>
            <a:r>
              <a:rPr lang="cs-CZ" dirty="0" err="1"/>
              <a:t>testovania</a:t>
            </a:r>
            <a:r>
              <a:rPr lang="cs-CZ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/>
              <a:t>Belbinov</a:t>
            </a:r>
            <a:r>
              <a:rPr lang="cs-CZ" dirty="0"/>
              <a:t> </a:t>
            </a:r>
            <a:r>
              <a:rPr lang="cs-CZ" dirty="0" err="1"/>
              <a:t>sebahodnotiaci</a:t>
            </a:r>
            <a:r>
              <a:rPr lang="cs-CZ" dirty="0"/>
              <a:t> </a:t>
            </a:r>
            <a:r>
              <a:rPr lang="cs-CZ" dirty="0" err="1"/>
              <a:t>inventár</a:t>
            </a:r>
            <a:r>
              <a:rPr lang="cs-CZ" dirty="0"/>
              <a:t> </a:t>
            </a:r>
            <a:r>
              <a:rPr lang="cs-CZ" dirty="0" err="1"/>
              <a:t>tímových</a:t>
            </a:r>
            <a:r>
              <a:rPr lang="cs-CZ" dirty="0"/>
              <a:t> rolí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+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err="1"/>
              <a:t>Osobný</a:t>
            </a:r>
            <a:r>
              <a:rPr lang="cs-CZ" dirty="0"/>
              <a:t> rozvoj a rozvoj </a:t>
            </a:r>
            <a:r>
              <a:rPr lang="cs-CZ" dirty="0" err="1"/>
              <a:t>pracovných</a:t>
            </a:r>
            <a:r>
              <a:rPr lang="cs-CZ" dirty="0"/>
              <a:t> </a:t>
            </a:r>
            <a:r>
              <a:rPr lang="cs-CZ" dirty="0" err="1"/>
              <a:t>tímu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Silné a slabé stránky osobnosti při práci v </a:t>
            </a:r>
            <a:r>
              <a:rPr lang="cs-CZ" dirty="0" err="1"/>
              <a:t>tíme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-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err="1"/>
              <a:t>Nejesné</a:t>
            </a:r>
            <a:r>
              <a:rPr lang="cs-CZ" dirty="0"/>
              <a:t>, obecné a </a:t>
            </a:r>
            <a:r>
              <a:rPr lang="cs-CZ" dirty="0" err="1"/>
              <a:t>nekonzistentné</a:t>
            </a:r>
            <a:r>
              <a:rPr lang="cs-CZ" dirty="0"/>
              <a:t> otázky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err="1"/>
              <a:t>Nepodáva</a:t>
            </a:r>
            <a:r>
              <a:rPr lang="cs-CZ" dirty="0"/>
              <a:t> </a:t>
            </a:r>
            <a:r>
              <a:rPr lang="cs-CZ" dirty="0" err="1"/>
              <a:t>informácie</a:t>
            </a:r>
            <a:r>
              <a:rPr lang="cs-CZ" dirty="0"/>
              <a:t> o porovnání s </a:t>
            </a:r>
            <a:r>
              <a:rPr lang="cs-CZ" dirty="0" err="1"/>
              <a:t>ostatnými</a:t>
            </a:r>
            <a:r>
              <a:rPr lang="cs-CZ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Nejedná </a:t>
            </a:r>
            <a:r>
              <a:rPr lang="cs-CZ" dirty="0" err="1"/>
              <a:t>sa</a:t>
            </a:r>
            <a:r>
              <a:rPr lang="cs-CZ" dirty="0"/>
              <a:t> o psychometrický nástroj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9441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1C357B-9D93-4D5D-9758-9D18C3151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Jak byť dobrým členom tím? 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B0A0475-1555-4203-B062-5C9AF0120D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1086AF5-AA53-4163-8C75-FB2D96DEE0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7DA5A4-BFC5-452F-9F43-ADC3A6F1509E}" type="slidenum">
              <a:rPr lang="cs-CZ" altLang="cs-CZ" smtClean="0"/>
              <a:pPr/>
              <a:t>5</a:t>
            </a:fld>
            <a:endParaRPr lang="cs-CZ" altLang="cs-CZ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9ECB01A-58B1-4461-89E0-F3C20F96A31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lnSpc>
                <a:spcPct val="90000"/>
              </a:lnSpc>
              <a:buSzPct val="150000"/>
              <a:buFont typeface="Arial" panose="020B0604020202020204" pitchFamily="34" charset="0"/>
              <a:buChar char="•"/>
            </a:pPr>
            <a:r>
              <a:rPr lang="cs-CZ" altLang="cs-CZ" dirty="0"/>
              <a:t>Sdílejte odpovědnost za efektivitu skupiny</a:t>
            </a:r>
          </a:p>
          <a:p>
            <a:pPr marL="285750" indent="-285750">
              <a:lnSpc>
                <a:spcPct val="90000"/>
              </a:lnSpc>
              <a:buSzPct val="150000"/>
              <a:buFont typeface="Arial" panose="020B0604020202020204" pitchFamily="34" charset="0"/>
              <a:buChar char="•"/>
            </a:pPr>
            <a:r>
              <a:rPr lang="cs-CZ" altLang="cs-CZ" dirty="0"/>
              <a:t>Připravte se na schůzku</a:t>
            </a:r>
          </a:p>
          <a:p>
            <a:pPr marL="285750" indent="-285750">
              <a:lnSpc>
                <a:spcPct val="90000"/>
              </a:lnSpc>
              <a:buSzPct val="150000"/>
              <a:buFont typeface="Arial" panose="020B0604020202020204" pitchFamily="34" charset="0"/>
              <a:buChar char="•"/>
            </a:pPr>
            <a:r>
              <a:rPr lang="cs-CZ" altLang="cs-CZ" dirty="0"/>
              <a:t>Omluvte se, pokud se nemůžete zúčastnit</a:t>
            </a:r>
          </a:p>
          <a:p>
            <a:pPr marL="285750" indent="-285750">
              <a:lnSpc>
                <a:spcPct val="90000"/>
              </a:lnSpc>
              <a:buSzPct val="150000"/>
              <a:buFont typeface="Arial" panose="020B0604020202020204" pitchFamily="34" charset="0"/>
              <a:buChar char="•"/>
            </a:pPr>
            <a:r>
              <a:rPr lang="cs-CZ" altLang="cs-CZ" dirty="0"/>
              <a:t>Praktikujte sebedisciplinu</a:t>
            </a:r>
          </a:p>
          <a:p>
            <a:pPr marL="285750" indent="-285750">
              <a:lnSpc>
                <a:spcPct val="90000"/>
              </a:lnSpc>
              <a:buSzPct val="150000"/>
              <a:buFont typeface="Arial" panose="020B0604020202020204" pitchFamily="34" charset="0"/>
              <a:buChar char="•"/>
            </a:pPr>
            <a:r>
              <a:rPr lang="cs-CZ" altLang="cs-CZ" dirty="0"/>
              <a:t>Buďte si vědomi svých neverbálních projevů</a:t>
            </a:r>
          </a:p>
          <a:p>
            <a:pPr marL="285750" indent="-285750">
              <a:lnSpc>
                <a:spcPct val="90000"/>
              </a:lnSpc>
              <a:buSzPct val="150000"/>
              <a:buFont typeface="Arial" panose="020B0604020202020204" pitchFamily="34" charset="0"/>
              <a:buChar char="•"/>
            </a:pPr>
            <a:r>
              <a:rPr lang="cs-CZ" altLang="cs-CZ" dirty="0"/>
              <a:t>Berte na vědomí názory ostatních</a:t>
            </a:r>
          </a:p>
          <a:p>
            <a:pPr marL="285750" indent="-285750">
              <a:lnSpc>
                <a:spcPct val="90000"/>
              </a:lnSpc>
              <a:buSzPct val="150000"/>
              <a:buFont typeface="Arial" panose="020B0604020202020204" pitchFamily="34" charset="0"/>
              <a:buChar char="•"/>
            </a:pPr>
            <a:r>
              <a:rPr lang="cs-CZ" altLang="cs-CZ" dirty="0"/>
              <a:t>Plňte své úkoly</a:t>
            </a:r>
          </a:p>
          <a:p>
            <a:pPr marL="285750" indent="-285750">
              <a:lnSpc>
                <a:spcPct val="90000"/>
              </a:lnSpc>
              <a:buSzPct val="150000"/>
              <a:buFont typeface="Arial" panose="020B0604020202020204" pitchFamily="34" charset="0"/>
              <a:buChar char="•"/>
            </a:pPr>
            <a:r>
              <a:rPr lang="cs-CZ" altLang="cs-CZ" dirty="0"/>
              <a:t>Cvičte dobré komunikační schopnosti</a:t>
            </a:r>
          </a:p>
          <a:p>
            <a:pPr marL="285750" indent="-285750">
              <a:lnSpc>
                <a:spcPct val="90000"/>
              </a:lnSpc>
              <a:buSzPct val="150000"/>
              <a:buFont typeface="Arial" panose="020B0604020202020204" pitchFamily="34" charset="0"/>
              <a:buChar char="•"/>
            </a:pPr>
            <a:r>
              <a:rPr lang="cs-CZ" altLang="cs-CZ" dirty="0"/>
              <a:t>Nechte si vysvětlit nejasné body</a:t>
            </a:r>
          </a:p>
          <a:p>
            <a:pPr marL="285750" indent="-285750">
              <a:lnSpc>
                <a:spcPct val="90000"/>
              </a:lnSpc>
              <a:buSzPct val="150000"/>
              <a:buFont typeface="Arial" panose="020B0604020202020204" pitchFamily="34" charset="0"/>
              <a:buChar char="•"/>
            </a:pPr>
            <a:r>
              <a:rPr lang="cs-CZ" altLang="cs-CZ" dirty="0"/>
              <a:t>Řešte spory na základě rozumu</a:t>
            </a:r>
          </a:p>
          <a:p>
            <a:pPr marL="285750" indent="-285750">
              <a:lnSpc>
                <a:spcPct val="90000"/>
              </a:lnSpc>
              <a:buSzPct val="150000"/>
              <a:buFont typeface="Arial" panose="020B0604020202020204" pitchFamily="34" charset="0"/>
              <a:buChar char="•"/>
            </a:pPr>
            <a:r>
              <a:rPr lang="cs-CZ" altLang="cs-CZ" dirty="0"/>
              <a:t>Nezapojujte do debaty osobní otázky</a:t>
            </a:r>
          </a:p>
          <a:p>
            <a:pPr marL="285750" indent="-285750">
              <a:lnSpc>
                <a:spcPct val="90000"/>
              </a:lnSpc>
              <a:buSzPct val="150000"/>
              <a:buFont typeface="Arial" panose="020B0604020202020204" pitchFamily="34" charset="0"/>
              <a:buChar char="•"/>
            </a:pPr>
            <a:r>
              <a:rPr lang="cs-CZ" altLang="cs-CZ" dirty="0"/>
              <a:t>Buďte dobrý pozorovatel</a:t>
            </a:r>
            <a:endParaRPr lang="en-US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3457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05F6EF4-6688-480E-AD9A-58B0830508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422D6E-C686-4BBE-886C-BAD46CE163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/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CAA63A24-D8FF-4BEA-8C07-3C6D2BC148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3698937"/>
              </p:ext>
            </p:extLst>
          </p:nvPr>
        </p:nvGraphicFramePr>
        <p:xfrm>
          <a:off x="422694" y="0"/>
          <a:ext cx="8134350" cy="457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Acrobat Document" r:id="rId3" imgW="9753458" imgH="5486116" progId="AcroExch.Document.DC">
                  <p:embed/>
                </p:oleObj>
              </mc:Choice>
              <mc:Fallback>
                <p:oleObj name="Acrobat Document" r:id="rId3" imgW="9753458" imgH="5486116" progId="AcroExch.Document.DC">
                  <p:embed/>
                  <p:pic>
                    <p:nvPicPr>
                      <p:cNvPr id="4" name="Objekt 3">
                        <a:extLst>
                          <a:ext uri="{FF2B5EF4-FFF2-40B4-BE49-F238E27FC236}">
                            <a16:creationId xmlns:a16="http://schemas.microsoft.com/office/drawing/2014/main" id="{CAA63A24-D8FF-4BEA-8C07-3C6D2BC148E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2694" y="0"/>
                        <a:ext cx="8134350" cy="4578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7018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542481-36B7-4655-BAF2-F1C9E6D84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Problémoví klienti – </a:t>
            </a:r>
            <a:r>
              <a:rPr lang="sk-SK" dirty="0" err="1"/>
              <a:t>Modelovky</a:t>
            </a:r>
            <a:r>
              <a:rPr lang="sk-SK" dirty="0"/>
              <a:t> 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53A12D-D075-48BA-AA39-1F99AD0E6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2E153A8-C19E-4AA1-AF41-E1DB357D61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EDC95D6-9825-4864-B34F-68F71316E6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19280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2C4965-789E-43D0-B0F9-A69BA62B1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Reflexia 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3E4AB9-EF2F-4F15-B8C6-479665E91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EBEF19A-79FF-4E6E-977F-1E1E806E95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4249AFE-B04E-4071-9234-52D84F04D8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4847687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prezentácia</Template>
  <TotalTime>6206</TotalTime>
  <Words>279</Words>
  <Application>Microsoft Office PowerPoint</Application>
  <PresentationFormat>Předvádění na obrazovce (16:9)</PresentationFormat>
  <Paragraphs>56</Paragraphs>
  <Slides>8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Acrobat Document</vt:lpstr>
      <vt:lpstr>9. Problémový klient I.  </vt:lpstr>
      <vt:lpstr>Práca v týme</vt:lpstr>
      <vt:lpstr>Role v tíme</vt:lpstr>
      <vt:lpstr>Tímove role – Belbin </vt:lpstr>
      <vt:lpstr>Jak byť dobrým členom tím? </vt:lpstr>
      <vt:lpstr>Prezentace aplikace PowerPoint</vt:lpstr>
      <vt:lpstr>Problémoví klienti – Modelovky </vt:lpstr>
      <vt:lpstr>Reflexia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PSY práce</dc:title>
  <dc:creator>davidko</dc:creator>
  <cp:lastModifiedBy>Viola Pirová</cp:lastModifiedBy>
  <cp:revision>93</cp:revision>
  <cp:lastPrinted>1601-01-01T00:00:00Z</cp:lastPrinted>
  <dcterms:created xsi:type="dcterms:W3CDTF">2018-09-25T17:51:01Z</dcterms:created>
  <dcterms:modified xsi:type="dcterms:W3CDTF">2019-11-18T16:30:41Z</dcterms:modified>
</cp:coreProperties>
</file>