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8" r:id="rId4"/>
    <p:sldId id="259" r:id="rId5"/>
    <p:sldId id="260" r:id="rId6"/>
    <p:sldId id="281" r:id="rId7"/>
    <p:sldId id="282" r:id="rId8"/>
    <p:sldId id="28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4" r:id="rId17"/>
    <p:sldId id="285" r:id="rId18"/>
    <p:sldId id="286" r:id="rId19"/>
    <p:sldId id="287" r:id="rId20"/>
    <p:sldId id="269" r:id="rId21"/>
    <p:sldId id="270" r:id="rId22"/>
    <p:sldId id="271" r:id="rId23"/>
    <p:sldId id="273" r:id="rId24"/>
    <p:sldId id="272" r:id="rId25"/>
    <p:sldId id="274" r:id="rId26"/>
    <p:sldId id="288" r:id="rId27"/>
    <p:sldId id="289" r:id="rId28"/>
    <p:sldId id="290" r:id="rId29"/>
    <p:sldId id="275" r:id="rId30"/>
    <p:sldId id="276" r:id="rId31"/>
    <p:sldId id="277" r:id="rId32"/>
    <p:sldId id="278" r:id="rId33"/>
    <p:sldId id="291" r:id="rId34"/>
    <p:sldId id="293" r:id="rId35"/>
    <p:sldId id="292" r:id="rId3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0">
          <p15:clr>
            <a:srgbClr val="A4A3A4"/>
          </p15:clr>
        </p15:guide>
        <p15:guide id="2" orient="horz" pos="954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2896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A25F8-CB50-4538-925B-D47D425CED9B}" v="640" dt="2019-11-25T17:33:30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57" autoAdjust="0"/>
    <p:restoredTop sz="89169" autoAdjust="0"/>
  </p:normalViewPr>
  <p:slideViewPr>
    <p:cSldViewPr snapToGrid="0">
      <p:cViewPr varScale="1">
        <p:scale>
          <a:sx n="101" d="100"/>
          <a:sy n="101" d="100"/>
        </p:scale>
        <p:origin x="341" y="67"/>
      </p:cViewPr>
      <p:guideLst>
        <p:guide orient="horz" pos="840"/>
        <p:guide orient="horz" pos="954"/>
        <p:guide orient="horz" pos="536"/>
        <p:guide orient="horz" pos="2896"/>
        <p:guide orient="horz" pos="2958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ola Pirová" userId="8b266cccfa2b5eda" providerId="LiveId" clId="{A91A25F8-CB50-4538-925B-D47D425CED9B}"/>
    <pc:docChg chg="undo custSel addSld delSld modSld sldOrd">
      <pc:chgData name="Viola Pirová" userId="8b266cccfa2b5eda" providerId="LiveId" clId="{A91A25F8-CB50-4538-925B-D47D425CED9B}" dt="2019-11-25T17:33:30.016" v="6920" actId="1076"/>
      <pc:docMkLst>
        <pc:docMk/>
      </pc:docMkLst>
      <pc:sldChg chg="addSp delSp modSp">
        <pc:chgData name="Viola Pirová" userId="8b266cccfa2b5eda" providerId="LiveId" clId="{A91A25F8-CB50-4538-925B-D47D425CED9B}" dt="2019-11-25T17:33:30.016" v="6920" actId="1076"/>
        <pc:sldMkLst>
          <pc:docMk/>
          <pc:sldMk cId="0" sldId="256"/>
        </pc:sldMkLst>
        <pc:spChg chg="add del mod">
          <ac:chgData name="Viola Pirová" userId="8b266cccfa2b5eda" providerId="LiveId" clId="{A91A25F8-CB50-4538-925B-D47D425CED9B}" dt="2019-11-25T17:33:30.016" v="6920" actId="1076"/>
          <ac:spMkLst>
            <pc:docMk/>
            <pc:sldMk cId="0" sldId="256"/>
            <ac:spMk id="2" creationId="{27C8D99B-655C-48DB-B191-E6CBC2809711}"/>
          </ac:spMkLst>
        </pc:spChg>
        <pc:spChg chg="add del mod">
          <ac:chgData name="Viola Pirová" userId="8b266cccfa2b5eda" providerId="LiveId" clId="{A91A25F8-CB50-4538-925B-D47D425CED9B}" dt="2019-11-01T12:17:43.319" v="1" actId="478"/>
          <ac:spMkLst>
            <pc:docMk/>
            <pc:sldMk cId="0" sldId="256"/>
            <ac:spMk id="3" creationId="{5DDA91F0-5A19-4C67-AB56-B63A9C185DC8}"/>
          </ac:spMkLst>
        </pc:spChg>
        <pc:spChg chg="mod">
          <ac:chgData name="Viola Pirová" userId="8b266cccfa2b5eda" providerId="LiveId" clId="{A91A25F8-CB50-4538-925B-D47D425CED9B}" dt="2019-11-25T17:33:23.977" v="6919" actId="20577"/>
          <ac:spMkLst>
            <pc:docMk/>
            <pc:sldMk cId="0" sldId="256"/>
            <ac:spMk id="95234" creationId="{00000000-0000-0000-0000-000000000000}"/>
          </ac:spMkLst>
        </pc:spChg>
      </pc:sldChg>
      <pc:sldChg chg="modSp add">
        <pc:chgData name="Viola Pirová" userId="8b266cccfa2b5eda" providerId="LiveId" clId="{A91A25F8-CB50-4538-925B-D47D425CED9B}" dt="2019-11-25T16:44:05.736" v="4556" actId="20577"/>
        <pc:sldMkLst>
          <pc:docMk/>
          <pc:sldMk cId="2259441940" sldId="257"/>
        </pc:sldMkLst>
        <pc:spChg chg="mod">
          <ac:chgData name="Viola Pirová" userId="8b266cccfa2b5eda" providerId="LiveId" clId="{A91A25F8-CB50-4538-925B-D47D425CED9B}" dt="2019-11-01T12:18:22.289" v="53" actId="20577"/>
          <ac:spMkLst>
            <pc:docMk/>
            <pc:sldMk cId="2259441940" sldId="257"/>
            <ac:spMk id="2" creationId="{6E7A4E65-67AF-443B-B534-6AF1B3B6D59D}"/>
          </ac:spMkLst>
        </pc:spChg>
        <pc:spChg chg="mod">
          <ac:chgData name="Viola Pirová" userId="8b266cccfa2b5eda" providerId="LiveId" clId="{A91A25F8-CB50-4538-925B-D47D425CED9B}" dt="2019-11-25T16:44:05.736" v="4556" actId="20577"/>
          <ac:spMkLst>
            <pc:docMk/>
            <pc:sldMk cId="2259441940" sldId="257"/>
            <ac:spMk id="5" creationId="{020E63CE-F639-4BC6-B6DA-A8A8F3E7AFBC}"/>
          </ac:spMkLst>
        </pc:spChg>
      </pc:sldChg>
      <pc:sldChg chg="addSp modSp add modNotesTx">
        <pc:chgData name="Viola Pirová" userId="8b266cccfa2b5eda" providerId="LiveId" clId="{A91A25F8-CB50-4538-925B-D47D425CED9B}" dt="2019-11-25T16:45:08.017" v="4674" actId="20577"/>
        <pc:sldMkLst>
          <pc:docMk/>
          <pc:sldMk cId="246392229" sldId="258"/>
        </pc:sldMkLst>
        <pc:spChg chg="mod">
          <ac:chgData name="Viola Pirová" userId="8b266cccfa2b5eda" providerId="LiveId" clId="{A91A25F8-CB50-4538-925B-D47D425CED9B}" dt="2019-11-17T14:19:46.980" v="3471" actId="20577"/>
          <ac:spMkLst>
            <pc:docMk/>
            <pc:sldMk cId="246392229" sldId="258"/>
            <ac:spMk id="2" creationId="{B6F6F121-AF94-4C98-82C7-6C105DAFD75B}"/>
          </ac:spMkLst>
        </pc:spChg>
        <pc:picChg chg="add mod">
          <ac:chgData name="Viola Pirová" userId="8b266cccfa2b5eda" providerId="LiveId" clId="{A91A25F8-CB50-4538-925B-D47D425CED9B}" dt="2019-11-01T12:18:53.648" v="100" actId="1076"/>
          <ac:picMkLst>
            <pc:docMk/>
            <pc:sldMk cId="246392229" sldId="258"/>
            <ac:picMk id="6" creationId="{E89759D1-D8DB-4510-9F5A-EF06789FAFB6}"/>
          </ac:picMkLst>
        </pc:picChg>
      </pc:sldChg>
      <pc:sldChg chg="addSp delSp modSp add">
        <pc:chgData name="Viola Pirová" userId="8b266cccfa2b5eda" providerId="LiveId" clId="{A91A25F8-CB50-4538-925B-D47D425CED9B}" dt="2019-11-17T14:22:34.030" v="3734" actId="478"/>
        <pc:sldMkLst>
          <pc:docMk/>
          <pc:sldMk cId="2199535534" sldId="259"/>
        </pc:sldMkLst>
        <pc:spChg chg="mod">
          <ac:chgData name="Viola Pirová" userId="8b266cccfa2b5eda" providerId="LiveId" clId="{A91A25F8-CB50-4538-925B-D47D425CED9B}" dt="2019-11-01T12:19:47.894" v="138" actId="20577"/>
          <ac:spMkLst>
            <pc:docMk/>
            <pc:sldMk cId="2199535534" sldId="259"/>
            <ac:spMk id="2" creationId="{22C7F535-159F-41BE-AADB-FEAB30E0A91D}"/>
          </ac:spMkLst>
        </pc:spChg>
        <pc:spChg chg="mod">
          <ac:chgData name="Viola Pirová" userId="8b266cccfa2b5eda" providerId="LiveId" clId="{A91A25F8-CB50-4538-925B-D47D425CED9B}" dt="2019-11-17T14:22:31.139" v="3733" actId="20577"/>
          <ac:spMkLst>
            <pc:docMk/>
            <pc:sldMk cId="2199535534" sldId="259"/>
            <ac:spMk id="5" creationId="{F168E855-8F30-486E-9AF0-6C4D2F3EA893}"/>
          </ac:spMkLst>
        </pc:spChg>
        <pc:picChg chg="add del mod">
          <ac:chgData name="Viola Pirová" userId="8b266cccfa2b5eda" providerId="LiveId" clId="{A91A25F8-CB50-4538-925B-D47D425CED9B}" dt="2019-11-17T14:22:34.030" v="3734" actId="478"/>
          <ac:picMkLst>
            <pc:docMk/>
            <pc:sldMk cId="2199535534" sldId="259"/>
            <ac:picMk id="6" creationId="{C5556723-7C07-4DA1-AAC8-F3D5D19EF41C}"/>
          </ac:picMkLst>
        </pc:picChg>
      </pc:sldChg>
      <pc:sldChg chg="addSp delSp modSp add">
        <pc:chgData name="Viola Pirová" userId="8b266cccfa2b5eda" providerId="LiveId" clId="{A91A25F8-CB50-4538-925B-D47D425CED9B}" dt="2019-11-25T16:47:45.238" v="4693" actId="20577"/>
        <pc:sldMkLst>
          <pc:docMk/>
          <pc:sldMk cId="2769606928" sldId="260"/>
        </pc:sldMkLst>
        <pc:spChg chg="mod">
          <ac:chgData name="Viola Pirová" userId="8b266cccfa2b5eda" providerId="LiveId" clId="{A91A25F8-CB50-4538-925B-D47D425CED9B}" dt="2019-11-01T12:20:46.614" v="170" actId="20577"/>
          <ac:spMkLst>
            <pc:docMk/>
            <pc:sldMk cId="2769606928" sldId="260"/>
            <ac:spMk id="2" creationId="{BBF9462A-F30D-44B7-9652-0618A5E16FF1}"/>
          </ac:spMkLst>
        </pc:spChg>
        <pc:spChg chg="mod">
          <ac:chgData name="Viola Pirová" userId="8b266cccfa2b5eda" providerId="LiveId" clId="{A91A25F8-CB50-4538-925B-D47D425CED9B}" dt="2019-11-25T16:47:45.238" v="4693" actId="20577"/>
          <ac:spMkLst>
            <pc:docMk/>
            <pc:sldMk cId="2769606928" sldId="260"/>
            <ac:spMk id="5" creationId="{40462310-6881-424A-B122-D4B2E3090386}"/>
          </ac:spMkLst>
        </pc:spChg>
        <pc:picChg chg="add del mod">
          <ac:chgData name="Viola Pirová" userId="8b266cccfa2b5eda" providerId="LiveId" clId="{A91A25F8-CB50-4538-925B-D47D425CED9B}" dt="2019-11-17T14:28:02.564" v="4240" actId="478"/>
          <ac:picMkLst>
            <pc:docMk/>
            <pc:sldMk cId="2769606928" sldId="260"/>
            <ac:picMk id="6" creationId="{54564CE2-6D55-4189-89DA-01AB0110EA38}"/>
          </ac:picMkLst>
        </pc:picChg>
      </pc:sldChg>
      <pc:sldChg chg="addSp add del">
        <pc:chgData name="Viola Pirová" userId="8b266cccfa2b5eda" providerId="LiveId" clId="{A91A25F8-CB50-4538-925B-D47D425CED9B}" dt="2019-11-17T14:29:41.120" v="4402" actId="2696"/>
        <pc:sldMkLst>
          <pc:docMk/>
          <pc:sldMk cId="2804045745" sldId="261"/>
        </pc:sldMkLst>
        <pc:picChg chg="add">
          <ac:chgData name="Viola Pirová" userId="8b266cccfa2b5eda" providerId="LiveId" clId="{A91A25F8-CB50-4538-925B-D47D425CED9B}" dt="2019-11-01T12:21:25.309" v="174"/>
          <ac:picMkLst>
            <pc:docMk/>
            <pc:sldMk cId="2804045745" sldId="261"/>
            <ac:picMk id="6" creationId="{ECD892DB-3E32-4D49-AFC6-D0D196A29FC6}"/>
          </ac:picMkLst>
        </pc:picChg>
      </pc:sldChg>
      <pc:sldChg chg="addSp add">
        <pc:chgData name="Viola Pirová" userId="8b266cccfa2b5eda" providerId="LiveId" clId="{A91A25F8-CB50-4538-925B-D47D425CED9B}" dt="2019-11-01T12:22:13.734" v="176"/>
        <pc:sldMkLst>
          <pc:docMk/>
          <pc:sldMk cId="1588960876" sldId="262"/>
        </pc:sldMkLst>
        <pc:picChg chg="add">
          <ac:chgData name="Viola Pirová" userId="8b266cccfa2b5eda" providerId="LiveId" clId="{A91A25F8-CB50-4538-925B-D47D425CED9B}" dt="2019-11-01T12:22:13.734" v="176"/>
          <ac:picMkLst>
            <pc:docMk/>
            <pc:sldMk cId="1588960876" sldId="262"/>
            <ac:picMk id="6" creationId="{A5A9B46C-FC29-4D4D-91FB-F6830BD1329A}"/>
          </ac:picMkLst>
        </pc:picChg>
      </pc:sldChg>
      <pc:sldChg chg="addSp delSp modSp add">
        <pc:chgData name="Viola Pirová" userId="8b266cccfa2b5eda" providerId="LiveId" clId="{A91A25F8-CB50-4538-925B-D47D425CED9B}" dt="2019-11-01T12:22:31.520" v="179"/>
        <pc:sldMkLst>
          <pc:docMk/>
          <pc:sldMk cId="1494265009" sldId="263"/>
        </pc:sldMkLst>
        <pc:spChg chg="del">
          <ac:chgData name="Viola Pirová" userId="8b266cccfa2b5eda" providerId="LiveId" clId="{A91A25F8-CB50-4538-925B-D47D425CED9B}" dt="2019-11-01T12:22:30.337" v="178"/>
          <ac:spMkLst>
            <pc:docMk/>
            <pc:sldMk cId="1494265009" sldId="263"/>
            <ac:spMk id="2" creationId="{070ABE9A-CCFC-45A2-9181-7FFC36153A36}"/>
          </ac:spMkLst>
        </pc:spChg>
        <pc:spChg chg="add mod">
          <ac:chgData name="Viola Pirová" userId="8b266cccfa2b5eda" providerId="LiveId" clId="{A91A25F8-CB50-4538-925B-D47D425CED9B}" dt="2019-11-01T12:22:30.337" v="178"/>
          <ac:spMkLst>
            <pc:docMk/>
            <pc:sldMk cId="1494265009" sldId="263"/>
            <ac:spMk id="5" creationId="{53BC7638-BA8A-4278-A684-251069F7BB8E}"/>
          </ac:spMkLst>
        </pc:spChg>
        <pc:spChg chg="add mod">
          <ac:chgData name="Viola Pirová" userId="8b266cccfa2b5eda" providerId="LiveId" clId="{A91A25F8-CB50-4538-925B-D47D425CED9B}" dt="2019-11-01T12:22:30.337" v="178"/>
          <ac:spMkLst>
            <pc:docMk/>
            <pc:sldMk cId="1494265009" sldId="263"/>
            <ac:spMk id="6" creationId="{CD7460CF-E37E-47FF-A1B2-B6BFA0F6B89C}"/>
          </ac:spMkLst>
        </pc:spChg>
        <pc:picChg chg="add">
          <ac:chgData name="Viola Pirová" userId="8b266cccfa2b5eda" providerId="LiveId" clId="{A91A25F8-CB50-4538-925B-D47D425CED9B}" dt="2019-11-01T12:22:31.520" v="179"/>
          <ac:picMkLst>
            <pc:docMk/>
            <pc:sldMk cId="1494265009" sldId="263"/>
            <ac:picMk id="7" creationId="{8112975A-D30B-47EB-9745-C18F5AD89D76}"/>
          </ac:picMkLst>
        </pc:picChg>
      </pc:sldChg>
      <pc:sldChg chg="addSp add">
        <pc:chgData name="Viola Pirová" userId="8b266cccfa2b5eda" providerId="LiveId" clId="{A91A25F8-CB50-4538-925B-D47D425CED9B}" dt="2019-11-01T12:22:51.267" v="181"/>
        <pc:sldMkLst>
          <pc:docMk/>
          <pc:sldMk cId="3925480989" sldId="264"/>
        </pc:sldMkLst>
        <pc:picChg chg="add">
          <ac:chgData name="Viola Pirová" userId="8b266cccfa2b5eda" providerId="LiveId" clId="{A91A25F8-CB50-4538-925B-D47D425CED9B}" dt="2019-11-01T12:22:51.267" v="181"/>
          <ac:picMkLst>
            <pc:docMk/>
            <pc:sldMk cId="3925480989" sldId="264"/>
            <ac:picMk id="6" creationId="{3EFA1ADB-FCDF-4F79-883C-9964DEF2970A}"/>
          </ac:picMkLst>
        </pc:picChg>
      </pc:sldChg>
      <pc:sldChg chg="addSp modSp add">
        <pc:chgData name="Viola Pirová" userId="8b266cccfa2b5eda" providerId="LiveId" clId="{A91A25F8-CB50-4538-925B-D47D425CED9B}" dt="2019-11-01T12:23:59.720" v="234"/>
        <pc:sldMkLst>
          <pc:docMk/>
          <pc:sldMk cId="201720594" sldId="265"/>
        </pc:sldMkLst>
        <pc:spChg chg="mod">
          <ac:chgData name="Viola Pirová" userId="8b266cccfa2b5eda" providerId="LiveId" clId="{A91A25F8-CB50-4538-925B-D47D425CED9B}" dt="2019-11-01T12:23:57.876" v="233" actId="20577"/>
          <ac:spMkLst>
            <pc:docMk/>
            <pc:sldMk cId="201720594" sldId="265"/>
            <ac:spMk id="2" creationId="{7759AFFF-393E-4340-9B0D-93C822109383}"/>
          </ac:spMkLst>
        </pc:spChg>
        <pc:picChg chg="add">
          <ac:chgData name="Viola Pirová" userId="8b266cccfa2b5eda" providerId="LiveId" clId="{A91A25F8-CB50-4538-925B-D47D425CED9B}" dt="2019-11-01T12:23:59.720" v="234"/>
          <ac:picMkLst>
            <pc:docMk/>
            <pc:sldMk cId="201720594" sldId="265"/>
            <ac:picMk id="6" creationId="{766C56AB-9593-484B-AE64-7E2251EC3B21}"/>
          </ac:picMkLst>
        </pc:picChg>
      </pc:sldChg>
      <pc:sldChg chg="addSp modSp add">
        <pc:chgData name="Viola Pirová" userId="8b266cccfa2b5eda" providerId="LiveId" clId="{A91A25F8-CB50-4538-925B-D47D425CED9B}" dt="2019-11-01T12:24:54.990" v="270" actId="1076"/>
        <pc:sldMkLst>
          <pc:docMk/>
          <pc:sldMk cId="3832921050" sldId="266"/>
        </pc:sldMkLst>
        <pc:spChg chg="mod">
          <ac:chgData name="Viola Pirová" userId="8b266cccfa2b5eda" providerId="LiveId" clId="{A91A25F8-CB50-4538-925B-D47D425CED9B}" dt="2019-11-01T12:24:41.814" v="268" actId="20577"/>
          <ac:spMkLst>
            <pc:docMk/>
            <pc:sldMk cId="3832921050" sldId="266"/>
            <ac:spMk id="2" creationId="{4DC2659C-4368-4D59-86C1-09817C9583C2}"/>
          </ac:spMkLst>
        </pc:spChg>
        <pc:picChg chg="add mod">
          <ac:chgData name="Viola Pirová" userId="8b266cccfa2b5eda" providerId="LiveId" clId="{A91A25F8-CB50-4538-925B-D47D425CED9B}" dt="2019-11-01T12:24:54.990" v="270" actId="1076"/>
          <ac:picMkLst>
            <pc:docMk/>
            <pc:sldMk cId="3832921050" sldId="266"/>
            <ac:picMk id="6" creationId="{4AA38F07-5A0A-493A-8448-5DF31AD14E62}"/>
          </ac:picMkLst>
        </pc:picChg>
      </pc:sldChg>
      <pc:sldChg chg="addSp delSp modSp add">
        <pc:chgData name="Viola Pirová" userId="8b266cccfa2b5eda" providerId="LiveId" clId="{A91A25F8-CB50-4538-925B-D47D425CED9B}" dt="2019-11-01T12:26:13.038" v="299" actId="1076"/>
        <pc:sldMkLst>
          <pc:docMk/>
          <pc:sldMk cId="2809111278" sldId="267"/>
        </pc:sldMkLst>
        <pc:spChg chg="mod">
          <ac:chgData name="Viola Pirová" userId="8b266cccfa2b5eda" providerId="LiveId" clId="{A91A25F8-CB50-4538-925B-D47D425CED9B}" dt="2019-11-01T12:25:10.880" v="288" actId="20577"/>
          <ac:spMkLst>
            <pc:docMk/>
            <pc:sldMk cId="2809111278" sldId="267"/>
            <ac:spMk id="2" creationId="{3990272A-AF2F-4B23-A783-8E533F7A661E}"/>
          </ac:spMkLst>
        </pc:spChg>
        <pc:spChg chg="del">
          <ac:chgData name="Viola Pirová" userId="8b266cccfa2b5eda" providerId="LiveId" clId="{A91A25F8-CB50-4538-925B-D47D425CED9B}" dt="2019-11-01T12:25:18.105" v="289"/>
          <ac:spMkLst>
            <pc:docMk/>
            <pc:sldMk cId="2809111278" sldId="267"/>
            <ac:spMk id="5" creationId="{8181FD9F-68B6-431C-9B32-F688E2D8D7F3}"/>
          </ac:spMkLst>
        </pc:spChg>
        <pc:spChg chg="add del mod">
          <ac:chgData name="Viola Pirová" userId="8b266cccfa2b5eda" providerId="LiveId" clId="{A91A25F8-CB50-4538-925B-D47D425CED9B}" dt="2019-11-01T12:25:33.442" v="290"/>
          <ac:spMkLst>
            <pc:docMk/>
            <pc:sldMk cId="2809111278" sldId="267"/>
            <ac:spMk id="6" creationId="{D4CEAA46-E127-4720-AE80-8486E37A9E7F}"/>
          </ac:spMkLst>
        </pc:spChg>
        <pc:spChg chg="add del mod">
          <ac:chgData name="Viola Pirová" userId="8b266cccfa2b5eda" providerId="LiveId" clId="{A91A25F8-CB50-4538-925B-D47D425CED9B}" dt="2019-11-01T12:25:33.442" v="290"/>
          <ac:spMkLst>
            <pc:docMk/>
            <pc:sldMk cId="2809111278" sldId="267"/>
            <ac:spMk id="7" creationId="{9D4A4E00-18AE-47A2-B884-4AEA4A4899B2}"/>
          </ac:spMkLst>
        </pc:spChg>
        <pc:spChg chg="add del mod">
          <ac:chgData name="Viola Pirová" userId="8b266cccfa2b5eda" providerId="LiveId" clId="{A91A25F8-CB50-4538-925B-D47D425CED9B}" dt="2019-11-01T12:25:33.442" v="290"/>
          <ac:spMkLst>
            <pc:docMk/>
            <pc:sldMk cId="2809111278" sldId="267"/>
            <ac:spMk id="8" creationId="{332DA9D9-C088-4A2F-8E34-70CDFC7D943D}"/>
          </ac:spMkLst>
        </pc:spChg>
        <pc:spChg chg="add del mod">
          <ac:chgData name="Viola Pirová" userId="8b266cccfa2b5eda" providerId="LiveId" clId="{A91A25F8-CB50-4538-925B-D47D425CED9B}" dt="2019-11-01T12:25:33.442" v="290"/>
          <ac:spMkLst>
            <pc:docMk/>
            <pc:sldMk cId="2809111278" sldId="267"/>
            <ac:spMk id="9" creationId="{9E30CEB4-CB42-4374-A7B0-BD7383BD5DFF}"/>
          </ac:spMkLst>
        </pc:spChg>
        <pc:spChg chg="add mod">
          <ac:chgData name="Viola Pirová" userId="8b266cccfa2b5eda" providerId="LiveId" clId="{A91A25F8-CB50-4538-925B-D47D425CED9B}" dt="2019-11-01T12:25:33.442" v="290"/>
          <ac:spMkLst>
            <pc:docMk/>
            <pc:sldMk cId="2809111278" sldId="267"/>
            <ac:spMk id="10" creationId="{E13B3FD4-30BE-4245-B8C4-19DB2A084039}"/>
          </ac:spMkLst>
        </pc:spChg>
        <pc:picChg chg="add del">
          <ac:chgData name="Viola Pirová" userId="8b266cccfa2b5eda" providerId="LiveId" clId="{A91A25F8-CB50-4538-925B-D47D425CED9B}" dt="2019-11-01T12:25:41.385" v="292"/>
          <ac:picMkLst>
            <pc:docMk/>
            <pc:sldMk cId="2809111278" sldId="267"/>
            <ac:picMk id="11" creationId="{C1770049-3CA6-4868-A7B0-13FDEA126FB2}"/>
          </ac:picMkLst>
        </pc:picChg>
        <pc:picChg chg="add mod">
          <ac:chgData name="Viola Pirová" userId="8b266cccfa2b5eda" providerId="LiveId" clId="{A91A25F8-CB50-4538-925B-D47D425CED9B}" dt="2019-11-01T12:25:48.065" v="295" actId="1076"/>
          <ac:picMkLst>
            <pc:docMk/>
            <pc:sldMk cId="2809111278" sldId="267"/>
            <ac:picMk id="12" creationId="{58D6DD8E-8471-4CE4-B576-CC98D67BD84F}"/>
          </ac:picMkLst>
        </pc:picChg>
        <pc:picChg chg="add mod">
          <ac:chgData name="Viola Pirová" userId="8b266cccfa2b5eda" providerId="LiveId" clId="{A91A25F8-CB50-4538-925B-D47D425CED9B}" dt="2019-11-01T12:26:13.038" v="299" actId="1076"/>
          <ac:picMkLst>
            <pc:docMk/>
            <pc:sldMk cId="2809111278" sldId="267"/>
            <ac:picMk id="13" creationId="{465B6F16-8877-4F2E-B094-B29878136964}"/>
          </ac:picMkLst>
        </pc:picChg>
      </pc:sldChg>
      <pc:sldChg chg="addSp delSp modSp add">
        <pc:chgData name="Viola Pirová" userId="8b266cccfa2b5eda" providerId="LiveId" clId="{A91A25F8-CB50-4538-925B-D47D425CED9B}" dt="2019-11-25T17:02:21.297" v="5254" actId="1076"/>
        <pc:sldMkLst>
          <pc:docMk/>
          <pc:sldMk cId="2685358519" sldId="268"/>
        </pc:sldMkLst>
        <pc:spChg chg="del">
          <ac:chgData name="Viola Pirová" userId="8b266cccfa2b5eda" providerId="LiveId" clId="{A91A25F8-CB50-4538-925B-D47D425CED9B}" dt="2019-11-01T12:27:08.448" v="301"/>
          <ac:spMkLst>
            <pc:docMk/>
            <pc:sldMk cId="2685358519" sldId="268"/>
            <ac:spMk id="2" creationId="{AB2E73C0-A2EF-4413-849A-9FC478E8C5E3}"/>
          </ac:spMkLst>
        </pc:spChg>
        <pc:spChg chg="del">
          <ac:chgData name="Viola Pirová" userId="8b266cccfa2b5eda" providerId="LiveId" clId="{A91A25F8-CB50-4538-925B-D47D425CED9B}" dt="2019-11-01T12:27:08.448" v="301"/>
          <ac:spMkLst>
            <pc:docMk/>
            <pc:sldMk cId="2685358519" sldId="268"/>
            <ac:spMk id="3" creationId="{7B7CA279-0366-449E-89A2-CD50E3B10519}"/>
          </ac:spMkLst>
        </pc:spChg>
        <pc:spChg chg="add mod">
          <ac:chgData name="Viola Pirová" userId="8b266cccfa2b5eda" providerId="LiveId" clId="{A91A25F8-CB50-4538-925B-D47D425CED9B}" dt="2019-11-01T12:27:12.951" v="320" actId="20577"/>
          <ac:spMkLst>
            <pc:docMk/>
            <pc:sldMk cId="2685358519" sldId="268"/>
            <ac:spMk id="6" creationId="{78904122-A564-498A-9645-5B6224A1A06F}"/>
          </ac:spMkLst>
        </pc:spChg>
        <pc:spChg chg="add mod">
          <ac:chgData name="Viola Pirová" userId="8b266cccfa2b5eda" providerId="LiveId" clId="{A91A25F8-CB50-4538-925B-D47D425CED9B}" dt="2019-11-25T16:59:37.360" v="5233" actId="313"/>
          <ac:spMkLst>
            <pc:docMk/>
            <pc:sldMk cId="2685358519" sldId="268"/>
            <ac:spMk id="7" creationId="{1A37A7AC-FDF6-492A-AF30-FF972835310E}"/>
          </ac:spMkLst>
        </pc:spChg>
        <pc:picChg chg="add del">
          <ac:chgData name="Viola Pirová" userId="8b266cccfa2b5eda" providerId="LiveId" clId="{A91A25F8-CB50-4538-925B-D47D425CED9B}" dt="2019-11-25T16:52:27.660" v="4704" actId="478"/>
          <ac:picMkLst>
            <pc:docMk/>
            <pc:sldMk cId="2685358519" sldId="268"/>
            <ac:picMk id="2" creationId="{D394B00A-7D2F-4E7B-BD8C-70ADF77938B5}"/>
          </ac:picMkLst>
        </pc:picChg>
        <pc:picChg chg="add mod modCrop">
          <ac:chgData name="Viola Pirová" userId="8b266cccfa2b5eda" providerId="LiveId" clId="{A91A25F8-CB50-4538-925B-D47D425CED9B}" dt="2019-11-25T17:02:21.297" v="5254" actId="1076"/>
          <ac:picMkLst>
            <pc:docMk/>
            <pc:sldMk cId="2685358519" sldId="268"/>
            <ac:picMk id="8" creationId="{87E38709-7461-43B5-99FB-39699283D442}"/>
          </ac:picMkLst>
        </pc:picChg>
        <pc:picChg chg="add mod">
          <ac:chgData name="Viola Pirová" userId="8b266cccfa2b5eda" providerId="LiveId" clId="{A91A25F8-CB50-4538-925B-D47D425CED9B}" dt="2019-11-25T17:02:04.004" v="5249" actId="1076"/>
          <ac:picMkLst>
            <pc:docMk/>
            <pc:sldMk cId="2685358519" sldId="268"/>
            <ac:picMk id="9" creationId="{7C84FD01-DC4E-42FA-9E5B-9F1242DE372C}"/>
          </ac:picMkLst>
        </pc:picChg>
      </pc:sldChg>
      <pc:sldChg chg="addSp delSp modSp add">
        <pc:chgData name="Viola Pirová" userId="8b266cccfa2b5eda" providerId="LiveId" clId="{A91A25F8-CB50-4538-925B-D47D425CED9B}" dt="2019-11-25T17:03:28.012" v="5288" actId="20577"/>
        <pc:sldMkLst>
          <pc:docMk/>
          <pc:sldMk cId="1829013465" sldId="269"/>
        </pc:sldMkLst>
        <pc:spChg chg="mod">
          <ac:chgData name="Viola Pirová" userId="8b266cccfa2b5eda" providerId="LiveId" clId="{A91A25F8-CB50-4538-925B-D47D425CED9B}" dt="2019-11-25T17:02:59.820" v="5275" actId="1076"/>
          <ac:spMkLst>
            <pc:docMk/>
            <pc:sldMk cId="1829013465" sldId="269"/>
            <ac:spMk id="2" creationId="{335B405F-2FC0-4613-BED4-D604CFAFE68D}"/>
          </ac:spMkLst>
        </pc:spChg>
        <pc:spChg chg="del">
          <ac:chgData name="Viola Pirová" userId="8b266cccfa2b5eda" providerId="LiveId" clId="{A91A25F8-CB50-4538-925B-D47D425CED9B}" dt="2019-11-25T17:00:40.107" v="5234" actId="478"/>
          <ac:spMkLst>
            <pc:docMk/>
            <pc:sldMk cId="1829013465" sldId="269"/>
            <ac:spMk id="3" creationId="{EF676C5E-AF05-4A68-98BE-21958E2AE509}"/>
          </ac:spMkLst>
        </pc:spChg>
        <pc:spChg chg="del">
          <ac:chgData name="Viola Pirová" userId="8b266cccfa2b5eda" providerId="LiveId" clId="{A91A25F8-CB50-4538-925B-D47D425CED9B}" dt="2019-11-01T12:31:31.430" v="516"/>
          <ac:spMkLst>
            <pc:docMk/>
            <pc:sldMk cId="1829013465" sldId="269"/>
            <ac:spMk id="5" creationId="{A80FEE98-91CD-4F22-8A9E-5E3284CAC570}"/>
          </ac:spMkLst>
        </pc:spChg>
        <pc:spChg chg="add del mod">
          <ac:chgData name="Viola Pirová" userId="8b266cccfa2b5eda" providerId="LiveId" clId="{A91A25F8-CB50-4538-925B-D47D425CED9B}" dt="2019-11-01T12:31:36.726" v="517"/>
          <ac:spMkLst>
            <pc:docMk/>
            <pc:sldMk cId="1829013465" sldId="269"/>
            <ac:spMk id="6" creationId="{9281941E-5071-4EBF-B48A-E36ACC59DB02}"/>
          </ac:spMkLst>
        </pc:spChg>
        <pc:spChg chg="add del mod">
          <ac:chgData name="Viola Pirová" userId="8b266cccfa2b5eda" providerId="LiveId" clId="{A91A25F8-CB50-4538-925B-D47D425CED9B}" dt="2019-11-01T12:31:36.726" v="517"/>
          <ac:spMkLst>
            <pc:docMk/>
            <pc:sldMk cId="1829013465" sldId="269"/>
            <ac:spMk id="7" creationId="{58A39F84-2A07-47BC-B86E-15CA58B4EA07}"/>
          </ac:spMkLst>
        </pc:spChg>
        <pc:spChg chg="add mod">
          <ac:chgData name="Viola Pirová" userId="8b266cccfa2b5eda" providerId="LiveId" clId="{A91A25F8-CB50-4538-925B-D47D425CED9B}" dt="2019-11-25T17:03:07.557" v="5276" actId="1076"/>
          <ac:spMkLst>
            <pc:docMk/>
            <pc:sldMk cId="1829013465" sldId="269"/>
            <ac:spMk id="8" creationId="{D6A8E208-F409-427D-B313-4E178978976D}"/>
          </ac:spMkLst>
        </pc:spChg>
        <pc:spChg chg="add mod">
          <ac:chgData name="Viola Pirová" userId="8b266cccfa2b5eda" providerId="LiveId" clId="{A91A25F8-CB50-4538-925B-D47D425CED9B}" dt="2019-11-25T17:03:10.376" v="5277" actId="1076"/>
          <ac:spMkLst>
            <pc:docMk/>
            <pc:sldMk cId="1829013465" sldId="269"/>
            <ac:spMk id="9" creationId="{35714441-C3B8-4509-AE02-050C53348877}"/>
          </ac:spMkLst>
        </pc:spChg>
        <pc:spChg chg="add mod">
          <ac:chgData name="Viola Pirová" userId="8b266cccfa2b5eda" providerId="LiveId" clId="{A91A25F8-CB50-4538-925B-D47D425CED9B}" dt="2019-11-25T17:02:54.944" v="5273" actId="1076"/>
          <ac:spMkLst>
            <pc:docMk/>
            <pc:sldMk cId="1829013465" sldId="269"/>
            <ac:spMk id="10" creationId="{53D2700E-E544-4453-8A3D-F901ED37A02F}"/>
          </ac:spMkLst>
        </pc:spChg>
        <pc:spChg chg="add mod">
          <ac:chgData name="Viola Pirová" userId="8b266cccfa2b5eda" providerId="LiveId" clId="{A91A25F8-CB50-4538-925B-D47D425CED9B}" dt="2019-11-25T17:03:28.012" v="5288" actId="20577"/>
          <ac:spMkLst>
            <pc:docMk/>
            <pc:sldMk cId="1829013465" sldId="269"/>
            <ac:spMk id="11" creationId="{9DFADC43-1366-4B43-91E5-F10AD323910C}"/>
          </ac:spMkLst>
        </pc:spChg>
      </pc:sldChg>
      <pc:sldChg chg="addSp modSp add modAnim">
        <pc:chgData name="Viola Pirová" userId="8b266cccfa2b5eda" providerId="LiveId" clId="{A91A25F8-CB50-4538-925B-D47D425CED9B}" dt="2019-11-01T12:36:58.961" v="789"/>
        <pc:sldMkLst>
          <pc:docMk/>
          <pc:sldMk cId="2613928920" sldId="270"/>
        </pc:sldMkLst>
        <pc:spChg chg="add mod">
          <ac:chgData name="Viola Pirová" userId="8b266cccfa2b5eda" providerId="LiveId" clId="{A91A25F8-CB50-4538-925B-D47D425CED9B}" dt="2019-11-01T12:36:32.749" v="780" actId="14100"/>
          <ac:spMkLst>
            <pc:docMk/>
            <pc:sldMk cId="2613928920" sldId="270"/>
            <ac:spMk id="5" creationId="{F535C9D9-AEF6-4E0B-9741-9436BA09B176}"/>
          </ac:spMkLst>
        </pc:spChg>
        <pc:spChg chg="add mod">
          <ac:chgData name="Viola Pirová" userId="8b266cccfa2b5eda" providerId="LiveId" clId="{A91A25F8-CB50-4538-925B-D47D425CED9B}" dt="2019-11-01T12:36:44.805" v="785" actId="20577"/>
          <ac:spMkLst>
            <pc:docMk/>
            <pc:sldMk cId="2613928920" sldId="270"/>
            <ac:spMk id="6" creationId="{F84B2AFA-BCCC-4103-BB89-174B95D0247B}"/>
          </ac:spMkLst>
        </pc:spChg>
        <pc:picChg chg="add">
          <ac:chgData name="Viola Pirová" userId="8b266cccfa2b5eda" providerId="LiveId" clId="{A91A25F8-CB50-4538-925B-D47D425CED9B}" dt="2019-11-01T12:35:58.113" v="746"/>
          <ac:picMkLst>
            <pc:docMk/>
            <pc:sldMk cId="2613928920" sldId="270"/>
            <ac:picMk id="4" creationId="{40819327-0BCC-421B-A8EC-29739A82A5F3}"/>
          </ac:picMkLst>
        </pc:picChg>
      </pc:sldChg>
      <pc:sldChg chg="addSp delSp modSp add modAnim">
        <pc:chgData name="Viola Pirová" userId="8b266cccfa2b5eda" providerId="LiveId" clId="{A91A25F8-CB50-4538-925B-D47D425CED9B}" dt="2019-11-01T12:41:46.186" v="910"/>
        <pc:sldMkLst>
          <pc:docMk/>
          <pc:sldMk cId="752329634" sldId="271"/>
        </pc:sldMkLst>
        <pc:spChg chg="add mod">
          <ac:chgData name="Viola Pirová" userId="8b266cccfa2b5eda" providerId="LiveId" clId="{A91A25F8-CB50-4538-925B-D47D425CED9B}" dt="2019-11-01T12:39:05.761" v="806" actId="1076"/>
          <ac:spMkLst>
            <pc:docMk/>
            <pc:sldMk cId="752329634" sldId="271"/>
            <ac:spMk id="6" creationId="{13BF64C7-D4D9-4945-BAAF-621312FB0243}"/>
          </ac:spMkLst>
        </pc:spChg>
        <pc:spChg chg="add mod">
          <ac:chgData name="Viola Pirová" userId="8b266cccfa2b5eda" providerId="LiveId" clId="{A91A25F8-CB50-4538-925B-D47D425CED9B}" dt="2019-11-01T12:39:14.635" v="808" actId="1076"/>
          <ac:spMkLst>
            <pc:docMk/>
            <pc:sldMk cId="752329634" sldId="271"/>
            <ac:spMk id="7" creationId="{A6417639-1A38-4D64-87CC-775D086ABDEC}"/>
          </ac:spMkLst>
        </pc:spChg>
        <pc:spChg chg="add mod">
          <ac:chgData name="Viola Pirová" userId="8b266cccfa2b5eda" providerId="LiveId" clId="{A91A25F8-CB50-4538-925B-D47D425CED9B}" dt="2019-11-01T12:39:22.694" v="810" actId="1076"/>
          <ac:spMkLst>
            <pc:docMk/>
            <pc:sldMk cId="752329634" sldId="271"/>
            <ac:spMk id="8" creationId="{8FFE37CA-B7D4-4893-8EFC-B6F12713C8DC}"/>
          </ac:spMkLst>
        </pc:spChg>
        <pc:spChg chg="add mod">
          <ac:chgData name="Viola Pirová" userId="8b266cccfa2b5eda" providerId="LiveId" clId="{A91A25F8-CB50-4538-925B-D47D425CED9B}" dt="2019-11-01T12:39:51.067" v="834" actId="404"/>
          <ac:spMkLst>
            <pc:docMk/>
            <pc:sldMk cId="752329634" sldId="271"/>
            <ac:spMk id="9" creationId="{AF54293F-0500-409E-9241-3692044622FE}"/>
          </ac:spMkLst>
        </pc:spChg>
        <pc:spChg chg="add mod">
          <ac:chgData name="Viola Pirová" userId="8b266cccfa2b5eda" providerId="LiveId" clId="{A91A25F8-CB50-4538-925B-D47D425CED9B}" dt="2019-11-01T12:41:16.164" v="903" actId="404"/>
          <ac:spMkLst>
            <pc:docMk/>
            <pc:sldMk cId="752329634" sldId="271"/>
            <ac:spMk id="10" creationId="{65CCA72D-E8A5-431A-B7B8-A7CB2BA365E9}"/>
          </ac:spMkLst>
        </pc:spChg>
        <pc:spChg chg="add mod">
          <ac:chgData name="Viola Pirová" userId="8b266cccfa2b5eda" providerId="LiveId" clId="{A91A25F8-CB50-4538-925B-D47D425CED9B}" dt="2019-11-01T12:41:07.535" v="902" actId="404"/>
          <ac:spMkLst>
            <pc:docMk/>
            <pc:sldMk cId="752329634" sldId="271"/>
            <ac:spMk id="11" creationId="{441398CE-3F89-493C-95F1-2DFC1DEF08FF}"/>
          </ac:spMkLst>
        </pc:spChg>
        <pc:spChg chg="add mod">
          <ac:chgData name="Viola Pirová" userId="8b266cccfa2b5eda" providerId="LiveId" clId="{A91A25F8-CB50-4538-925B-D47D425CED9B}" dt="2019-11-01T12:41:04.572" v="901" actId="404"/>
          <ac:spMkLst>
            <pc:docMk/>
            <pc:sldMk cId="752329634" sldId="271"/>
            <ac:spMk id="12" creationId="{18681499-F401-4A74-84DF-207ACAB8E24D}"/>
          </ac:spMkLst>
        </pc:spChg>
        <pc:picChg chg="add del mod">
          <ac:chgData name="Viola Pirová" userId="8b266cccfa2b5eda" providerId="LiveId" clId="{A91A25F8-CB50-4538-925B-D47D425CED9B}" dt="2019-11-01T12:38:28.134" v="795" actId="478"/>
          <ac:picMkLst>
            <pc:docMk/>
            <pc:sldMk cId="752329634" sldId="271"/>
            <ac:picMk id="4" creationId="{B35F1950-2C27-43AB-A136-9129713C500E}"/>
          </ac:picMkLst>
        </pc:picChg>
        <pc:picChg chg="add">
          <ac:chgData name="Viola Pirová" userId="8b266cccfa2b5eda" providerId="LiveId" clId="{A91A25F8-CB50-4538-925B-D47D425CED9B}" dt="2019-11-01T12:38:40.734" v="796"/>
          <ac:picMkLst>
            <pc:docMk/>
            <pc:sldMk cId="752329634" sldId="271"/>
            <ac:picMk id="5" creationId="{D8F0E844-4018-4C71-9263-967FC9BA05E7}"/>
          </ac:picMkLst>
        </pc:picChg>
      </pc:sldChg>
      <pc:sldChg chg="addSp add ord">
        <pc:chgData name="Viola Pirová" userId="8b266cccfa2b5eda" providerId="LiveId" clId="{A91A25F8-CB50-4538-925B-D47D425CED9B}" dt="2019-11-25T17:16:17.764" v="5849"/>
        <pc:sldMkLst>
          <pc:docMk/>
          <pc:sldMk cId="422087348" sldId="272"/>
        </pc:sldMkLst>
        <pc:picChg chg="add">
          <ac:chgData name="Viola Pirová" userId="8b266cccfa2b5eda" providerId="LiveId" clId="{A91A25F8-CB50-4538-925B-D47D425CED9B}" dt="2019-11-01T12:43:03.552" v="912"/>
          <ac:picMkLst>
            <pc:docMk/>
            <pc:sldMk cId="422087348" sldId="272"/>
            <ac:picMk id="4" creationId="{54FE0847-7139-4AC8-809A-FEB119BDC327}"/>
          </ac:picMkLst>
        </pc:picChg>
      </pc:sldChg>
      <pc:sldChg chg="addSp delSp modSp add">
        <pc:chgData name="Viola Pirová" userId="8b266cccfa2b5eda" providerId="LiveId" clId="{A91A25F8-CB50-4538-925B-D47D425CED9B}" dt="2019-11-01T12:48:01.548" v="943" actId="20577"/>
        <pc:sldMkLst>
          <pc:docMk/>
          <pc:sldMk cId="1256994973" sldId="273"/>
        </pc:sldMkLst>
        <pc:spChg chg="del">
          <ac:chgData name="Viola Pirová" userId="8b266cccfa2b5eda" providerId="LiveId" clId="{A91A25F8-CB50-4538-925B-D47D425CED9B}" dt="2019-11-01T12:47:51.044" v="915"/>
          <ac:spMkLst>
            <pc:docMk/>
            <pc:sldMk cId="1256994973" sldId="273"/>
            <ac:spMk id="2" creationId="{5C5C416F-2742-46D6-A4AC-5405265013B3}"/>
          </ac:spMkLst>
        </pc:spChg>
        <pc:spChg chg="del">
          <ac:chgData name="Viola Pirová" userId="8b266cccfa2b5eda" providerId="LiveId" clId="{A91A25F8-CB50-4538-925B-D47D425CED9B}" dt="2019-11-01T12:47:51.044" v="915"/>
          <ac:spMkLst>
            <pc:docMk/>
            <pc:sldMk cId="1256994973" sldId="273"/>
            <ac:spMk id="5" creationId="{BAF47CE3-D50E-4436-B222-766811D190B8}"/>
          </ac:spMkLst>
        </pc:spChg>
        <pc:spChg chg="add mod">
          <ac:chgData name="Viola Pirová" userId="8b266cccfa2b5eda" providerId="LiveId" clId="{A91A25F8-CB50-4538-925B-D47D425CED9B}" dt="2019-11-01T12:48:01.548" v="943" actId="20577"/>
          <ac:spMkLst>
            <pc:docMk/>
            <pc:sldMk cId="1256994973" sldId="273"/>
            <ac:spMk id="6" creationId="{38BB5155-1B72-48B7-BDA1-BDBDC428E1CF}"/>
          </ac:spMkLst>
        </pc:spChg>
      </pc:sldChg>
      <pc:sldChg chg="addSp delSp modSp add modAnim">
        <pc:chgData name="Viola Pirová" userId="8b266cccfa2b5eda" providerId="LiveId" clId="{A91A25F8-CB50-4538-925B-D47D425CED9B}" dt="2019-11-25T17:08:06.210" v="5380"/>
        <pc:sldMkLst>
          <pc:docMk/>
          <pc:sldMk cId="1211298898" sldId="274"/>
        </pc:sldMkLst>
        <pc:spChg chg="del">
          <ac:chgData name="Viola Pirová" userId="8b266cccfa2b5eda" providerId="LiveId" clId="{A91A25F8-CB50-4538-925B-D47D425CED9B}" dt="2019-11-25T17:05:33.916" v="5289" actId="478"/>
          <ac:spMkLst>
            <pc:docMk/>
            <pc:sldMk cId="1211298898" sldId="274"/>
            <ac:spMk id="2" creationId="{EA919144-3CFC-4C9D-AB4C-93460EA21C27}"/>
          </ac:spMkLst>
        </pc:spChg>
        <pc:spChg chg="del">
          <ac:chgData name="Viola Pirová" userId="8b266cccfa2b5eda" providerId="LiveId" clId="{A91A25F8-CB50-4538-925B-D47D425CED9B}" dt="2019-11-25T17:07:10.014" v="5367" actId="478"/>
          <ac:spMkLst>
            <pc:docMk/>
            <pc:sldMk cId="1211298898" sldId="274"/>
            <ac:spMk id="3" creationId="{83C5B79C-A082-42B4-94BE-BDA744E0F6AF}"/>
          </ac:spMkLst>
        </pc:spChg>
        <pc:spChg chg="add mod">
          <ac:chgData name="Viola Pirová" userId="8b266cccfa2b5eda" providerId="LiveId" clId="{A91A25F8-CB50-4538-925B-D47D425CED9B}" dt="2019-11-25T17:05:51.821" v="5318" actId="313"/>
          <ac:spMkLst>
            <pc:docMk/>
            <pc:sldMk cId="1211298898" sldId="274"/>
            <ac:spMk id="5" creationId="{4F64983A-62F0-4A2B-B776-A18AC487681B}"/>
          </ac:spMkLst>
        </pc:spChg>
        <pc:spChg chg="add mod">
          <ac:chgData name="Viola Pirová" userId="8b266cccfa2b5eda" providerId="LiveId" clId="{A91A25F8-CB50-4538-925B-D47D425CED9B}" dt="2019-11-25T17:06:44.894" v="5362" actId="20577"/>
          <ac:spMkLst>
            <pc:docMk/>
            <pc:sldMk cId="1211298898" sldId="274"/>
            <ac:spMk id="6" creationId="{930458B8-F0E0-4834-B084-248EADE6599B}"/>
          </ac:spMkLst>
        </pc:spChg>
        <pc:picChg chg="add mod">
          <ac:chgData name="Viola Pirová" userId="8b266cccfa2b5eda" providerId="LiveId" clId="{A91A25F8-CB50-4538-925B-D47D425CED9B}" dt="2019-11-25T17:06:41.625" v="5359" actId="1076"/>
          <ac:picMkLst>
            <pc:docMk/>
            <pc:sldMk cId="1211298898" sldId="274"/>
            <ac:picMk id="7" creationId="{EA5E3DA3-811B-433A-9B2A-A74104404227}"/>
          </ac:picMkLst>
        </pc:picChg>
        <pc:picChg chg="add mod">
          <ac:chgData name="Viola Pirová" userId="8b266cccfa2b5eda" providerId="LiveId" clId="{A91A25F8-CB50-4538-925B-D47D425CED9B}" dt="2019-11-25T17:07:01.977" v="5366" actId="1076"/>
          <ac:picMkLst>
            <pc:docMk/>
            <pc:sldMk cId="1211298898" sldId="274"/>
            <ac:picMk id="8" creationId="{93D64E28-E7DB-4133-89CF-C19B0591FA66}"/>
          </ac:picMkLst>
        </pc:picChg>
        <pc:picChg chg="add mod">
          <ac:chgData name="Viola Pirová" userId="8b266cccfa2b5eda" providerId="LiveId" clId="{A91A25F8-CB50-4538-925B-D47D425CED9B}" dt="2019-11-25T17:07:18.465" v="5371" actId="1076"/>
          <ac:picMkLst>
            <pc:docMk/>
            <pc:sldMk cId="1211298898" sldId="274"/>
            <ac:picMk id="9" creationId="{C2046308-158E-41A9-A4E3-90258BEFCD27}"/>
          </ac:picMkLst>
        </pc:picChg>
      </pc:sldChg>
      <pc:sldChg chg="addSp delSp modSp add">
        <pc:chgData name="Viola Pirová" userId="8b266cccfa2b5eda" providerId="LiveId" clId="{A91A25F8-CB50-4538-925B-D47D425CED9B}" dt="2019-11-25T17:18:03.518" v="5874" actId="313"/>
        <pc:sldMkLst>
          <pc:docMk/>
          <pc:sldMk cId="4058472177" sldId="275"/>
        </pc:sldMkLst>
        <pc:spChg chg="mod">
          <ac:chgData name="Viola Pirová" userId="8b266cccfa2b5eda" providerId="LiveId" clId="{A91A25F8-CB50-4538-925B-D47D425CED9B}" dt="2019-11-01T12:50:09.104" v="961" actId="20577"/>
          <ac:spMkLst>
            <pc:docMk/>
            <pc:sldMk cId="4058472177" sldId="275"/>
            <ac:spMk id="2" creationId="{E8449AE5-2569-4448-8686-47A3F007EF4A}"/>
          </ac:spMkLst>
        </pc:spChg>
        <pc:spChg chg="del">
          <ac:chgData name="Viola Pirová" userId="8b266cccfa2b5eda" providerId="LiveId" clId="{A91A25F8-CB50-4538-925B-D47D425CED9B}" dt="2019-11-25T17:18:00.348" v="5873" actId="478"/>
          <ac:spMkLst>
            <pc:docMk/>
            <pc:sldMk cId="4058472177" sldId="275"/>
            <ac:spMk id="3" creationId="{6A5866CE-5FDD-4099-9316-E3DDB4AE2950}"/>
          </ac:spMkLst>
        </pc:spChg>
        <pc:spChg chg="mod">
          <ac:chgData name="Viola Pirová" userId="8b266cccfa2b5eda" providerId="LiveId" clId="{A91A25F8-CB50-4538-925B-D47D425CED9B}" dt="2019-11-25T17:17:29.872" v="5868" actId="313"/>
          <ac:spMkLst>
            <pc:docMk/>
            <pc:sldMk cId="4058472177" sldId="275"/>
            <ac:spMk id="5" creationId="{B6E5C0F3-B4D0-4108-ACF5-8C6B7B506928}"/>
          </ac:spMkLst>
        </pc:spChg>
        <pc:spChg chg="add mod">
          <ac:chgData name="Viola Pirová" userId="8b266cccfa2b5eda" providerId="LiveId" clId="{A91A25F8-CB50-4538-925B-D47D425CED9B}" dt="2019-11-25T17:17:52.970" v="5872" actId="313"/>
          <ac:spMkLst>
            <pc:docMk/>
            <pc:sldMk cId="4058472177" sldId="275"/>
            <ac:spMk id="6" creationId="{1EE9A93A-992C-40C0-BF7F-A4E95F3911E4}"/>
          </ac:spMkLst>
        </pc:spChg>
        <pc:spChg chg="add mod">
          <ac:chgData name="Viola Pirová" userId="8b266cccfa2b5eda" providerId="LiveId" clId="{A91A25F8-CB50-4538-925B-D47D425CED9B}" dt="2019-11-25T17:18:03.518" v="5874" actId="313"/>
          <ac:spMkLst>
            <pc:docMk/>
            <pc:sldMk cId="4058472177" sldId="275"/>
            <ac:spMk id="7" creationId="{BE2A0B5D-F590-4472-B760-84541393C6C0}"/>
          </ac:spMkLst>
        </pc:spChg>
      </pc:sldChg>
      <pc:sldChg chg="delSp modSp add">
        <pc:chgData name="Viola Pirová" userId="8b266cccfa2b5eda" providerId="LiveId" clId="{A91A25F8-CB50-4538-925B-D47D425CED9B}" dt="2019-11-25T17:18:43.909" v="5881" actId="20577"/>
        <pc:sldMkLst>
          <pc:docMk/>
          <pc:sldMk cId="2109997888" sldId="276"/>
        </pc:sldMkLst>
        <pc:spChg chg="mod">
          <ac:chgData name="Viola Pirová" userId="8b266cccfa2b5eda" providerId="LiveId" clId="{A91A25F8-CB50-4538-925B-D47D425CED9B}" dt="2019-11-01T12:57:03.093" v="1715" actId="20577"/>
          <ac:spMkLst>
            <pc:docMk/>
            <pc:sldMk cId="2109997888" sldId="276"/>
            <ac:spMk id="2" creationId="{E8449AE5-2569-4448-8686-47A3F007EF4A}"/>
          </ac:spMkLst>
        </pc:spChg>
        <pc:spChg chg="del">
          <ac:chgData name="Viola Pirová" userId="8b266cccfa2b5eda" providerId="LiveId" clId="{A91A25F8-CB50-4538-925B-D47D425CED9B}" dt="2019-11-25T17:18:25.940" v="5877" actId="478"/>
          <ac:spMkLst>
            <pc:docMk/>
            <pc:sldMk cId="2109997888" sldId="276"/>
            <ac:spMk id="3" creationId="{6A5866CE-5FDD-4099-9316-E3DDB4AE2950}"/>
          </ac:spMkLst>
        </pc:spChg>
        <pc:spChg chg="mod">
          <ac:chgData name="Viola Pirová" userId="8b266cccfa2b5eda" providerId="LiveId" clId="{A91A25F8-CB50-4538-925B-D47D425CED9B}" dt="2019-11-25T17:18:10.346" v="5875" actId="313"/>
          <ac:spMkLst>
            <pc:docMk/>
            <pc:sldMk cId="2109997888" sldId="276"/>
            <ac:spMk id="5" creationId="{B6E5C0F3-B4D0-4108-ACF5-8C6B7B506928}"/>
          </ac:spMkLst>
        </pc:spChg>
        <pc:spChg chg="mod">
          <ac:chgData name="Viola Pirová" userId="8b266cccfa2b5eda" providerId="LiveId" clId="{A91A25F8-CB50-4538-925B-D47D425CED9B}" dt="2019-11-01T12:58:53.373" v="1911" actId="20577"/>
          <ac:spMkLst>
            <pc:docMk/>
            <pc:sldMk cId="2109997888" sldId="276"/>
            <ac:spMk id="6" creationId="{1EE9A93A-992C-40C0-BF7F-A4E95F3911E4}"/>
          </ac:spMkLst>
        </pc:spChg>
        <pc:spChg chg="mod">
          <ac:chgData name="Viola Pirová" userId="8b266cccfa2b5eda" providerId="LiveId" clId="{A91A25F8-CB50-4538-925B-D47D425CED9B}" dt="2019-11-25T17:18:43.909" v="5881" actId="20577"/>
          <ac:spMkLst>
            <pc:docMk/>
            <pc:sldMk cId="2109997888" sldId="276"/>
            <ac:spMk id="7" creationId="{BE2A0B5D-F590-4472-B760-84541393C6C0}"/>
          </ac:spMkLst>
        </pc:spChg>
      </pc:sldChg>
      <pc:sldChg chg="delSp modSp add">
        <pc:chgData name="Viola Pirová" userId="8b266cccfa2b5eda" providerId="LiveId" clId="{A91A25F8-CB50-4538-925B-D47D425CED9B}" dt="2019-11-25T17:21:57.883" v="5910" actId="20577"/>
        <pc:sldMkLst>
          <pc:docMk/>
          <pc:sldMk cId="3211507763" sldId="277"/>
        </pc:sldMkLst>
        <pc:spChg chg="mod">
          <ac:chgData name="Viola Pirová" userId="8b266cccfa2b5eda" providerId="LiveId" clId="{A91A25F8-CB50-4538-925B-D47D425CED9B}" dt="2019-11-25T17:21:57.883" v="5910" actId="20577"/>
          <ac:spMkLst>
            <pc:docMk/>
            <pc:sldMk cId="3211507763" sldId="277"/>
            <ac:spMk id="2" creationId="{E8449AE5-2569-4448-8686-47A3F007EF4A}"/>
          </ac:spMkLst>
        </pc:spChg>
        <pc:spChg chg="del">
          <ac:chgData name="Viola Pirová" userId="8b266cccfa2b5eda" providerId="LiveId" clId="{A91A25F8-CB50-4538-925B-D47D425CED9B}" dt="2019-11-25T17:19:17.726" v="5884" actId="478"/>
          <ac:spMkLst>
            <pc:docMk/>
            <pc:sldMk cId="3211507763" sldId="277"/>
            <ac:spMk id="3" creationId="{6A5866CE-5FDD-4099-9316-E3DDB4AE2950}"/>
          </ac:spMkLst>
        </pc:spChg>
        <pc:spChg chg="mod">
          <ac:chgData name="Viola Pirová" userId="8b266cccfa2b5eda" providerId="LiveId" clId="{A91A25F8-CB50-4538-925B-D47D425CED9B}" dt="2019-11-01T13:03:50.695" v="2390" actId="20577"/>
          <ac:spMkLst>
            <pc:docMk/>
            <pc:sldMk cId="3211507763" sldId="277"/>
            <ac:spMk id="5" creationId="{B6E5C0F3-B4D0-4108-ACF5-8C6B7B506928}"/>
          </ac:spMkLst>
        </pc:spChg>
        <pc:spChg chg="mod">
          <ac:chgData name="Viola Pirová" userId="8b266cccfa2b5eda" providerId="LiveId" clId="{A91A25F8-CB50-4538-925B-D47D425CED9B}" dt="2019-11-01T13:05:26.135" v="2555" actId="313"/>
          <ac:spMkLst>
            <pc:docMk/>
            <pc:sldMk cId="3211507763" sldId="277"/>
            <ac:spMk id="6" creationId="{1EE9A93A-992C-40C0-BF7F-A4E95F3911E4}"/>
          </ac:spMkLst>
        </pc:spChg>
        <pc:spChg chg="mod">
          <ac:chgData name="Viola Pirová" userId="8b266cccfa2b5eda" providerId="LiveId" clId="{A91A25F8-CB50-4538-925B-D47D425CED9B}" dt="2019-11-01T13:08:57.904" v="2945" actId="313"/>
          <ac:spMkLst>
            <pc:docMk/>
            <pc:sldMk cId="3211507763" sldId="277"/>
            <ac:spMk id="7" creationId="{BE2A0B5D-F590-4472-B760-84541393C6C0}"/>
          </ac:spMkLst>
        </pc:spChg>
      </pc:sldChg>
      <pc:sldChg chg="modSp add">
        <pc:chgData name="Viola Pirová" userId="8b266cccfa2b5eda" providerId="LiveId" clId="{A91A25F8-CB50-4538-925B-D47D425CED9B}" dt="2019-11-25T17:19:45.045" v="5906" actId="313"/>
        <pc:sldMkLst>
          <pc:docMk/>
          <pc:sldMk cId="2934253250" sldId="278"/>
        </pc:sldMkLst>
        <pc:spChg chg="mod">
          <ac:chgData name="Viola Pirová" userId="8b266cccfa2b5eda" providerId="LiveId" clId="{A91A25F8-CB50-4538-925B-D47D425CED9B}" dt="2019-11-01T13:09:21.478" v="2981" actId="313"/>
          <ac:spMkLst>
            <pc:docMk/>
            <pc:sldMk cId="2934253250" sldId="278"/>
            <ac:spMk id="2" creationId="{E8449AE5-2569-4448-8686-47A3F007EF4A}"/>
          </ac:spMkLst>
        </pc:spChg>
        <pc:spChg chg="mod">
          <ac:chgData name="Viola Pirová" userId="8b266cccfa2b5eda" providerId="LiveId" clId="{A91A25F8-CB50-4538-925B-D47D425CED9B}" dt="2019-11-01T13:09:55.924" v="3047" actId="20577"/>
          <ac:spMkLst>
            <pc:docMk/>
            <pc:sldMk cId="2934253250" sldId="278"/>
            <ac:spMk id="5" creationId="{B6E5C0F3-B4D0-4108-ACF5-8C6B7B506928}"/>
          </ac:spMkLst>
        </pc:spChg>
        <pc:spChg chg="mod">
          <ac:chgData name="Viola Pirová" userId="8b266cccfa2b5eda" providerId="LiveId" clId="{A91A25F8-CB50-4538-925B-D47D425CED9B}" dt="2019-11-25T17:19:26.477" v="5893" actId="20577"/>
          <ac:spMkLst>
            <pc:docMk/>
            <pc:sldMk cId="2934253250" sldId="278"/>
            <ac:spMk id="6" creationId="{1EE9A93A-992C-40C0-BF7F-A4E95F3911E4}"/>
          </ac:spMkLst>
        </pc:spChg>
        <pc:spChg chg="mod">
          <ac:chgData name="Viola Pirová" userId="8b266cccfa2b5eda" providerId="LiveId" clId="{A91A25F8-CB50-4538-925B-D47D425CED9B}" dt="2019-11-25T17:19:45.045" v="5906" actId="313"/>
          <ac:spMkLst>
            <pc:docMk/>
            <pc:sldMk cId="2934253250" sldId="278"/>
            <ac:spMk id="7" creationId="{BE2A0B5D-F590-4472-B760-84541393C6C0}"/>
          </ac:spMkLst>
        </pc:spChg>
      </pc:sldChg>
      <pc:sldChg chg="modSp add del">
        <pc:chgData name="Viola Pirová" userId="8b266cccfa2b5eda" providerId="LiveId" clId="{A91A25F8-CB50-4538-925B-D47D425CED9B}" dt="2019-11-25T17:22:22.727" v="5911" actId="2696"/>
        <pc:sldMkLst>
          <pc:docMk/>
          <pc:sldMk cId="2018979977" sldId="279"/>
        </pc:sldMkLst>
        <pc:spChg chg="mod">
          <ac:chgData name="Viola Pirová" userId="8b266cccfa2b5eda" providerId="LiveId" clId="{A91A25F8-CB50-4538-925B-D47D425CED9B}" dt="2019-11-01T13:13:28.614" v="3417" actId="20577"/>
          <ac:spMkLst>
            <pc:docMk/>
            <pc:sldMk cId="2018979977" sldId="279"/>
            <ac:spMk id="2" creationId="{C2D3900E-B8DD-4DEF-A688-1EC9553C5953}"/>
          </ac:spMkLst>
        </pc:spChg>
      </pc:sldChg>
      <pc:sldChg chg="modSp add del">
        <pc:chgData name="Viola Pirová" userId="8b266cccfa2b5eda" providerId="LiveId" clId="{A91A25F8-CB50-4538-925B-D47D425CED9B}" dt="2019-11-25T17:29:41.044" v="6623" actId="2696"/>
        <pc:sldMkLst>
          <pc:docMk/>
          <pc:sldMk cId="4105133688" sldId="280"/>
        </pc:sldMkLst>
        <pc:spChg chg="mod">
          <ac:chgData name="Viola Pirová" userId="8b266cccfa2b5eda" providerId="LiveId" clId="{A91A25F8-CB50-4538-925B-D47D425CED9B}" dt="2019-11-25T17:19:49.702" v="5907" actId="313"/>
          <ac:spMkLst>
            <pc:docMk/>
            <pc:sldMk cId="4105133688" sldId="280"/>
            <ac:spMk id="2" creationId="{C28B9796-20D3-45BD-B5DD-9DEC88ACC1B0}"/>
          </ac:spMkLst>
        </pc:spChg>
      </pc:sldChg>
      <pc:sldChg chg="addSp delSp modSp add">
        <pc:chgData name="Viola Pirová" userId="8b266cccfa2b5eda" providerId="LiveId" clId="{A91A25F8-CB50-4538-925B-D47D425CED9B}" dt="2019-11-17T14:27:55.772" v="4239" actId="14100"/>
        <pc:sldMkLst>
          <pc:docMk/>
          <pc:sldMk cId="3104070160" sldId="281"/>
        </pc:sldMkLst>
        <pc:spChg chg="del">
          <ac:chgData name="Viola Pirová" userId="8b266cccfa2b5eda" providerId="LiveId" clId="{A91A25F8-CB50-4538-925B-D47D425CED9B}" dt="2019-11-17T14:25:16.661" v="4105" actId="3680"/>
          <ac:spMkLst>
            <pc:docMk/>
            <pc:sldMk cId="3104070160" sldId="281"/>
            <ac:spMk id="3" creationId="{830F957A-9618-4FE6-B30D-DFBE6BCD2EC9}"/>
          </ac:spMkLst>
        </pc:spChg>
        <pc:graphicFrameChg chg="add mod ord modGraphic">
          <ac:chgData name="Viola Pirová" userId="8b266cccfa2b5eda" providerId="LiveId" clId="{A91A25F8-CB50-4538-925B-D47D425CED9B}" dt="2019-11-17T14:27:55.772" v="4239" actId="14100"/>
          <ac:graphicFrameMkLst>
            <pc:docMk/>
            <pc:sldMk cId="3104070160" sldId="281"/>
            <ac:graphicFrameMk id="6" creationId="{1A845766-8E8D-44B1-8F7A-9E371C3D3489}"/>
          </ac:graphicFrameMkLst>
        </pc:graphicFrameChg>
      </pc:sldChg>
      <pc:sldChg chg="modSp add">
        <pc:chgData name="Viola Pirová" userId="8b266cccfa2b5eda" providerId="LiveId" clId="{A91A25F8-CB50-4538-925B-D47D425CED9B}" dt="2019-11-17T14:30:41.200" v="4498" actId="313"/>
        <pc:sldMkLst>
          <pc:docMk/>
          <pc:sldMk cId="1143661909" sldId="282"/>
        </pc:sldMkLst>
        <pc:spChg chg="mod">
          <ac:chgData name="Viola Pirová" userId="8b266cccfa2b5eda" providerId="LiveId" clId="{A91A25F8-CB50-4538-925B-D47D425CED9B}" dt="2019-11-17T14:30:02.699" v="4424" actId="20577"/>
          <ac:spMkLst>
            <pc:docMk/>
            <pc:sldMk cId="1143661909" sldId="282"/>
            <ac:spMk id="2" creationId="{6B527B14-9ADC-44A1-BC9A-AB75EBF74584}"/>
          </ac:spMkLst>
        </pc:spChg>
        <pc:spChg chg="mod">
          <ac:chgData name="Viola Pirová" userId="8b266cccfa2b5eda" providerId="LiveId" clId="{A91A25F8-CB50-4538-925B-D47D425CED9B}" dt="2019-11-17T14:30:41.200" v="4498" actId="313"/>
          <ac:spMkLst>
            <pc:docMk/>
            <pc:sldMk cId="1143661909" sldId="282"/>
            <ac:spMk id="3" creationId="{67D28F80-B2D0-4FC7-A636-7CAE9A434A0E}"/>
          </ac:spMkLst>
        </pc:spChg>
      </pc:sldChg>
      <pc:sldChg chg="del">
        <pc:chgData name="Viola Pirová" userId="8b266cccfa2b5eda" providerId="LiveId" clId="{A91A25F8-CB50-4538-925B-D47D425CED9B}" dt="2019-11-01T12:18:10.342" v="40" actId="2696"/>
        <pc:sldMkLst>
          <pc:docMk/>
          <pc:sldMk cId="2635409608" sldId="282"/>
        </pc:sldMkLst>
      </pc:sldChg>
      <pc:sldChg chg="modSp add">
        <pc:chgData name="Viola Pirová" userId="8b266cccfa2b5eda" providerId="LiveId" clId="{A91A25F8-CB50-4538-925B-D47D425CED9B}" dt="2019-11-17T14:31:00.472" v="4529" actId="20577"/>
        <pc:sldMkLst>
          <pc:docMk/>
          <pc:sldMk cId="24026232" sldId="283"/>
        </pc:sldMkLst>
        <pc:spChg chg="mod">
          <ac:chgData name="Viola Pirová" userId="8b266cccfa2b5eda" providerId="LiveId" clId="{A91A25F8-CB50-4538-925B-D47D425CED9B}" dt="2019-11-17T14:31:00.472" v="4529" actId="20577"/>
          <ac:spMkLst>
            <pc:docMk/>
            <pc:sldMk cId="24026232" sldId="283"/>
            <ac:spMk id="2" creationId="{6B527B14-9ADC-44A1-BC9A-AB75EBF74584}"/>
          </ac:spMkLst>
        </pc:spChg>
      </pc:sldChg>
      <pc:sldChg chg="del">
        <pc:chgData name="Viola Pirová" userId="8b266cccfa2b5eda" providerId="LiveId" clId="{A91A25F8-CB50-4538-925B-D47D425CED9B}" dt="2019-11-01T12:18:09.145" v="35" actId="2696"/>
        <pc:sldMkLst>
          <pc:docMk/>
          <pc:sldMk cId="1146450399" sldId="283"/>
        </pc:sldMkLst>
      </pc:sldChg>
      <pc:sldChg chg="addSp delSp modSp add">
        <pc:chgData name="Viola Pirová" userId="8b266cccfa2b5eda" providerId="LiveId" clId="{A91A25F8-CB50-4538-925B-D47D425CED9B}" dt="2019-11-25T16:52:48.300" v="4708"/>
        <pc:sldMkLst>
          <pc:docMk/>
          <pc:sldMk cId="2200138568" sldId="284"/>
        </pc:sldMkLst>
        <pc:spChg chg="del">
          <ac:chgData name="Viola Pirová" userId="8b266cccfa2b5eda" providerId="LiveId" clId="{A91A25F8-CB50-4538-925B-D47D425CED9B}" dt="2019-11-25T16:52:24.587" v="4703" actId="478"/>
          <ac:spMkLst>
            <pc:docMk/>
            <pc:sldMk cId="2200138568" sldId="284"/>
            <ac:spMk id="2" creationId="{90BB68C8-6865-4712-A38A-E1B4C6C14AAE}"/>
          </ac:spMkLst>
        </pc:spChg>
        <pc:spChg chg="add mod">
          <ac:chgData name="Viola Pirová" userId="8b266cccfa2b5eda" providerId="LiveId" clId="{A91A25F8-CB50-4538-925B-D47D425CED9B}" dt="2019-11-25T16:52:45.286" v="4707"/>
          <ac:spMkLst>
            <pc:docMk/>
            <pc:sldMk cId="2200138568" sldId="284"/>
            <ac:spMk id="6" creationId="{644138B5-AEE1-4497-A65E-EAB9D730DDC6}"/>
          </ac:spMkLst>
        </pc:spChg>
        <pc:spChg chg="add mod">
          <ac:chgData name="Viola Pirová" userId="8b266cccfa2b5eda" providerId="LiveId" clId="{A91A25F8-CB50-4538-925B-D47D425CED9B}" dt="2019-11-25T16:52:48.300" v="4708"/>
          <ac:spMkLst>
            <pc:docMk/>
            <pc:sldMk cId="2200138568" sldId="284"/>
            <ac:spMk id="7" creationId="{01153AA0-21DA-4419-AE93-49EE40855509}"/>
          </ac:spMkLst>
        </pc:spChg>
        <pc:picChg chg="add mod">
          <ac:chgData name="Viola Pirová" userId="8b266cccfa2b5eda" providerId="LiveId" clId="{A91A25F8-CB50-4538-925B-D47D425CED9B}" dt="2019-11-25T16:52:33.190" v="4706" actId="1076"/>
          <ac:picMkLst>
            <pc:docMk/>
            <pc:sldMk cId="2200138568" sldId="284"/>
            <ac:picMk id="5" creationId="{3E010C51-B2B6-4B6F-B33F-1A93D2A4688D}"/>
          </ac:picMkLst>
        </pc:picChg>
      </pc:sldChg>
      <pc:sldChg chg="del">
        <pc:chgData name="Viola Pirová" userId="8b266cccfa2b5eda" providerId="LiveId" clId="{A91A25F8-CB50-4538-925B-D47D425CED9B}" dt="2019-11-01T12:18:10.529" v="41" actId="2696"/>
        <pc:sldMkLst>
          <pc:docMk/>
          <pc:sldMk cId="2911616574" sldId="284"/>
        </pc:sldMkLst>
      </pc:sldChg>
      <pc:sldChg chg="addSp delSp modSp add">
        <pc:chgData name="Viola Pirová" userId="8b266cccfa2b5eda" providerId="LiveId" clId="{A91A25F8-CB50-4538-925B-D47D425CED9B}" dt="2019-11-25T16:54:50.770" v="4746" actId="1076"/>
        <pc:sldMkLst>
          <pc:docMk/>
          <pc:sldMk cId="32693436" sldId="285"/>
        </pc:sldMkLst>
        <pc:spChg chg="del">
          <ac:chgData name="Viola Pirová" userId="8b266cccfa2b5eda" providerId="LiveId" clId="{A91A25F8-CB50-4538-925B-D47D425CED9B}" dt="2019-11-25T16:54:13.702" v="4738" actId="478"/>
          <ac:spMkLst>
            <pc:docMk/>
            <pc:sldMk cId="32693436" sldId="285"/>
            <ac:spMk id="2" creationId="{30579BB2-E7F4-4F78-8EC7-8BD8D0E464BD}"/>
          </ac:spMkLst>
        </pc:spChg>
        <pc:spChg chg="mod">
          <ac:chgData name="Viola Pirová" userId="8b266cccfa2b5eda" providerId="LiveId" clId="{A91A25F8-CB50-4538-925B-D47D425CED9B}" dt="2019-11-25T16:54:26.025" v="4742" actId="14100"/>
          <ac:spMkLst>
            <pc:docMk/>
            <pc:sldMk cId="32693436" sldId="285"/>
            <ac:spMk id="3" creationId="{B072E73B-5CFE-4A9B-9D53-E405FB480356}"/>
          </ac:spMkLst>
        </pc:spChg>
        <pc:picChg chg="add mod">
          <ac:chgData name="Viola Pirová" userId="8b266cccfa2b5eda" providerId="LiveId" clId="{A91A25F8-CB50-4538-925B-D47D425CED9B}" dt="2019-11-25T16:54:42.148" v="4744" actId="1076"/>
          <ac:picMkLst>
            <pc:docMk/>
            <pc:sldMk cId="32693436" sldId="285"/>
            <ac:picMk id="6" creationId="{2F6931C6-4D19-4CB3-AEC7-697E09F0C5D9}"/>
          </ac:picMkLst>
        </pc:picChg>
        <pc:picChg chg="add mod">
          <ac:chgData name="Viola Pirová" userId="8b266cccfa2b5eda" providerId="LiveId" clId="{A91A25F8-CB50-4538-925B-D47D425CED9B}" dt="2019-11-25T16:54:50.770" v="4746" actId="1076"/>
          <ac:picMkLst>
            <pc:docMk/>
            <pc:sldMk cId="32693436" sldId="285"/>
            <ac:picMk id="7" creationId="{24BABA87-703C-4147-9AA0-C750EEA4B1AF}"/>
          </ac:picMkLst>
        </pc:picChg>
      </pc:sldChg>
      <pc:sldChg chg="del">
        <pc:chgData name="Viola Pirová" userId="8b266cccfa2b5eda" providerId="LiveId" clId="{A91A25F8-CB50-4538-925B-D47D425CED9B}" dt="2019-11-01T12:18:09.364" v="36" actId="2696"/>
        <pc:sldMkLst>
          <pc:docMk/>
          <pc:sldMk cId="38088379" sldId="285"/>
        </pc:sldMkLst>
      </pc:sldChg>
      <pc:sldChg chg="del">
        <pc:chgData name="Viola Pirová" userId="8b266cccfa2b5eda" providerId="LiveId" clId="{A91A25F8-CB50-4538-925B-D47D425CED9B}" dt="2019-11-01T12:18:10.118" v="39" actId="2696"/>
        <pc:sldMkLst>
          <pc:docMk/>
          <pc:sldMk cId="3416187474" sldId="286"/>
        </pc:sldMkLst>
      </pc:sldChg>
      <pc:sldChg chg="addSp delSp modSp add">
        <pc:chgData name="Viola Pirová" userId="8b266cccfa2b5eda" providerId="LiveId" clId="{A91A25F8-CB50-4538-925B-D47D425CED9B}" dt="2019-11-25T16:58:20.455" v="5119" actId="20577"/>
        <pc:sldMkLst>
          <pc:docMk/>
          <pc:sldMk cId="3416826671" sldId="286"/>
        </pc:sldMkLst>
        <pc:spChg chg="add del mod">
          <ac:chgData name="Viola Pirová" userId="8b266cccfa2b5eda" providerId="LiveId" clId="{A91A25F8-CB50-4538-925B-D47D425CED9B}" dt="2019-11-25T16:55:13.356" v="4750"/>
          <ac:spMkLst>
            <pc:docMk/>
            <pc:sldMk cId="3416826671" sldId="286"/>
            <ac:spMk id="2" creationId="{EFCC4A24-58B3-4055-B456-983CDE458397}"/>
          </ac:spMkLst>
        </pc:spChg>
        <pc:spChg chg="mod">
          <ac:chgData name="Viola Pirová" userId="8b266cccfa2b5eda" providerId="LiveId" clId="{A91A25F8-CB50-4538-925B-D47D425CED9B}" dt="2019-11-25T16:58:20.455" v="5119" actId="20577"/>
          <ac:spMkLst>
            <pc:docMk/>
            <pc:sldMk cId="3416826671" sldId="286"/>
            <ac:spMk id="3" creationId="{B072E73B-5CFE-4A9B-9D53-E405FB480356}"/>
          </ac:spMkLst>
        </pc:spChg>
        <pc:spChg chg="del mod">
          <ac:chgData name="Viola Pirová" userId="8b266cccfa2b5eda" providerId="LiveId" clId="{A91A25F8-CB50-4538-925B-D47D425CED9B}" dt="2019-11-25T16:58:18.327" v="5118" actId="478"/>
          <ac:spMkLst>
            <pc:docMk/>
            <pc:sldMk cId="3416826671" sldId="286"/>
            <ac:spMk id="4" creationId="{1F22A683-CD10-4EB2-A3CB-6C3BA71377C8}"/>
          </ac:spMkLst>
        </pc:spChg>
        <pc:spChg chg="add del mod">
          <ac:chgData name="Viola Pirová" userId="8b266cccfa2b5eda" providerId="LiveId" clId="{A91A25F8-CB50-4538-925B-D47D425CED9B}" dt="2019-11-25T16:55:13.356" v="4750"/>
          <ac:spMkLst>
            <pc:docMk/>
            <pc:sldMk cId="3416826671" sldId="286"/>
            <ac:spMk id="8" creationId="{2981F590-8E44-4CD4-9722-F5D5AC9CC9B8}"/>
          </ac:spMkLst>
        </pc:spChg>
        <pc:spChg chg="add del mod">
          <ac:chgData name="Viola Pirová" userId="8b266cccfa2b5eda" providerId="LiveId" clId="{A91A25F8-CB50-4538-925B-D47D425CED9B}" dt="2019-11-25T16:55:13.356" v="4750"/>
          <ac:spMkLst>
            <pc:docMk/>
            <pc:sldMk cId="3416826671" sldId="286"/>
            <ac:spMk id="9" creationId="{4A0E1E34-DDD0-45E2-B11D-5DED8C251A7F}"/>
          </ac:spMkLst>
        </pc:spChg>
        <pc:spChg chg="add mod">
          <ac:chgData name="Viola Pirová" userId="8b266cccfa2b5eda" providerId="LiveId" clId="{A91A25F8-CB50-4538-925B-D47D425CED9B}" dt="2019-11-25T16:58:11.854" v="5115" actId="1076"/>
          <ac:spMkLst>
            <pc:docMk/>
            <pc:sldMk cId="3416826671" sldId="286"/>
            <ac:spMk id="10" creationId="{FA8B39D0-8B27-4A0F-9224-D42B08B0575D}"/>
          </ac:spMkLst>
        </pc:spChg>
        <pc:picChg chg="del">
          <ac:chgData name="Viola Pirová" userId="8b266cccfa2b5eda" providerId="LiveId" clId="{A91A25F8-CB50-4538-925B-D47D425CED9B}" dt="2019-11-25T16:54:59.718" v="4749" actId="478"/>
          <ac:picMkLst>
            <pc:docMk/>
            <pc:sldMk cId="3416826671" sldId="286"/>
            <ac:picMk id="6" creationId="{2F6931C6-4D19-4CB3-AEC7-697E09F0C5D9}"/>
          </ac:picMkLst>
        </pc:picChg>
        <pc:picChg chg="del">
          <ac:chgData name="Viola Pirová" userId="8b266cccfa2b5eda" providerId="LiveId" clId="{A91A25F8-CB50-4538-925B-D47D425CED9B}" dt="2019-11-25T16:54:58.984" v="4748" actId="478"/>
          <ac:picMkLst>
            <pc:docMk/>
            <pc:sldMk cId="3416826671" sldId="286"/>
            <ac:picMk id="7" creationId="{24BABA87-703C-4147-9AA0-C750EEA4B1AF}"/>
          </ac:picMkLst>
        </pc:picChg>
      </pc:sldChg>
      <pc:sldChg chg="del">
        <pc:chgData name="Viola Pirová" userId="8b266cccfa2b5eda" providerId="LiveId" clId="{A91A25F8-CB50-4538-925B-D47D425CED9B}" dt="2019-11-01T12:18:09.674" v="37" actId="2696"/>
        <pc:sldMkLst>
          <pc:docMk/>
          <pc:sldMk cId="1513566519" sldId="287"/>
        </pc:sldMkLst>
      </pc:sldChg>
      <pc:sldChg chg="addSp delSp modSp add">
        <pc:chgData name="Viola Pirová" userId="8b266cccfa2b5eda" providerId="LiveId" clId="{A91A25F8-CB50-4538-925B-D47D425CED9B}" dt="2019-11-25T17:01:55.730" v="5247" actId="478"/>
        <pc:sldMkLst>
          <pc:docMk/>
          <pc:sldMk cId="2805580353" sldId="287"/>
        </pc:sldMkLst>
        <pc:spChg chg="del">
          <ac:chgData name="Viola Pirová" userId="8b266cccfa2b5eda" providerId="LiveId" clId="{A91A25F8-CB50-4538-925B-D47D425CED9B}" dt="2019-11-25T17:01:55.730" v="5247" actId="478"/>
          <ac:spMkLst>
            <pc:docMk/>
            <pc:sldMk cId="2805580353" sldId="287"/>
            <ac:spMk id="2" creationId="{51208825-D51E-4B9C-8737-1105655201F5}"/>
          </ac:spMkLst>
        </pc:spChg>
        <pc:picChg chg="add del mod">
          <ac:chgData name="Viola Pirová" userId="8b266cccfa2b5eda" providerId="LiveId" clId="{A91A25F8-CB50-4538-925B-D47D425CED9B}" dt="2019-11-25T17:01:47.683" v="5243" actId="478"/>
          <ac:picMkLst>
            <pc:docMk/>
            <pc:sldMk cId="2805580353" sldId="287"/>
            <ac:picMk id="4" creationId="{FC536561-0060-43C5-B138-A827BC5459ED}"/>
          </ac:picMkLst>
        </pc:picChg>
        <pc:picChg chg="add mod">
          <ac:chgData name="Viola Pirová" userId="8b266cccfa2b5eda" providerId="LiveId" clId="{A91A25F8-CB50-4538-925B-D47D425CED9B}" dt="2019-11-25T17:01:53.450" v="5246" actId="1076"/>
          <ac:picMkLst>
            <pc:docMk/>
            <pc:sldMk cId="2805580353" sldId="287"/>
            <ac:picMk id="5" creationId="{9E6CED9C-9192-4F89-9352-9BF0B8A309CB}"/>
          </ac:picMkLst>
        </pc:picChg>
      </pc:sldChg>
      <pc:sldChg chg="delSp modSp add delAnim modAnim">
        <pc:chgData name="Viola Pirová" userId="8b266cccfa2b5eda" providerId="LiveId" clId="{A91A25F8-CB50-4538-925B-D47D425CED9B}" dt="2019-11-25T17:10:02.728" v="5552" actId="313"/>
        <pc:sldMkLst>
          <pc:docMk/>
          <pc:sldMk cId="126766946" sldId="288"/>
        </pc:sldMkLst>
        <pc:spChg chg="mod">
          <ac:chgData name="Viola Pirová" userId="8b266cccfa2b5eda" providerId="LiveId" clId="{A91A25F8-CB50-4538-925B-D47D425CED9B}" dt="2019-11-25T17:09:30.637" v="5504" actId="20577"/>
          <ac:spMkLst>
            <pc:docMk/>
            <pc:sldMk cId="126766946" sldId="288"/>
            <ac:spMk id="5" creationId="{4F64983A-62F0-4A2B-B776-A18AC487681B}"/>
          </ac:spMkLst>
        </pc:spChg>
        <pc:spChg chg="mod">
          <ac:chgData name="Viola Pirová" userId="8b266cccfa2b5eda" providerId="LiveId" clId="{A91A25F8-CB50-4538-925B-D47D425CED9B}" dt="2019-11-25T17:10:02.728" v="5552" actId="313"/>
          <ac:spMkLst>
            <pc:docMk/>
            <pc:sldMk cId="126766946" sldId="288"/>
            <ac:spMk id="6" creationId="{930458B8-F0E0-4834-B084-248EADE6599B}"/>
          </ac:spMkLst>
        </pc:spChg>
        <pc:picChg chg="del">
          <ac:chgData name="Viola Pirová" userId="8b266cccfa2b5eda" providerId="LiveId" clId="{A91A25F8-CB50-4538-925B-D47D425CED9B}" dt="2019-11-25T17:08:44.753" v="5412" actId="478"/>
          <ac:picMkLst>
            <pc:docMk/>
            <pc:sldMk cId="126766946" sldId="288"/>
            <ac:picMk id="7" creationId="{EA5E3DA3-811B-433A-9B2A-A74104404227}"/>
          </ac:picMkLst>
        </pc:picChg>
        <pc:picChg chg="del">
          <ac:chgData name="Viola Pirová" userId="8b266cccfa2b5eda" providerId="LiveId" clId="{A91A25F8-CB50-4538-925B-D47D425CED9B}" dt="2019-11-25T17:08:45.459" v="5413" actId="478"/>
          <ac:picMkLst>
            <pc:docMk/>
            <pc:sldMk cId="126766946" sldId="288"/>
            <ac:picMk id="8" creationId="{93D64E28-E7DB-4133-89CF-C19B0591FA66}"/>
          </ac:picMkLst>
        </pc:picChg>
        <pc:picChg chg="del">
          <ac:chgData name="Viola Pirová" userId="8b266cccfa2b5eda" providerId="LiveId" clId="{A91A25F8-CB50-4538-925B-D47D425CED9B}" dt="2019-11-25T17:08:45.990" v="5414" actId="478"/>
          <ac:picMkLst>
            <pc:docMk/>
            <pc:sldMk cId="126766946" sldId="288"/>
            <ac:picMk id="9" creationId="{C2046308-158E-41A9-A4E3-90258BEFCD27}"/>
          </ac:picMkLst>
        </pc:picChg>
      </pc:sldChg>
      <pc:sldChg chg="del">
        <pc:chgData name="Viola Pirová" userId="8b266cccfa2b5eda" providerId="LiveId" clId="{A91A25F8-CB50-4538-925B-D47D425CED9B}" dt="2019-11-01T12:18:08.780" v="34" actId="2696"/>
        <pc:sldMkLst>
          <pc:docMk/>
          <pc:sldMk cId="1914557700" sldId="288"/>
        </pc:sldMkLst>
      </pc:sldChg>
      <pc:sldChg chg="add del">
        <pc:chgData name="Viola Pirová" userId="8b266cccfa2b5eda" providerId="LiveId" clId="{A91A25F8-CB50-4538-925B-D47D425CED9B}" dt="2019-11-25T17:01:19.485" v="5237" actId="2696"/>
        <pc:sldMkLst>
          <pc:docMk/>
          <pc:sldMk cId="3454500992" sldId="288"/>
        </pc:sldMkLst>
      </pc:sldChg>
      <pc:sldChg chg="modSp add modAnim">
        <pc:chgData name="Viola Pirová" userId="8b266cccfa2b5eda" providerId="LiveId" clId="{A91A25F8-CB50-4538-925B-D47D425CED9B}" dt="2019-11-25T17:12:14.112" v="5770" actId="313"/>
        <pc:sldMkLst>
          <pc:docMk/>
          <pc:sldMk cId="2778657638" sldId="289"/>
        </pc:sldMkLst>
        <pc:spChg chg="mod">
          <ac:chgData name="Viola Pirová" userId="8b266cccfa2b5eda" providerId="LiveId" clId="{A91A25F8-CB50-4538-925B-D47D425CED9B}" dt="2019-11-25T17:11:10.419" v="5601" actId="20577"/>
          <ac:spMkLst>
            <pc:docMk/>
            <pc:sldMk cId="2778657638" sldId="289"/>
            <ac:spMk id="5" creationId="{4F64983A-62F0-4A2B-B776-A18AC487681B}"/>
          </ac:spMkLst>
        </pc:spChg>
        <pc:spChg chg="mod">
          <ac:chgData name="Viola Pirová" userId="8b266cccfa2b5eda" providerId="LiveId" clId="{A91A25F8-CB50-4538-925B-D47D425CED9B}" dt="2019-11-25T17:12:14.112" v="5770" actId="313"/>
          <ac:spMkLst>
            <pc:docMk/>
            <pc:sldMk cId="2778657638" sldId="289"/>
            <ac:spMk id="6" creationId="{930458B8-F0E0-4834-B084-248EADE6599B}"/>
          </ac:spMkLst>
        </pc:spChg>
      </pc:sldChg>
      <pc:sldChg chg="del">
        <pc:chgData name="Viola Pirová" userId="8b266cccfa2b5eda" providerId="LiveId" clId="{A91A25F8-CB50-4538-925B-D47D425CED9B}" dt="2019-11-01T12:18:10.710" v="42" actId="2696"/>
        <pc:sldMkLst>
          <pc:docMk/>
          <pc:sldMk cId="3003457040" sldId="289"/>
        </pc:sldMkLst>
      </pc:sldChg>
      <pc:sldChg chg="modSp add modAnim">
        <pc:chgData name="Viola Pirová" userId="8b266cccfa2b5eda" providerId="LiveId" clId="{A91A25F8-CB50-4538-925B-D47D425CED9B}" dt="2019-11-25T17:16:42.124" v="5866" actId="313"/>
        <pc:sldMkLst>
          <pc:docMk/>
          <pc:sldMk cId="330352924" sldId="290"/>
        </pc:sldMkLst>
        <pc:spChg chg="mod">
          <ac:chgData name="Viola Pirová" userId="8b266cccfa2b5eda" providerId="LiveId" clId="{A91A25F8-CB50-4538-925B-D47D425CED9B}" dt="2019-11-25T17:15:34.909" v="5807" actId="313"/>
          <ac:spMkLst>
            <pc:docMk/>
            <pc:sldMk cId="330352924" sldId="290"/>
            <ac:spMk id="5" creationId="{4F64983A-62F0-4A2B-B776-A18AC487681B}"/>
          </ac:spMkLst>
        </pc:spChg>
        <pc:spChg chg="mod">
          <ac:chgData name="Viola Pirová" userId="8b266cccfa2b5eda" providerId="LiveId" clId="{A91A25F8-CB50-4538-925B-D47D425CED9B}" dt="2019-11-25T17:16:42.124" v="5866" actId="313"/>
          <ac:spMkLst>
            <pc:docMk/>
            <pc:sldMk cId="330352924" sldId="290"/>
            <ac:spMk id="6" creationId="{930458B8-F0E0-4834-B084-248EADE6599B}"/>
          </ac:spMkLst>
        </pc:spChg>
      </pc:sldChg>
      <pc:sldChg chg="del">
        <pc:chgData name="Viola Pirová" userId="8b266cccfa2b5eda" providerId="LiveId" clId="{A91A25F8-CB50-4538-925B-D47D425CED9B}" dt="2019-11-01T12:18:08.530" v="33" actId="2696"/>
        <pc:sldMkLst>
          <pc:docMk/>
          <pc:sldMk cId="3652558900" sldId="290"/>
        </pc:sldMkLst>
      </pc:sldChg>
      <pc:sldChg chg="addSp delSp modSp add">
        <pc:chgData name="Viola Pirová" userId="8b266cccfa2b5eda" providerId="LiveId" clId="{A91A25F8-CB50-4538-925B-D47D425CED9B}" dt="2019-11-25T17:29:59.536" v="6625" actId="313"/>
        <pc:sldMkLst>
          <pc:docMk/>
          <pc:sldMk cId="1071879525" sldId="291"/>
        </pc:sldMkLst>
        <pc:spChg chg="mod">
          <ac:chgData name="Viola Pirová" userId="8b266cccfa2b5eda" providerId="LiveId" clId="{A91A25F8-CB50-4538-925B-D47D425CED9B}" dt="2019-11-25T17:22:33.431" v="5916" actId="313"/>
          <ac:spMkLst>
            <pc:docMk/>
            <pc:sldMk cId="1071879525" sldId="291"/>
            <ac:spMk id="2" creationId="{E8449AE5-2569-4448-8686-47A3F007EF4A}"/>
          </ac:spMkLst>
        </pc:spChg>
        <pc:spChg chg="del">
          <ac:chgData name="Viola Pirová" userId="8b266cccfa2b5eda" providerId="LiveId" clId="{A91A25F8-CB50-4538-925B-D47D425CED9B}" dt="2019-11-25T17:28:46.912" v="6483" actId="478"/>
          <ac:spMkLst>
            <pc:docMk/>
            <pc:sldMk cId="1071879525" sldId="291"/>
            <ac:spMk id="3" creationId="{6A5866CE-5FDD-4099-9316-E3DDB4AE2950}"/>
          </ac:spMkLst>
        </pc:spChg>
        <pc:spChg chg="mod">
          <ac:chgData name="Viola Pirová" userId="8b266cccfa2b5eda" providerId="LiveId" clId="{A91A25F8-CB50-4538-925B-D47D425CED9B}" dt="2019-11-25T17:23:38.351" v="6048" actId="20577"/>
          <ac:spMkLst>
            <pc:docMk/>
            <pc:sldMk cId="1071879525" sldId="291"/>
            <ac:spMk id="5" creationId="{B6E5C0F3-B4D0-4108-ACF5-8C6B7B506928}"/>
          </ac:spMkLst>
        </pc:spChg>
        <pc:spChg chg="mod">
          <ac:chgData name="Viola Pirová" userId="8b266cccfa2b5eda" providerId="LiveId" clId="{A91A25F8-CB50-4538-925B-D47D425CED9B}" dt="2019-11-25T17:29:59.536" v="6625" actId="313"/>
          <ac:spMkLst>
            <pc:docMk/>
            <pc:sldMk cId="1071879525" sldId="291"/>
            <ac:spMk id="6" creationId="{1EE9A93A-992C-40C0-BF7F-A4E95F3911E4}"/>
          </ac:spMkLst>
        </pc:spChg>
        <pc:spChg chg="add del mod">
          <ac:chgData name="Viola Pirová" userId="8b266cccfa2b5eda" providerId="LiveId" clId="{A91A25F8-CB50-4538-925B-D47D425CED9B}" dt="2019-11-25T17:29:44.780" v="6624" actId="1076"/>
          <ac:spMkLst>
            <pc:docMk/>
            <pc:sldMk cId="1071879525" sldId="291"/>
            <ac:spMk id="7" creationId="{BE2A0B5D-F590-4472-B760-84541393C6C0}"/>
          </ac:spMkLst>
        </pc:spChg>
      </pc:sldChg>
      <pc:sldChg chg="del">
        <pc:chgData name="Viola Pirová" userId="8b266cccfa2b5eda" providerId="LiveId" clId="{A91A25F8-CB50-4538-925B-D47D425CED9B}" dt="2019-11-01T12:18:09.947" v="38" actId="2696"/>
        <pc:sldMkLst>
          <pc:docMk/>
          <pc:sldMk cId="4083314204" sldId="291"/>
        </pc:sldMkLst>
      </pc:sldChg>
      <pc:sldChg chg="modSp add">
        <pc:chgData name="Viola Pirová" userId="8b266cccfa2b5eda" providerId="LiveId" clId="{A91A25F8-CB50-4538-925B-D47D425CED9B}" dt="2019-11-25T17:31:45.499" v="6756" actId="20577"/>
        <pc:sldMkLst>
          <pc:docMk/>
          <pc:sldMk cId="3363648026" sldId="292"/>
        </pc:sldMkLst>
        <pc:spChg chg="mod">
          <ac:chgData name="Viola Pirová" userId="8b266cccfa2b5eda" providerId="LiveId" clId="{A91A25F8-CB50-4538-925B-D47D425CED9B}" dt="2019-11-25T17:31:45.499" v="6756" actId="20577"/>
          <ac:spMkLst>
            <pc:docMk/>
            <pc:sldMk cId="3363648026" sldId="292"/>
            <ac:spMk id="3" creationId="{A1F005A4-3025-4A02-9440-8B7B91EB578B}"/>
          </ac:spMkLst>
        </pc:spChg>
      </pc:sldChg>
      <pc:sldChg chg="modSp add ord">
        <pc:chgData name="Viola Pirová" userId="8b266cccfa2b5eda" providerId="LiveId" clId="{A91A25F8-CB50-4538-925B-D47D425CED9B}" dt="2019-11-25T17:33:07.770" v="6905" actId="313"/>
        <pc:sldMkLst>
          <pc:docMk/>
          <pc:sldMk cId="3482222755" sldId="293"/>
        </pc:sldMkLst>
        <pc:spChg chg="mod">
          <ac:chgData name="Viola Pirová" userId="8b266cccfa2b5eda" providerId="LiveId" clId="{A91A25F8-CB50-4538-925B-D47D425CED9B}" dt="2019-11-25T17:33:07.770" v="6905" actId="313"/>
          <ac:spMkLst>
            <pc:docMk/>
            <pc:sldMk cId="3482222755" sldId="293"/>
            <ac:spMk id="2" creationId="{73FFACB0-0CD2-4FF8-923E-9D9E1FC5A352}"/>
          </ac:spMkLst>
        </pc:spChg>
        <pc:spChg chg="mod">
          <ac:chgData name="Viola Pirová" userId="8b266cccfa2b5eda" providerId="LiveId" clId="{A91A25F8-CB50-4538-925B-D47D425CED9B}" dt="2019-11-25T17:33:00.905" v="6904" actId="20577"/>
          <ac:spMkLst>
            <pc:docMk/>
            <pc:sldMk cId="3482222755" sldId="293"/>
            <ac:spMk id="3" creationId="{D804E7AE-DDE1-407F-9706-6F2FDF4CB10D}"/>
          </ac:spMkLst>
        </pc:spChg>
      </pc:sldChg>
    </pc:docChg>
  </pc:docChgLst>
  <pc:docChgLst>
    <pc:chgData name="Viola Pirová" userId="8b266cccfa2b5eda" providerId="LiveId" clId="{E37AA223-0C90-4D9B-80A9-EA987CCC0149}"/>
    <pc:docChg chg="undo custSel addSld delSld modSld sldOrd">
      <pc:chgData name="Viola Pirová" userId="8b266cccfa2b5eda" providerId="LiveId" clId="{E37AA223-0C90-4D9B-80A9-EA987CCC0149}" dt="2019-11-01T12:15:44.899" v="687" actId="20577"/>
      <pc:docMkLst>
        <pc:docMk/>
      </pc:docMkLst>
      <pc:sldChg chg="modSp">
        <pc:chgData name="Viola Pirová" userId="8b266cccfa2b5eda" providerId="LiveId" clId="{E37AA223-0C90-4D9B-80A9-EA987CCC0149}" dt="2019-11-01T12:15:44.899" v="687" actId="20577"/>
        <pc:sldMkLst>
          <pc:docMk/>
          <pc:sldMk cId="0" sldId="256"/>
        </pc:sldMkLst>
        <pc:spChg chg="mod">
          <ac:chgData name="Viola Pirová" userId="8b266cccfa2b5eda" providerId="LiveId" clId="{E37AA223-0C90-4D9B-80A9-EA987CCC0149}" dt="2019-11-01T12:15:44.899" v="687" actId="20577"/>
          <ac:spMkLst>
            <pc:docMk/>
            <pc:sldMk cId="0" sldId="256"/>
            <ac:spMk id="2" creationId="{27C8D99B-655C-48DB-B191-E6CBC2809711}"/>
          </ac:spMkLst>
        </pc:spChg>
        <pc:spChg chg="mod">
          <ac:chgData name="Viola Pirová" userId="8b266cccfa2b5eda" providerId="LiveId" clId="{E37AA223-0C90-4D9B-80A9-EA987CCC0149}" dt="2019-11-01T11:14:20.855" v="22" actId="20577"/>
          <ac:spMkLst>
            <pc:docMk/>
            <pc:sldMk cId="0" sldId="256"/>
            <ac:spMk id="95234" creationId="{00000000-0000-0000-0000-000000000000}"/>
          </ac:spMkLst>
        </pc:spChg>
      </pc:sldChg>
      <pc:sldChg chg="modSp ord">
        <pc:chgData name="Viola Pirová" userId="8b266cccfa2b5eda" providerId="LiveId" clId="{E37AA223-0C90-4D9B-80A9-EA987CCC0149}" dt="2019-11-01T12:08:36.751" v="635"/>
        <pc:sldMkLst>
          <pc:docMk/>
          <pc:sldMk cId="2635409608" sldId="282"/>
        </pc:sldMkLst>
        <pc:spChg chg="mod">
          <ac:chgData name="Viola Pirová" userId="8b266cccfa2b5eda" providerId="LiveId" clId="{E37AA223-0C90-4D9B-80A9-EA987CCC0149}" dt="2019-11-01T11:14:30.393" v="50" actId="20577"/>
          <ac:spMkLst>
            <pc:docMk/>
            <pc:sldMk cId="2635409608" sldId="282"/>
            <ac:spMk id="2" creationId="{045415ED-2389-46F7-A437-060976C2FE1D}"/>
          </ac:spMkLst>
        </pc:spChg>
        <pc:spChg chg="mod">
          <ac:chgData name="Viola Pirová" userId="8b266cccfa2b5eda" providerId="LiveId" clId="{E37AA223-0C90-4D9B-80A9-EA987CCC0149}" dt="2019-11-01T11:41:03.625" v="357" actId="404"/>
          <ac:spMkLst>
            <pc:docMk/>
            <pc:sldMk cId="2635409608" sldId="282"/>
            <ac:spMk id="3" creationId="{D348F847-8F6A-4FC5-B061-BBD1AF2AB211}"/>
          </ac:spMkLst>
        </pc:spChg>
      </pc:sldChg>
      <pc:sldChg chg="del">
        <pc:chgData name="Viola Pirová" userId="8b266cccfa2b5eda" providerId="LiveId" clId="{E37AA223-0C90-4D9B-80A9-EA987CCC0149}" dt="2019-11-01T11:18:03.748" v="108" actId="2696"/>
        <pc:sldMkLst>
          <pc:docMk/>
          <pc:sldMk cId="777829255" sldId="283"/>
        </pc:sldMkLst>
      </pc:sldChg>
      <pc:sldChg chg="addSp delSp modSp add">
        <pc:chgData name="Viola Pirová" userId="8b266cccfa2b5eda" providerId="LiveId" clId="{E37AA223-0C90-4D9B-80A9-EA987CCC0149}" dt="2019-11-01T11:19:07.825" v="282" actId="20577"/>
        <pc:sldMkLst>
          <pc:docMk/>
          <pc:sldMk cId="1146450399" sldId="283"/>
        </pc:sldMkLst>
        <pc:spChg chg="mod">
          <ac:chgData name="Viola Pirová" userId="8b266cccfa2b5eda" providerId="LiveId" clId="{E37AA223-0C90-4D9B-80A9-EA987CCC0149}" dt="2019-11-01T11:18:27.556" v="184" actId="20577"/>
          <ac:spMkLst>
            <pc:docMk/>
            <pc:sldMk cId="1146450399" sldId="283"/>
            <ac:spMk id="2" creationId="{045415ED-2389-46F7-A437-060976C2FE1D}"/>
          </ac:spMkLst>
        </pc:spChg>
        <pc:spChg chg="del mod">
          <ac:chgData name="Viola Pirová" userId="8b266cccfa2b5eda" providerId="LiveId" clId="{E37AA223-0C90-4D9B-80A9-EA987CCC0149}" dt="2019-11-01T11:18:52.645" v="232"/>
          <ac:spMkLst>
            <pc:docMk/>
            <pc:sldMk cId="1146450399" sldId="283"/>
            <ac:spMk id="3" creationId="{D348F847-8F6A-4FC5-B061-BBD1AF2AB211}"/>
          </ac:spMkLst>
        </pc:spChg>
        <pc:spChg chg="add del mod">
          <ac:chgData name="Viola Pirová" userId="8b266cccfa2b5eda" providerId="LiveId" clId="{E37AA223-0C90-4D9B-80A9-EA987CCC0149}" dt="2019-11-01T11:18:45.956" v="209"/>
          <ac:spMkLst>
            <pc:docMk/>
            <pc:sldMk cId="1146450399" sldId="283"/>
            <ac:spMk id="4" creationId="{61E1AB2C-A675-41D8-82CF-9CEB369CDB42}"/>
          </ac:spMkLst>
        </pc:spChg>
        <pc:spChg chg="add mod">
          <ac:chgData name="Viola Pirová" userId="8b266cccfa2b5eda" providerId="LiveId" clId="{E37AA223-0C90-4D9B-80A9-EA987CCC0149}" dt="2019-11-01T11:19:00.772" v="257" actId="20577"/>
          <ac:spMkLst>
            <pc:docMk/>
            <pc:sldMk cId="1146450399" sldId="283"/>
            <ac:spMk id="6" creationId="{D24AB5C9-842F-4D2D-B42F-030FE5CE5CB6}"/>
          </ac:spMkLst>
        </pc:spChg>
        <pc:spChg chg="add mod">
          <ac:chgData name="Viola Pirová" userId="8b266cccfa2b5eda" providerId="LiveId" clId="{E37AA223-0C90-4D9B-80A9-EA987CCC0149}" dt="2019-11-01T11:18:52.645" v="232"/>
          <ac:spMkLst>
            <pc:docMk/>
            <pc:sldMk cId="1146450399" sldId="283"/>
            <ac:spMk id="7" creationId="{8AAD8D25-DAFF-4B37-BB07-0F113690D5A8}"/>
          </ac:spMkLst>
        </pc:spChg>
        <pc:spChg chg="add mod">
          <ac:chgData name="Viola Pirová" userId="8b266cccfa2b5eda" providerId="LiveId" clId="{E37AA223-0C90-4D9B-80A9-EA987CCC0149}" dt="2019-11-01T11:19:07.825" v="282" actId="20577"/>
          <ac:spMkLst>
            <pc:docMk/>
            <pc:sldMk cId="1146450399" sldId="283"/>
            <ac:spMk id="8" creationId="{750C9281-39C3-4E0F-B589-79448336EDD7}"/>
          </ac:spMkLst>
        </pc:spChg>
        <pc:spChg chg="add mod">
          <ac:chgData name="Viola Pirová" userId="8b266cccfa2b5eda" providerId="LiveId" clId="{E37AA223-0C90-4D9B-80A9-EA987CCC0149}" dt="2019-11-01T11:18:52.645" v="232"/>
          <ac:spMkLst>
            <pc:docMk/>
            <pc:sldMk cId="1146450399" sldId="283"/>
            <ac:spMk id="9" creationId="{2A1905E6-7295-4491-996D-0F1E331CCEEC}"/>
          </ac:spMkLst>
        </pc:spChg>
      </pc:sldChg>
      <pc:sldChg chg="del">
        <pc:chgData name="Viola Pirová" userId="8b266cccfa2b5eda" providerId="LiveId" clId="{E37AA223-0C90-4D9B-80A9-EA987CCC0149}" dt="2019-11-01T11:18:04.492" v="109" actId="2696"/>
        <pc:sldMkLst>
          <pc:docMk/>
          <pc:sldMk cId="2081800615" sldId="284"/>
        </pc:sldMkLst>
      </pc:sldChg>
      <pc:sldChg chg="addSp delSp modSp add">
        <pc:chgData name="Viola Pirová" userId="8b266cccfa2b5eda" providerId="LiveId" clId="{E37AA223-0C90-4D9B-80A9-EA987CCC0149}" dt="2019-11-01T11:28:05.047" v="350"/>
        <pc:sldMkLst>
          <pc:docMk/>
          <pc:sldMk cId="2911616574" sldId="284"/>
        </pc:sldMkLst>
        <pc:spChg chg="add del mod">
          <ac:chgData name="Viola Pirová" userId="8b266cccfa2b5eda" providerId="LiveId" clId="{E37AA223-0C90-4D9B-80A9-EA987CCC0149}" dt="2019-11-01T11:24:59.073" v="347" actId="1076"/>
          <ac:spMkLst>
            <pc:docMk/>
            <pc:sldMk cId="2911616574" sldId="284"/>
            <ac:spMk id="2" creationId="{045415ED-2389-46F7-A437-060976C2FE1D}"/>
          </ac:spMkLst>
        </pc:spChg>
        <pc:spChg chg="add del mod">
          <ac:chgData name="Viola Pirová" userId="8b266cccfa2b5eda" providerId="LiveId" clId="{E37AA223-0C90-4D9B-80A9-EA987CCC0149}" dt="2019-11-01T11:24:52.041" v="346" actId="478"/>
          <ac:spMkLst>
            <pc:docMk/>
            <pc:sldMk cId="2911616574" sldId="284"/>
            <ac:spMk id="5" creationId="{12F6D39E-7274-4387-99CA-2815DD5848BF}"/>
          </ac:spMkLst>
        </pc:spChg>
        <pc:spChg chg="add del mod">
          <ac:chgData name="Viola Pirová" userId="8b266cccfa2b5eda" providerId="LiveId" clId="{E37AA223-0C90-4D9B-80A9-EA987CCC0149}" dt="2019-11-01T11:24:52.041" v="346" actId="478"/>
          <ac:spMkLst>
            <pc:docMk/>
            <pc:sldMk cId="2911616574" sldId="284"/>
            <ac:spMk id="6" creationId="{D24AB5C9-842F-4D2D-B42F-030FE5CE5CB6}"/>
          </ac:spMkLst>
        </pc:spChg>
        <pc:spChg chg="del">
          <ac:chgData name="Viola Pirová" userId="8b266cccfa2b5eda" providerId="LiveId" clId="{E37AA223-0C90-4D9B-80A9-EA987CCC0149}" dt="2019-11-01T11:20:08.477" v="284"/>
          <ac:spMkLst>
            <pc:docMk/>
            <pc:sldMk cId="2911616574" sldId="284"/>
            <ac:spMk id="7" creationId="{8AAD8D25-DAFF-4B37-BB07-0F113690D5A8}"/>
          </ac:spMkLst>
        </pc:spChg>
        <pc:spChg chg="del mod">
          <ac:chgData name="Viola Pirová" userId="8b266cccfa2b5eda" providerId="LiveId" clId="{E37AA223-0C90-4D9B-80A9-EA987CCC0149}" dt="2019-11-01T11:20:16.482" v="286" actId="478"/>
          <ac:spMkLst>
            <pc:docMk/>
            <pc:sldMk cId="2911616574" sldId="284"/>
            <ac:spMk id="8" creationId="{750C9281-39C3-4E0F-B589-79448336EDD7}"/>
          </ac:spMkLst>
        </pc:spChg>
        <pc:spChg chg="del">
          <ac:chgData name="Viola Pirová" userId="8b266cccfa2b5eda" providerId="LiveId" clId="{E37AA223-0C90-4D9B-80A9-EA987CCC0149}" dt="2019-11-01T11:20:08.477" v="284"/>
          <ac:spMkLst>
            <pc:docMk/>
            <pc:sldMk cId="2911616574" sldId="284"/>
            <ac:spMk id="9" creationId="{2A1905E6-7295-4491-996D-0F1E331CCEEC}"/>
          </ac:spMkLst>
        </pc:spChg>
        <pc:spChg chg="add del mod">
          <ac:chgData name="Viola Pirová" userId="8b266cccfa2b5eda" providerId="LiveId" clId="{E37AA223-0C90-4D9B-80A9-EA987CCC0149}" dt="2019-11-01T11:28:05.047" v="350"/>
          <ac:spMkLst>
            <pc:docMk/>
            <pc:sldMk cId="2911616574" sldId="284"/>
            <ac:spMk id="10" creationId="{CBBDAED7-2100-4CAC-B99A-54127BFE3D84}"/>
          </ac:spMkLst>
        </pc:spChg>
        <pc:spChg chg="add del mod">
          <ac:chgData name="Viola Pirová" userId="8b266cccfa2b5eda" providerId="LiveId" clId="{E37AA223-0C90-4D9B-80A9-EA987CCC0149}" dt="2019-11-01T11:24:52.041" v="346" actId="478"/>
          <ac:spMkLst>
            <pc:docMk/>
            <pc:sldMk cId="2911616574" sldId="284"/>
            <ac:spMk id="11" creationId="{530A7629-9AEA-4DCC-8755-DA5EFFAE8B59}"/>
          </ac:spMkLst>
        </pc:spChg>
        <pc:spChg chg="add del mod">
          <ac:chgData name="Viola Pirová" userId="8b266cccfa2b5eda" providerId="LiveId" clId="{E37AA223-0C90-4D9B-80A9-EA987CCC0149}" dt="2019-11-01T11:24:52.041" v="346" actId="478"/>
          <ac:spMkLst>
            <pc:docMk/>
            <pc:sldMk cId="2911616574" sldId="284"/>
            <ac:spMk id="12" creationId="{F3FEC7BD-0421-4A97-9E69-D0859BDE362A}"/>
          </ac:spMkLst>
        </pc:spChg>
        <pc:picChg chg="add del mod">
          <ac:chgData name="Viola Pirová" userId="8b266cccfa2b5eda" providerId="LiveId" clId="{E37AA223-0C90-4D9B-80A9-EA987CCC0149}" dt="2019-11-01T11:23:06.830" v="334" actId="478"/>
          <ac:picMkLst>
            <pc:docMk/>
            <pc:sldMk cId="2911616574" sldId="284"/>
            <ac:picMk id="3" creationId="{C48530EF-B2A0-4484-AFE9-BD77F225EB36}"/>
          </ac:picMkLst>
        </pc:picChg>
        <pc:picChg chg="add del mod">
          <ac:chgData name="Viola Pirová" userId="8b266cccfa2b5eda" providerId="LiveId" clId="{E37AA223-0C90-4D9B-80A9-EA987CCC0149}" dt="2019-11-01T11:24:52.041" v="346" actId="478"/>
          <ac:picMkLst>
            <pc:docMk/>
            <pc:sldMk cId="2911616574" sldId="284"/>
            <ac:picMk id="4" creationId="{A20EAEED-32FC-406D-AD4C-26C5909F1DAB}"/>
          </ac:picMkLst>
        </pc:picChg>
      </pc:sldChg>
      <pc:sldChg chg="addSp delSp modSp add">
        <pc:chgData name="Viola Pirová" userId="8b266cccfa2b5eda" providerId="LiveId" clId="{E37AA223-0C90-4D9B-80A9-EA987CCC0149}" dt="2019-11-01T12:05:38.607" v="604" actId="20577"/>
        <pc:sldMkLst>
          <pc:docMk/>
          <pc:sldMk cId="38088379" sldId="285"/>
        </pc:sldMkLst>
        <pc:spChg chg="del">
          <ac:chgData name="Viola Pirová" userId="8b266cccfa2b5eda" providerId="LiveId" clId="{E37AA223-0C90-4D9B-80A9-EA987CCC0149}" dt="2019-11-01T11:36:11.827" v="353"/>
          <ac:spMkLst>
            <pc:docMk/>
            <pc:sldMk cId="38088379" sldId="285"/>
            <ac:spMk id="2" creationId="{81983023-1B6D-4FED-BDE8-8431AA06DD79}"/>
          </ac:spMkLst>
        </pc:spChg>
        <pc:spChg chg="add mod">
          <ac:chgData name="Viola Pirová" userId="8b266cccfa2b5eda" providerId="LiveId" clId="{E37AA223-0C90-4D9B-80A9-EA987CCC0149}" dt="2019-11-01T11:54:31.312" v="385" actId="5793"/>
          <ac:spMkLst>
            <pc:docMk/>
            <pc:sldMk cId="38088379" sldId="285"/>
            <ac:spMk id="2" creationId="{B62678DA-C513-4547-941B-BD3A6BA68C26}"/>
          </ac:spMkLst>
        </pc:spChg>
        <pc:spChg chg="del">
          <ac:chgData name="Viola Pirová" userId="8b266cccfa2b5eda" providerId="LiveId" clId="{E37AA223-0C90-4D9B-80A9-EA987CCC0149}" dt="2019-11-01T11:36:11.827" v="353"/>
          <ac:spMkLst>
            <pc:docMk/>
            <pc:sldMk cId="38088379" sldId="285"/>
            <ac:spMk id="3" creationId="{2B5728C9-F7F4-4B78-9539-50810AC35F58}"/>
          </ac:spMkLst>
        </pc:spChg>
        <pc:spChg chg="add mod">
          <ac:chgData name="Viola Pirová" userId="8b266cccfa2b5eda" providerId="LiveId" clId="{E37AA223-0C90-4D9B-80A9-EA987CCC0149}" dt="2019-11-01T12:05:38.607" v="604" actId="20577"/>
          <ac:spMkLst>
            <pc:docMk/>
            <pc:sldMk cId="38088379" sldId="285"/>
            <ac:spMk id="3" creationId="{D6E6ADBD-7184-4053-A474-E862C45B712F}"/>
          </ac:spMkLst>
        </pc:spChg>
        <pc:spChg chg="del">
          <ac:chgData name="Viola Pirová" userId="8b266cccfa2b5eda" providerId="LiveId" clId="{E37AA223-0C90-4D9B-80A9-EA987CCC0149}" dt="2019-11-01T11:36:11.827" v="353"/>
          <ac:spMkLst>
            <pc:docMk/>
            <pc:sldMk cId="38088379" sldId="285"/>
            <ac:spMk id="4" creationId="{7BA9D6C7-5D01-4565-AE39-950B97E4EC7A}"/>
          </ac:spMkLst>
        </pc:spChg>
        <pc:spChg chg="del">
          <ac:chgData name="Viola Pirová" userId="8b266cccfa2b5eda" providerId="LiveId" clId="{E37AA223-0C90-4D9B-80A9-EA987CCC0149}" dt="2019-11-01T11:36:11.827" v="353"/>
          <ac:spMkLst>
            <pc:docMk/>
            <pc:sldMk cId="38088379" sldId="285"/>
            <ac:spMk id="5" creationId="{F8633D71-1E0A-401B-8B32-4EB3762EB028}"/>
          </ac:spMkLst>
        </pc:spChg>
        <pc:spChg chg="del">
          <ac:chgData name="Viola Pirová" userId="8b266cccfa2b5eda" providerId="LiveId" clId="{E37AA223-0C90-4D9B-80A9-EA987CCC0149}" dt="2019-11-01T11:36:11.827" v="353"/>
          <ac:spMkLst>
            <pc:docMk/>
            <pc:sldMk cId="38088379" sldId="285"/>
            <ac:spMk id="6" creationId="{E63800E1-8496-4857-BA3D-D1E8B9BF7881}"/>
          </ac:spMkLst>
        </pc:spChg>
        <pc:picChg chg="add del">
          <ac:chgData name="Viola Pirová" userId="8b266cccfa2b5eda" providerId="LiveId" clId="{E37AA223-0C90-4D9B-80A9-EA987CCC0149}" dt="2019-11-01T11:54:21.080" v="359" actId="478"/>
          <ac:picMkLst>
            <pc:docMk/>
            <pc:sldMk cId="38088379" sldId="285"/>
            <ac:picMk id="9" creationId="{049887D3-B1CD-443C-8D5A-EA58557033DC}"/>
          </ac:picMkLst>
        </pc:picChg>
      </pc:sldChg>
      <pc:sldChg chg="del">
        <pc:chgData name="Viola Pirová" userId="8b266cccfa2b5eda" providerId="LiveId" clId="{E37AA223-0C90-4D9B-80A9-EA987CCC0149}" dt="2019-11-01T11:18:04.965" v="110" actId="2696"/>
        <pc:sldMkLst>
          <pc:docMk/>
          <pc:sldMk cId="3622667524" sldId="285"/>
        </pc:sldMkLst>
      </pc:sldChg>
      <pc:sldChg chg="del">
        <pc:chgData name="Viola Pirová" userId="8b266cccfa2b5eda" providerId="LiveId" clId="{E37AA223-0C90-4D9B-80A9-EA987CCC0149}" dt="2019-11-01T11:18:05.541" v="111" actId="2696"/>
        <pc:sldMkLst>
          <pc:docMk/>
          <pc:sldMk cId="1159180976" sldId="286"/>
        </pc:sldMkLst>
      </pc:sldChg>
      <pc:sldChg chg="add">
        <pc:chgData name="Viola Pirová" userId="8b266cccfa2b5eda" providerId="LiveId" clId="{E37AA223-0C90-4D9B-80A9-EA987CCC0149}" dt="2019-11-01T11:54:17.933" v="358"/>
        <pc:sldMkLst>
          <pc:docMk/>
          <pc:sldMk cId="3416187474" sldId="286"/>
        </pc:sldMkLst>
      </pc:sldChg>
      <pc:sldChg chg="del">
        <pc:chgData name="Viola Pirová" userId="8b266cccfa2b5eda" providerId="LiveId" clId="{E37AA223-0C90-4D9B-80A9-EA987CCC0149}" dt="2019-11-01T11:18:05.973" v="112" actId="2696"/>
        <pc:sldMkLst>
          <pc:docMk/>
          <pc:sldMk cId="543970699" sldId="287"/>
        </pc:sldMkLst>
      </pc:sldChg>
      <pc:sldChg chg="modSp add">
        <pc:chgData name="Viola Pirová" userId="8b266cccfa2b5eda" providerId="LiveId" clId="{E37AA223-0C90-4D9B-80A9-EA987CCC0149}" dt="2019-11-01T11:55:06.326" v="443" actId="20577"/>
        <pc:sldMkLst>
          <pc:docMk/>
          <pc:sldMk cId="1513566519" sldId="287"/>
        </pc:sldMkLst>
        <pc:spChg chg="mod">
          <ac:chgData name="Viola Pirová" userId="8b266cccfa2b5eda" providerId="LiveId" clId="{E37AA223-0C90-4D9B-80A9-EA987CCC0149}" dt="2019-11-01T11:55:06.326" v="443" actId="20577"/>
          <ac:spMkLst>
            <pc:docMk/>
            <pc:sldMk cId="1513566519" sldId="287"/>
            <ac:spMk id="2" creationId="{4A6BC308-4A6B-43FE-9285-3C8054418A7A}"/>
          </ac:spMkLst>
        </pc:spChg>
      </pc:sldChg>
      <pc:sldChg chg="del">
        <pc:chgData name="Viola Pirová" userId="8b266cccfa2b5eda" providerId="LiveId" clId="{E37AA223-0C90-4D9B-80A9-EA987CCC0149}" dt="2019-11-01T11:18:06.380" v="113" actId="2696"/>
        <pc:sldMkLst>
          <pc:docMk/>
          <pc:sldMk cId="1176346194" sldId="288"/>
        </pc:sldMkLst>
      </pc:sldChg>
      <pc:sldChg chg="modSp add">
        <pc:chgData name="Viola Pirová" userId="8b266cccfa2b5eda" providerId="LiveId" clId="{E37AA223-0C90-4D9B-80A9-EA987CCC0149}" dt="2019-11-01T11:55:51.374" v="459" actId="12"/>
        <pc:sldMkLst>
          <pc:docMk/>
          <pc:sldMk cId="1914557700" sldId="288"/>
        </pc:sldMkLst>
        <pc:spChg chg="mod">
          <ac:chgData name="Viola Pirová" userId="8b266cccfa2b5eda" providerId="LiveId" clId="{E37AA223-0C90-4D9B-80A9-EA987CCC0149}" dt="2019-11-01T11:55:44.383" v="456" actId="20577"/>
          <ac:spMkLst>
            <pc:docMk/>
            <pc:sldMk cId="1914557700" sldId="288"/>
            <ac:spMk id="2" creationId="{9AAE2F2D-C8C4-480D-A940-A6F4A72C3716}"/>
          </ac:spMkLst>
        </pc:spChg>
        <pc:spChg chg="mod">
          <ac:chgData name="Viola Pirová" userId="8b266cccfa2b5eda" providerId="LiveId" clId="{E37AA223-0C90-4D9B-80A9-EA987CCC0149}" dt="2019-11-01T11:55:51.374" v="459" actId="12"/>
          <ac:spMkLst>
            <pc:docMk/>
            <pc:sldMk cId="1914557700" sldId="288"/>
            <ac:spMk id="5" creationId="{1076AD09-0EDB-4C58-ABC6-088AFACC720A}"/>
          </ac:spMkLst>
        </pc:spChg>
      </pc:sldChg>
      <pc:sldChg chg="del">
        <pc:chgData name="Viola Pirová" userId="8b266cccfa2b5eda" providerId="LiveId" clId="{E37AA223-0C90-4D9B-80A9-EA987CCC0149}" dt="2019-11-01T11:18:06.791" v="114" actId="2696"/>
        <pc:sldMkLst>
          <pc:docMk/>
          <pc:sldMk cId="2999648197" sldId="289"/>
        </pc:sldMkLst>
      </pc:sldChg>
      <pc:sldChg chg="modSp add">
        <pc:chgData name="Viola Pirová" userId="8b266cccfa2b5eda" providerId="LiveId" clId="{E37AA223-0C90-4D9B-80A9-EA987CCC0149}" dt="2019-11-01T11:59:27.987" v="498" actId="12"/>
        <pc:sldMkLst>
          <pc:docMk/>
          <pc:sldMk cId="3003457040" sldId="289"/>
        </pc:sldMkLst>
        <pc:spChg chg="mod">
          <ac:chgData name="Viola Pirová" userId="8b266cccfa2b5eda" providerId="LiveId" clId="{E37AA223-0C90-4D9B-80A9-EA987CCC0149}" dt="2019-11-01T11:59:22.682" v="496" actId="20577"/>
          <ac:spMkLst>
            <pc:docMk/>
            <pc:sldMk cId="3003457040" sldId="289"/>
            <ac:spMk id="2" creationId="{3F1C357B-9D93-4D5D-9758-9D18C3151AF1}"/>
          </ac:spMkLst>
        </pc:spChg>
        <pc:spChg chg="mod">
          <ac:chgData name="Viola Pirová" userId="8b266cccfa2b5eda" providerId="LiveId" clId="{E37AA223-0C90-4D9B-80A9-EA987CCC0149}" dt="2019-11-01T11:59:27.987" v="498" actId="12"/>
          <ac:spMkLst>
            <pc:docMk/>
            <pc:sldMk cId="3003457040" sldId="289"/>
            <ac:spMk id="5" creationId="{29ECB01A-58B1-4461-89E0-F3C20F96A312}"/>
          </ac:spMkLst>
        </pc:spChg>
      </pc:sldChg>
      <pc:sldChg chg="del">
        <pc:chgData name="Viola Pirová" userId="8b266cccfa2b5eda" providerId="LiveId" clId="{E37AA223-0C90-4D9B-80A9-EA987CCC0149}" dt="2019-11-01T11:18:07.285" v="115" actId="2696"/>
        <pc:sldMkLst>
          <pc:docMk/>
          <pc:sldMk cId="1981364824" sldId="290"/>
        </pc:sldMkLst>
      </pc:sldChg>
      <pc:sldChg chg="addSp delSp modSp add">
        <pc:chgData name="Viola Pirová" userId="8b266cccfa2b5eda" providerId="LiveId" clId="{E37AA223-0C90-4D9B-80A9-EA987CCC0149}" dt="2019-11-01T12:03:16.614" v="526" actId="207"/>
        <pc:sldMkLst>
          <pc:docMk/>
          <pc:sldMk cId="3652558900" sldId="290"/>
        </pc:sldMkLst>
        <pc:spChg chg="del">
          <ac:chgData name="Viola Pirová" userId="8b266cccfa2b5eda" providerId="LiveId" clId="{E37AA223-0C90-4D9B-80A9-EA987CCC0149}" dt="2019-11-01T12:02:58.290" v="500"/>
          <ac:spMkLst>
            <pc:docMk/>
            <pc:sldMk cId="3652558900" sldId="290"/>
            <ac:spMk id="2" creationId="{28A8C564-2807-43E0-9F34-8705F394A712}"/>
          </ac:spMkLst>
        </pc:spChg>
        <pc:spChg chg="del">
          <ac:chgData name="Viola Pirová" userId="8b266cccfa2b5eda" providerId="LiveId" clId="{E37AA223-0C90-4D9B-80A9-EA987CCC0149}" dt="2019-11-01T12:02:58.290" v="500"/>
          <ac:spMkLst>
            <pc:docMk/>
            <pc:sldMk cId="3652558900" sldId="290"/>
            <ac:spMk id="3" creationId="{362B79CA-0CC6-46B8-A97F-91472E5722AB}"/>
          </ac:spMkLst>
        </pc:spChg>
        <pc:spChg chg="add mod">
          <ac:chgData name="Viola Pirová" userId="8b266cccfa2b5eda" providerId="LiveId" clId="{E37AA223-0C90-4D9B-80A9-EA987CCC0149}" dt="2019-11-01T12:03:05.399" v="524" actId="20577"/>
          <ac:spMkLst>
            <pc:docMk/>
            <pc:sldMk cId="3652558900" sldId="290"/>
            <ac:spMk id="6" creationId="{65E993EC-A738-4345-9D34-1C8DCBDC8811}"/>
          </ac:spMkLst>
        </pc:spChg>
        <pc:spChg chg="add mod">
          <ac:chgData name="Viola Pirová" userId="8b266cccfa2b5eda" providerId="LiveId" clId="{E37AA223-0C90-4D9B-80A9-EA987CCC0149}" dt="2019-11-01T12:03:16.614" v="526" actId="207"/>
          <ac:spMkLst>
            <pc:docMk/>
            <pc:sldMk cId="3652558900" sldId="290"/>
            <ac:spMk id="7" creationId="{A3D401F0-9C47-4520-A825-98D4D834C385}"/>
          </ac:spMkLst>
        </pc:spChg>
      </pc:sldChg>
      <pc:sldChg chg="del">
        <pc:chgData name="Viola Pirová" userId="8b266cccfa2b5eda" providerId="LiveId" clId="{E37AA223-0C90-4D9B-80A9-EA987CCC0149}" dt="2019-11-01T11:18:08.033" v="116" actId="2696"/>
        <pc:sldMkLst>
          <pc:docMk/>
          <pc:sldMk cId="2128998813" sldId="291"/>
        </pc:sldMkLst>
      </pc:sldChg>
      <pc:sldChg chg="addSp delSp modSp add">
        <pc:chgData name="Viola Pirová" userId="8b266cccfa2b5eda" providerId="LiveId" clId="{E37AA223-0C90-4D9B-80A9-EA987CCC0149}" dt="2019-11-01T12:10:43.542" v="637"/>
        <pc:sldMkLst>
          <pc:docMk/>
          <pc:sldMk cId="4083314204" sldId="291"/>
        </pc:sldMkLst>
        <pc:spChg chg="mod">
          <ac:chgData name="Viola Pirová" userId="8b266cccfa2b5eda" providerId="LiveId" clId="{E37AA223-0C90-4D9B-80A9-EA987CCC0149}" dt="2019-11-01T12:06:11.267" v="623" actId="20577"/>
          <ac:spMkLst>
            <pc:docMk/>
            <pc:sldMk cId="4083314204" sldId="291"/>
            <ac:spMk id="2" creationId="{81A6BC3D-4824-40A2-A9EF-BC752E351EEE}"/>
          </ac:spMkLst>
        </pc:spChg>
        <pc:spChg chg="del mod">
          <ac:chgData name="Viola Pirová" userId="8b266cccfa2b5eda" providerId="LiveId" clId="{E37AA223-0C90-4D9B-80A9-EA987CCC0149}" dt="2019-11-01T12:07:42.880" v="628" actId="478"/>
          <ac:spMkLst>
            <pc:docMk/>
            <pc:sldMk cId="4083314204" sldId="291"/>
            <ac:spMk id="5" creationId="{181FCD3E-4EE3-4663-81FA-63CDFDECEBCA}"/>
          </ac:spMkLst>
        </pc:spChg>
        <pc:spChg chg="add mod">
          <ac:chgData name="Viola Pirová" userId="8b266cccfa2b5eda" providerId="LiveId" clId="{E37AA223-0C90-4D9B-80A9-EA987CCC0149}" dt="2019-11-01T12:10:43.542" v="637"/>
          <ac:spMkLst>
            <pc:docMk/>
            <pc:sldMk cId="4083314204" sldId="291"/>
            <ac:spMk id="6" creationId="{F54E1AA6-C983-42C1-93C1-A0EDCDE55101}"/>
          </ac:spMkLst>
        </pc:spChg>
        <pc:picChg chg="add del mod">
          <ac:chgData name="Viola Pirová" userId="8b266cccfa2b5eda" providerId="LiveId" clId="{E37AA223-0C90-4D9B-80A9-EA987CCC0149}" dt="2019-11-01T12:07:40.490" v="627"/>
          <ac:picMkLst>
            <pc:docMk/>
            <pc:sldMk cId="4083314204" sldId="291"/>
            <ac:picMk id="1026" creationId="{E87571B5-8BF4-493F-BA21-5ED5091A555D}"/>
          </ac:picMkLst>
        </pc:picChg>
        <pc:picChg chg="add mod">
          <ac:chgData name="Viola Pirová" userId="8b266cccfa2b5eda" providerId="LiveId" clId="{E37AA223-0C90-4D9B-80A9-EA987CCC0149}" dt="2019-11-01T12:07:51.092" v="632" actId="1076"/>
          <ac:picMkLst>
            <pc:docMk/>
            <pc:sldMk cId="4083314204" sldId="291"/>
            <ac:picMk id="1028" creationId="{4C4521D4-AA16-4BD1-B679-080463E060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374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Situace</a:t>
            </a:r>
            <a:r>
              <a:rPr lang="sk-SK" dirty="0"/>
              <a:t>, lide nebo </a:t>
            </a:r>
            <a:r>
              <a:rPr lang="sk-SK" dirty="0" err="1"/>
              <a:t>já</a:t>
            </a:r>
            <a:r>
              <a:rPr lang="sk-SK" dirty="0"/>
              <a:t> – ak zasiahneme teraz- predídeme konfliktu (prevedenie pozornosti, humor, jedlo, ocenenie....)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397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1924050"/>
            <a:ext cx="7518400" cy="1997869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844154"/>
            <a:ext cx="1703387" cy="3755231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844154"/>
            <a:ext cx="6037861" cy="375523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3305176"/>
            <a:ext cx="8091487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8" y="2180035"/>
            <a:ext cx="8091487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50900"/>
            <a:ext cx="8091487" cy="4826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8" y="1514475"/>
            <a:ext cx="38786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186796"/>
            <a:ext cx="3874282" cy="24078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8" y="1514475"/>
            <a:ext cx="38779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2" y="2204050"/>
            <a:ext cx="3878113" cy="2393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7" y="850900"/>
            <a:ext cx="8091487" cy="48259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514475"/>
            <a:ext cx="5026025" cy="30801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1514475"/>
            <a:ext cx="2746884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81563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50899"/>
            <a:ext cx="5486400" cy="29059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240684"/>
            <a:ext cx="5486400" cy="3567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844154"/>
            <a:ext cx="808663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513285"/>
            <a:ext cx="808232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6256" y="1391553"/>
            <a:ext cx="8091487" cy="1021556"/>
          </a:xfrm>
        </p:spPr>
        <p:txBody>
          <a:bodyPr/>
          <a:lstStyle/>
          <a:p>
            <a:r>
              <a:rPr lang="cs-CZ" altLang="cs-CZ" dirty="0"/>
              <a:t>9. </a:t>
            </a:r>
            <a:r>
              <a:rPr lang="cs-CZ" altLang="cs-CZ" dirty="0" err="1"/>
              <a:t>Komunikácia</a:t>
            </a:r>
            <a:r>
              <a:rPr lang="cs-CZ" altLang="cs-CZ" dirty="0"/>
              <a:t> a </a:t>
            </a:r>
            <a:r>
              <a:rPr lang="cs-CZ" altLang="cs-CZ" dirty="0" err="1"/>
              <a:t>Zvládanie</a:t>
            </a:r>
            <a:r>
              <a:rPr lang="cs-CZ" altLang="cs-CZ" dirty="0"/>
              <a:t> </a:t>
            </a:r>
            <a:r>
              <a:rPr lang="cs-CZ" altLang="cs-CZ" dirty="0" err="1"/>
              <a:t>konfliktov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27C8D99B-655C-48DB-B191-E6CBC2809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508" y="3455866"/>
            <a:ext cx="8091487" cy="700164"/>
          </a:xfrm>
        </p:spPr>
        <p:txBody>
          <a:bodyPr/>
          <a:lstStyle/>
          <a:p>
            <a:r>
              <a:rPr lang="cs-CZ" altLang="cs-CZ" dirty="0" err="1"/>
              <a:t>Psychológia</a:t>
            </a:r>
            <a:r>
              <a:rPr lang="cs-CZ" altLang="cs-CZ" dirty="0"/>
              <a:t> práce a </a:t>
            </a:r>
            <a:r>
              <a:rPr lang="cs-CZ" altLang="cs-CZ" dirty="0" err="1"/>
              <a:t>organizácie</a:t>
            </a:r>
            <a:endParaRPr lang="cs-CZ" altLang="cs-CZ" dirty="0"/>
          </a:p>
          <a:p>
            <a:endParaRPr lang="cs-CZ" altLang="cs-CZ" dirty="0"/>
          </a:p>
          <a:p>
            <a:br>
              <a:rPr lang="cs-CZ" altLang="cs-CZ" dirty="0"/>
            </a:br>
            <a:endParaRPr lang="sk-SK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3BC7638-BA8A-4278-A684-251069F7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D76E702-5B6C-4851-A0EF-E6B06980A1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07149D3-0812-4B11-9779-7196100492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12975A-D30B-47EB-9745-C18F5AD89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32" y="0"/>
            <a:ext cx="7025536" cy="514350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D7460CF-E37E-47FF-A1B2-B6BFA0F6B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4265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AFDA3-FDC8-4937-9522-1009D3C4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4E5A5C2-7007-448F-A4D7-742FCE0AEB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508CCE-4C86-41AF-9C51-FC1E4FB986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11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FA1ADB-FCDF-4F79-883C-9964DEF29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82"/>
            <a:ext cx="9144000" cy="4938136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619330-4CD2-476E-ACD7-321AACA5D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548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9AFFF-393E-4340-9B0D-93C82210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Rozdiel medzi sporom a </a:t>
            </a:r>
            <a:r>
              <a:rPr lang="sk-SK" dirty="0" err="1"/>
              <a:t>konflikot</a:t>
            </a:r>
            <a:r>
              <a:rPr lang="sk-SK" dirty="0"/>
              <a:t>...ako to </a:t>
            </a:r>
            <a:r>
              <a:rPr lang="sk-SK" dirty="0" err="1"/>
              <a:t>riešit</a:t>
            </a:r>
            <a:r>
              <a:rPr lang="sk-SK" dirty="0"/>
              <a:t>? 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89988CE-5B14-4BF4-B07E-35AF3CF7D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29439D-2681-43B1-A131-5D6CD6CD8A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6C56AB-9593-484B-AE64-7E2251EC3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547"/>
            <a:ext cx="9144000" cy="3850405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6395867-D5DD-4821-AC27-DF86F364E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2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C2659C-4368-4D59-86C1-09817C95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Postup pri riešení konfliktov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52F739-C3AF-4F54-B133-EE17BDF335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B596A3-B533-4939-AEC0-2343B68C1A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13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A38F07-5A0A-493A-8448-5DF31AD1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04" y="1686116"/>
            <a:ext cx="8565601" cy="3171634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3AA6C01-FE12-40EB-87D4-2AFF4C8B1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292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0272A-AF2F-4B23-A783-8E533F7A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Metódy reakcie ? 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05448CD-4DB2-4F4B-99A6-2D6EF47F1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C470AC-0298-4255-B77C-A4022B556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E13B3FD4-30BE-4245-B8C4-19DB2A084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8D6DD8E-8471-4CE4-B576-CC98D67BD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081" y="359093"/>
            <a:ext cx="4509998" cy="14558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65B6F16-8877-4F2E-B094-B29878136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28" y="2052267"/>
            <a:ext cx="5243221" cy="21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11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8904122-A564-498A-9645-5B6224A1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Priama komunikácia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A6BEB8-5883-45D2-8225-29D0BABDF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F505CA-BF0D-4716-B594-4755B956B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F5D36C-8A95-44A1-B2E3-4B4CEE4AA93A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A37A7AC-FDF6-492A-AF30-FF9728353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Techniky: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Reakcia 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Rozbitá gramofónová doska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Otvorené dvere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*Stabilizovanie emócii – (stav – vysvetlenie –ospravedlnenie)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Ja výrok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Ja (pocit)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Keď ty /vy (skutok)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Pretože (zdôvodnenie)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Protiotázka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Bumerang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E38709-7461-43B5-99FB-39699283D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81"/>
          <a:stretch/>
        </p:blipFill>
        <p:spPr>
          <a:xfrm>
            <a:off x="5238243" y="566721"/>
            <a:ext cx="2980722" cy="13741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C84FD01-DC4E-42FA-9E5B-9F1242DE3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281" y="3264158"/>
            <a:ext cx="3437023" cy="10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58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644138B5-AEE1-4497-A65E-EAB9D730D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1153AA0-21DA-4419-AE93-49EE40855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Stabilizovanie emócii – (stav – </a:t>
            </a:r>
            <a:r>
              <a:rPr lang="sk-SK" dirty="0" err="1"/>
              <a:t>vysvetelenie</a:t>
            </a:r>
            <a:r>
              <a:rPr lang="sk-SK" dirty="0"/>
              <a:t> –</a:t>
            </a:r>
            <a:r>
              <a:rPr lang="sk-SK" dirty="0" err="1"/>
              <a:t>omluva</a:t>
            </a:r>
            <a:r>
              <a:rPr lang="sk-SK" dirty="0"/>
              <a:t>)</a:t>
            </a:r>
          </a:p>
          <a:p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994447-4F42-4196-8208-A9932467D4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4760BC-18B5-4EC9-9949-021C2E748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010C51-B2B6-4B6F-B33F-1A93D2A4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94" y="1994695"/>
            <a:ext cx="8462401" cy="15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3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2E73B-5CFE-4A9B-9D53-E405FB480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717" y="318666"/>
            <a:ext cx="3982167" cy="448250"/>
          </a:xfrm>
        </p:spPr>
        <p:txBody>
          <a:bodyPr/>
          <a:lstStyle/>
          <a:p>
            <a:r>
              <a:rPr lang="sk-SK" dirty="0" err="1"/>
              <a:t>Já</a:t>
            </a:r>
            <a:r>
              <a:rPr lang="sk-SK" dirty="0"/>
              <a:t> Výrok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22A683-CD10-4EB2-A3CB-6C3BA7137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F0466A-7DCE-455D-B9D6-E056B5C120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6931C6-4D19-4CB3-AEC7-697E09F0C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99" y="922058"/>
            <a:ext cx="8488201" cy="12030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BABA87-703C-4147-9AA0-C750EEA4B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8" y="2484443"/>
            <a:ext cx="8694601" cy="10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FA8B39D0-8B27-4A0F-9224-D42B08B0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202" y="114300"/>
            <a:ext cx="3383986" cy="485775"/>
          </a:xfrm>
        </p:spPr>
        <p:txBody>
          <a:bodyPr/>
          <a:lstStyle/>
          <a:p>
            <a:r>
              <a:rPr lang="sk-SK" dirty="0"/>
              <a:t>Pocit </a:t>
            </a:r>
            <a:r>
              <a:rPr lang="sk-SK" dirty="0" err="1"/>
              <a:t>vz</a:t>
            </a:r>
            <a:r>
              <a:rPr lang="sk-SK" dirty="0"/>
              <a:t>. názor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2E73B-5CFE-4A9B-9D53-E405FB480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39" y="908602"/>
            <a:ext cx="8082321" cy="3086100"/>
          </a:xfrm>
        </p:spPr>
        <p:txBody>
          <a:bodyPr/>
          <a:lstStyle/>
          <a:p>
            <a:r>
              <a:rPr lang="sk-SK" dirty="0"/>
              <a:t>Je mi to ľúto</a:t>
            </a:r>
          </a:p>
          <a:p>
            <a:r>
              <a:rPr lang="sk-SK" dirty="0"/>
              <a:t>Naštval si ma. </a:t>
            </a:r>
          </a:p>
          <a:p>
            <a:r>
              <a:rPr lang="sk-SK" dirty="0"/>
              <a:t>Myslím, že sa nechováš správne. </a:t>
            </a:r>
          </a:p>
          <a:p>
            <a:r>
              <a:rPr lang="sk-SK" dirty="0"/>
              <a:t>Takto to dopadlo kvôli tebe.</a:t>
            </a:r>
          </a:p>
          <a:p>
            <a:r>
              <a:rPr lang="sk-SK" dirty="0"/>
              <a:t>Si veľmi nezodpovedný.</a:t>
            </a:r>
          </a:p>
          <a:p>
            <a:r>
              <a:rPr lang="sk-SK" dirty="0"/>
              <a:t>Cítim, že by som sa na to mal pozrieť a pomôcť ti. </a:t>
            </a:r>
          </a:p>
          <a:p>
            <a:r>
              <a:rPr lang="sk-SK" dirty="0"/>
              <a:t>Mám radosť, že sa znova uvidíme</a:t>
            </a:r>
          </a:p>
          <a:p>
            <a:r>
              <a:rPr lang="sk-SK" dirty="0"/>
              <a:t>Mám pocit, že si to zvládol dobre. </a:t>
            </a:r>
          </a:p>
          <a:p>
            <a:r>
              <a:rPr lang="sk-SK" dirty="0"/>
              <a:t>Teší ma, že ste to vyriešili. 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F0466A-7DCE-455D-B9D6-E056B5C120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6826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AB1DD5-ACAF-4E3D-8387-345A2605D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6CED9C-9192-4F89-9352-9BF0B8A3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01" y="433102"/>
            <a:ext cx="7471397" cy="427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8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A4E65-67AF-443B-B534-6AF1B3B6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Konflikt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0A92BFB-0C75-44D0-9869-582AC822DD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2002BD-5ACB-4A54-8D44-6150DAF0F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0E63CE-F639-4BC6-B6DA-A8A8F3E7A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Všadeprítomný a nevyhnutný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Súčasť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Má určité fáze: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9441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5B405F-2FC0-4613-BED4-D604CFAF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685" y="260092"/>
            <a:ext cx="4534360" cy="482600"/>
          </a:xfrm>
        </p:spPr>
        <p:txBody>
          <a:bodyPr/>
          <a:lstStyle/>
          <a:p>
            <a:r>
              <a:rPr lang="sk-SK" dirty="0"/>
              <a:t>Náročné rozhovory</a:t>
            </a: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6A8E208-F409-427D-B313-4E1789789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382" y="993549"/>
            <a:ext cx="3878657" cy="479822"/>
          </a:xfrm>
        </p:spPr>
        <p:txBody>
          <a:bodyPr/>
          <a:lstStyle/>
          <a:p>
            <a:r>
              <a:rPr lang="sk-SK" dirty="0"/>
              <a:t>Chyby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5714441-C3B8-4509-AE02-050C5334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27" y="1906577"/>
            <a:ext cx="4062412" cy="2407826"/>
          </a:xfrm>
        </p:spPr>
        <p:txBody>
          <a:bodyPr/>
          <a:lstStyle/>
          <a:p>
            <a:r>
              <a:rPr lang="sk-SK" dirty="0"/>
              <a:t>Nepočúvanie druhej strane</a:t>
            </a:r>
          </a:p>
          <a:p>
            <a:r>
              <a:rPr lang="sk-SK" dirty="0"/>
              <a:t>Nevyžiadané rady</a:t>
            </a:r>
          </a:p>
          <a:p>
            <a:r>
              <a:rPr lang="sk-SK" dirty="0"/>
              <a:t>Mentorovanie</a:t>
            </a:r>
          </a:p>
          <a:p>
            <a:r>
              <a:rPr lang="sk-SK" dirty="0"/>
              <a:t>Výsluch</a:t>
            </a:r>
          </a:p>
          <a:p>
            <a:r>
              <a:rPr lang="sk-SK" dirty="0"/>
              <a:t>Manipulácia</a:t>
            </a:r>
          </a:p>
          <a:p>
            <a:r>
              <a:rPr lang="sk-SK" dirty="0"/>
              <a:t>útok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53D2700E-E544-4453-8A3D-F901ED37A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22962" y="935191"/>
            <a:ext cx="3877957" cy="479822"/>
          </a:xfrm>
        </p:spPr>
        <p:txBody>
          <a:bodyPr/>
          <a:lstStyle/>
          <a:p>
            <a:r>
              <a:rPr lang="sk-SK" dirty="0"/>
              <a:t>Pomôcky	</a:t>
            </a:r>
            <a:endParaRPr lang="cs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9DFADC43-1366-4B43-91E5-F10AD3239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2806" y="1620629"/>
            <a:ext cx="3878113" cy="2393350"/>
          </a:xfrm>
        </p:spPr>
        <p:txBody>
          <a:bodyPr/>
          <a:lstStyle/>
          <a:p>
            <a:r>
              <a:rPr lang="sk-SK" dirty="0"/>
              <a:t>Otázky</a:t>
            </a:r>
          </a:p>
          <a:p>
            <a:r>
              <a:rPr lang="sk-SK" dirty="0"/>
              <a:t>Aktívne </a:t>
            </a:r>
            <a:r>
              <a:rPr lang="sk-SK" dirty="0" err="1"/>
              <a:t>naslouchání</a:t>
            </a:r>
            <a:endParaRPr lang="sk-SK" dirty="0"/>
          </a:p>
          <a:p>
            <a:r>
              <a:rPr lang="sk-SK" dirty="0"/>
              <a:t>Krokovanie</a:t>
            </a:r>
          </a:p>
          <a:p>
            <a:r>
              <a:rPr lang="sk-SK" dirty="0"/>
              <a:t>Zápis</a:t>
            </a:r>
          </a:p>
          <a:p>
            <a:r>
              <a:rPr lang="sk-SK" dirty="0"/>
              <a:t>3 osoba</a:t>
            </a:r>
          </a:p>
          <a:p>
            <a:r>
              <a:rPr lang="sk-SK" dirty="0"/>
              <a:t>Vietor v plachtách</a:t>
            </a:r>
          </a:p>
          <a:p>
            <a:r>
              <a:rPr lang="sk-SK" dirty="0"/>
              <a:t>Pomenovanie situácie</a:t>
            </a:r>
          </a:p>
          <a:p>
            <a:r>
              <a:rPr lang="sk-SK" dirty="0"/>
              <a:t>Zrkadlenie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CA0E35-7A4F-407C-8F26-19351C211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9013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5C9351-63F7-4A5B-9143-EE0366E44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BD17CB-35CC-45CB-BF41-B948EF2AD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819327-0BCC-421B-A8EC-29739A82A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82"/>
            <a:ext cx="9144000" cy="472013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35C9D9-AEF6-4E0B-9741-9436BA09B176}"/>
              </a:ext>
            </a:extLst>
          </p:cNvPr>
          <p:cNvSpPr txBox="1"/>
          <p:nvPr/>
        </p:nvSpPr>
        <p:spPr>
          <a:xfrm>
            <a:off x="1784555" y="3082413"/>
            <a:ext cx="557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Mentorovanie a nevyžiadaná rada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4B2AFA-BCCC-4103-BB89-174B95D0247B}"/>
              </a:ext>
            </a:extLst>
          </p:cNvPr>
          <p:cNvSpPr txBox="1"/>
          <p:nvPr/>
        </p:nvSpPr>
        <p:spPr>
          <a:xfrm>
            <a:off x="5294671" y="4173794"/>
            <a:ext cx="166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útok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39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B9E839-31D5-4677-B256-F0C5D8A711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A0BFFB-0BF3-478F-9839-5A4AC426B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F0E844-4018-4C71-9263-967FC9BA0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78" y="0"/>
            <a:ext cx="5971043" cy="51435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3BF64C7-D4D9-4945-BAAF-621312FB0243}"/>
              </a:ext>
            </a:extLst>
          </p:cNvPr>
          <p:cNvSpPr txBox="1"/>
          <p:nvPr/>
        </p:nvSpPr>
        <p:spPr>
          <a:xfrm>
            <a:off x="3687097" y="563935"/>
            <a:ext cx="1312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otázka</a:t>
            </a: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6417639-1A38-4D64-87CC-775D086ABDEC}"/>
              </a:ext>
            </a:extLst>
          </p:cNvPr>
          <p:cNvSpPr txBox="1"/>
          <p:nvPr/>
        </p:nvSpPr>
        <p:spPr>
          <a:xfrm>
            <a:off x="5641259" y="4108464"/>
            <a:ext cx="1312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otázka</a:t>
            </a:r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FE37CA-B7D4-4893-8EFC-B6F12713C8DC}"/>
              </a:ext>
            </a:extLst>
          </p:cNvPr>
          <p:cNvSpPr txBox="1"/>
          <p:nvPr/>
        </p:nvSpPr>
        <p:spPr>
          <a:xfrm>
            <a:off x="6159722" y="3665657"/>
            <a:ext cx="1312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otázka</a:t>
            </a:r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54293F-0500-409E-9241-3692044622FE}"/>
              </a:ext>
            </a:extLst>
          </p:cNvPr>
          <p:cNvSpPr txBox="1"/>
          <p:nvPr/>
        </p:nvSpPr>
        <p:spPr>
          <a:xfrm>
            <a:off x="5412658" y="1076632"/>
            <a:ext cx="2059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Zrcadlení</a:t>
            </a:r>
            <a:r>
              <a:rPr lang="sk-SK" sz="1400" dirty="0"/>
              <a:t>, otázka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CCA72D-E8A5-431A-B7B8-A7CB2BA365E9}"/>
              </a:ext>
            </a:extLst>
          </p:cNvPr>
          <p:cNvSpPr txBox="1"/>
          <p:nvPr/>
        </p:nvSpPr>
        <p:spPr>
          <a:xfrm>
            <a:off x="3082413" y="2168013"/>
            <a:ext cx="3392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Krokování</a:t>
            </a:r>
            <a:r>
              <a:rPr lang="sk-SK" sz="1400" dirty="0"/>
              <a:t>, parafráze</a:t>
            </a:r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1398CE-3F89-493C-95F1-2DFC1DEF08FF}"/>
              </a:ext>
            </a:extLst>
          </p:cNvPr>
          <p:cNvSpPr txBox="1"/>
          <p:nvPr/>
        </p:nvSpPr>
        <p:spPr>
          <a:xfrm>
            <a:off x="6668707" y="2705834"/>
            <a:ext cx="105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nazvat</a:t>
            </a:r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681499-F401-4A74-84DF-207ACAB8E24D}"/>
              </a:ext>
            </a:extLst>
          </p:cNvPr>
          <p:cNvSpPr txBox="1"/>
          <p:nvPr/>
        </p:nvSpPr>
        <p:spPr>
          <a:xfrm>
            <a:off x="1781263" y="2799684"/>
            <a:ext cx="1791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situaci</a:t>
            </a:r>
            <a:r>
              <a:rPr lang="sk-SK" sz="1400" dirty="0"/>
              <a:t>, otázky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523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8BB5155-1B72-48B7-BDA1-BDBDC428E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Práca s problémovým klientom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9EF60A-46F7-47DF-A32E-1137CC9F3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958A53-AD99-4A24-9A69-4E4DF3A89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99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240472-0643-455B-BC4B-452E304EA7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8E0302-3DAA-44D5-8171-AE0227AFA5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FE0847-7139-4AC8-809A-FEB119BD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80" y="0"/>
            <a:ext cx="78848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F64983A-62F0-4A2B-B776-A18AC487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zahájiť rozhovor? 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0458B8-F0E0-4834-B084-248EADE6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Otvorenie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Otázka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Smer rozhovoru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CDFE2F-266E-4673-8FDA-EF4440689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5E3DA3-811B-433A-9B2A-A74104404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215" y="1369612"/>
            <a:ext cx="6419817" cy="12021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D64E28-E7DB-4133-89CF-C19B0591F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802" y="2803496"/>
            <a:ext cx="7220198" cy="12021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046308-158E-41A9-A4E3-90258BEFC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642" y="4048513"/>
            <a:ext cx="4544962" cy="8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F64983A-62F0-4A2B-B776-A18AC487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Kedy a ako prerušiť rozprávajúceho? 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0458B8-F0E0-4834-B084-248EADE6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Nadychuje sa</a:t>
            </a:r>
          </a:p>
          <a:p>
            <a:r>
              <a:rPr lang="sk-SK" dirty="0"/>
              <a:t>Dokončil zmysluplný celok alebo vetu</a:t>
            </a:r>
          </a:p>
          <a:p>
            <a:r>
              <a:rPr lang="sk-SK" dirty="0"/>
              <a:t>Začína sa opakovať</a:t>
            </a:r>
          </a:p>
          <a:p>
            <a:pPr marL="0" indent="0">
              <a:buNone/>
            </a:pPr>
            <a:r>
              <a:rPr lang="sk-SK" dirty="0"/>
              <a:t>AKO? </a:t>
            </a:r>
          </a:p>
          <a:p>
            <a:r>
              <a:rPr lang="sk-SK" dirty="0"/>
              <a:t>Otázkou</a:t>
            </a:r>
          </a:p>
          <a:p>
            <a:r>
              <a:rPr lang="sk-SK" dirty="0"/>
              <a:t>Parafráza a vlastný pohľad</a:t>
            </a:r>
          </a:p>
          <a:p>
            <a:endParaRPr lang="sk-SK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CDFE2F-266E-4673-8FDA-EF4440689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67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F64983A-62F0-4A2B-B776-A18AC487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Emotívna komunikácia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0458B8-F0E0-4834-B084-248EADE6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Na Vašej strane: </a:t>
            </a:r>
          </a:p>
          <a:p>
            <a:r>
              <a:rPr lang="sk-SK" dirty="0"/>
              <a:t>Hovorte o svojich pocitoch – ja výroky (pozor na názory)</a:t>
            </a:r>
          </a:p>
          <a:p>
            <a:pPr marL="0" indent="0">
              <a:buNone/>
            </a:pPr>
            <a:r>
              <a:rPr lang="sk-SK" dirty="0"/>
              <a:t>Na opačnej strane: </a:t>
            </a:r>
          </a:p>
          <a:p>
            <a:r>
              <a:rPr lang="sk-SK" dirty="0"/>
              <a:t>Konštatujte stav a navrhnite faktický návrh.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CDFE2F-266E-4673-8FDA-EF4440689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786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F64983A-62F0-4A2B-B776-A18AC487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sa ospravedlniť? 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0458B8-F0E0-4834-B084-248EADE6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Ospravedlnenie + vysvetlenie+ záväzok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CDFE2F-266E-4673-8FDA-EF4440689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03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49AE5-2569-4448-8686-47A3F007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Tlak na cenu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1D8DCB-6247-4AA3-97A2-D8B888975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29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E5C0F3-B4D0-4108-ACF5-8C6B7B506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485775"/>
          </a:xfrm>
        </p:spPr>
        <p:txBody>
          <a:bodyPr/>
          <a:lstStyle/>
          <a:p>
            <a:r>
              <a:rPr lang="sk-SK" dirty="0"/>
              <a:t>,,Dá sa s cenou nejak hýbať“, Nebola by nejaká </a:t>
            </a:r>
            <a:r>
              <a:rPr lang="sk-SK" dirty="0" err="1"/>
              <a:t>zlavička</a:t>
            </a:r>
            <a:r>
              <a:rPr lang="sk-SK" dirty="0"/>
              <a:t>?, </a:t>
            </a:r>
            <a:r>
              <a:rPr lang="sk-SK" dirty="0" err="1"/>
              <a:t>nho</a:t>
            </a:r>
            <a:r>
              <a:rPr lang="sk-SK" dirty="0"/>
              <a:t> a koľko to teda stojí?</a:t>
            </a:r>
            <a:endParaRPr lang="cs-CZ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1EE9A93A-992C-40C0-BF7F-A4E95F3911E4}"/>
              </a:ext>
            </a:extLst>
          </p:cNvPr>
          <p:cNvSpPr txBox="1">
            <a:spLocks/>
          </p:cNvSpPr>
          <p:nvPr/>
        </p:nvSpPr>
        <p:spPr bwMode="auto">
          <a:xfrm>
            <a:off x="504736" y="1974095"/>
            <a:ext cx="8091487" cy="155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Riziká: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Nechať sa hneď zlákať a hovoriť o cene bez toho, aby sme klientovi vysvetlili protihodnotu tovaru.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Poučovať a vychovávať zákazníka: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kern="0" dirty="0"/>
              <a:t>,,než Vám poviem cenu, musíte sa zoznámiť s využitím produktu. Cena Vám nič nepovie“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kern="0" dirty="0"/>
              <a:t>Cenu Vám nemôžem povedať, závisí to na mnoho aspektov.....zákazníci chcú najprv vedieť ceny  a nezaujíma ich produkt...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BE2A0B5D-F590-4472-B760-84541393C6C0}"/>
              </a:ext>
            </a:extLst>
          </p:cNvPr>
          <p:cNvSpPr txBox="1">
            <a:spLocks/>
          </p:cNvSpPr>
          <p:nvPr/>
        </p:nvSpPr>
        <p:spPr bwMode="auto">
          <a:xfrm>
            <a:off x="574706" y="3401751"/>
            <a:ext cx="8091487" cy="155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Ako na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Zákazník má vždy pravdu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Prepojiť argumentáciu ceny s užitočnosťou výrobku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Elegantne zdôrazňovať prednosti produktu – nikdy proti zákazníkovi ale ako doplnenie jeho vyjadrenia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405847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6F121-AF94-4C98-82C7-6C105DAFD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konfliktu 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71C5CB-B778-4A1C-BDE3-D41E684A0D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6072FC-FCFA-4C18-8A39-BC86AA15CF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3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9759D1-D8DB-4510-9F5A-EF06789FA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99" y="1722466"/>
            <a:ext cx="8797801" cy="3306734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F556FD-7252-4369-8419-6A1F88670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392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49AE5-2569-4448-8686-47A3F007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Keď zákazníci klamú a </a:t>
            </a:r>
            <a:r>
              <a:rPr lang="sk-SK" dirty="0" err="1"/>
              <a:t>blafujú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1D8DCB-6247-4AA3-97A2-D8B888975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E5C0F3-B4D0-4108-ACF5-8C6B7B506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485775"/>
          </a:xfrm>
        </p:spPr>
        <p:txBody>
          <a:bodyPr/>
          <a:lstStyle/>
          <a:p>
            <a:r>
              <a:rPr lang="sk-SK" dirty="0"/>
              <a:t>,,Vaša konkurencia je o 40% lacnejšia“, Z ničoho nič a to zlomilo...</a:t>
            </a:r>
            <a:endParaRPr lang="cs-CZ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1EE9A93A-992C-40C0-BF7F-A4E95F3911E4}"/>
              </a:ext>
            </a:extLst>
          </p:cNvPr>
          <p:cNvSpPr txBox="1">
            <a:spLocks/>
          </p:cNvSpPr>
          <p:nvPr/>
        </p:nvSpPr>
        <p:spPr bwMode="auto">
          <a:xfrm>
            <a:off x="504736" y="1974095"/>
            <a:ext cx="8091487" cy="155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Riziká: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Odhaliť zákazníka a strápniť ho – stratili ste zákazníka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Nazvať ho klamárom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Rozčuľovať sa a jednať agresívne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BE2A0B5D-F590-4472-B760-84541393C6C0}"/>
              </a:ext>
            </a:extLst>
          </p:cNvPr>
          <p:cNvSpPr txBox="1">
            <a:spLocks/>
          </p:cNvSpPr>
          <p:nvPr/>
        </p:nvSpPr>
        <p:spPr bwMode="auto">
          <a:xfrm>
            <a:off x="444260" y="3007578"/>
            <a:ext cx="8091487" cy="17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Ako na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Nemusíte sa hrať na detektíva – prichytený zákazník je už nie zákazník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Neberte si lži osobne – pozrite sa na nich ako na nedorozumenie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Ak máte možnosť overte si informácie v PC (pre dobro klienta)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Odvolajte sa na vlastného šéfa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Nechajte si ukázať ponuku konkurencie – nedávajte ale nedôveru najavo – skôr záujem a snahu vyjsť v ústrety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109997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49AE5-2569-4448-8686-47A3F007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Zákazník vyzerá nadšene ale nič si nekúpi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1D8DCB-6247-4AA3-97A2-D8B888975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31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E5C0F3-B4D0-4108-ACF5-8C6B7B506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485775"/>
          </a:xfrm>
        </p:spPr>
        <p:txBody>
          <a:bodyPr/>
          <a:lstStyle/>
          <a:p>
            <a:r>
              <a:rPr lang="sk-SK" dirty="0"/>
              <a:t>,,Je to super“, som nadšený, veľmi sa mi to páči....ale nič si nekúpi </a:t>
            </a:r>
            <a:endParaRPr lang="cs-CZ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1EE9A93A-992C-40C0-BF7F-A4E95F3911E4}"/>
              </a:ext>
            </a:extLst>
          </p:cNvPr>
          <p:cNvSpPr txBox="1">
            <a:spLocks/>
          </p:cNvSpPr>
          <p:nvPr/>
        </p:nvSpPr>
        <p:spPr bwMode="auto">
          <a:xfrm>
            <a:off x="504736" y="1974095"/>
            <a:ext cx="8091487" cy="155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Riziká: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Nechať sa ovplyvniť klientom a stráviť s ním neúmerné množstvo času.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Reagovať nazlostene a sklamane, od určitej chvíle zákazníka strápňovať, že si nevie vybrať.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BE2A0B5D-F590-4472-B760-84541393C6C0}"/>
              </a:ext>
            </a:extLst>
          </p:cNvPr>
          <p:cNvSpPr txBox="1">
            <a:spLocks/>
          </p:cNvSpPr>
          <p:nvPr/>
        </p:nvSpPr>
        <p:spPr bwMode="auto">
          <a:xfrm>
            <a:off x="509587" y="3093130"/>
            <a:ext cx="8091487" cy="17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Ako na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Venujte mu dostatok času na podanie informácií, ale nenechajte sa ,,,manipulovať dosť dlho“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Jemným spôsobom natáčajte smer rozhovoru k uzatváraniu obchodu - pokladajte záverečné otázky, ukazujte mu zmluvy – iné materiály, vysvetľujte záruky  apod.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Po odpovedaní všetkých dotazov, môžete klienta nechať samého obdivovať tovar a ponúknuť mu možnosť sa na Vás obrátiť.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211507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49AE5-2569-4448-8686-47A3F007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Zákazník si sťažuje a všetko vidí čierne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5866CE-5FDD-4099-9316-E3DDB4AE29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1D8DCB-6247-4AA3-97A2-D8B888975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32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E5C0F3-B4D0-4108-ACF5-8C6B7B506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485775"/>
          </a:xfrm>
        </p:spPr>
        <p:txBody>
          <a:bodyPr/>
          <a:lstStyle/>
          <a:p>
            <a:r>
              <a:rPr lang="sk-SK" dirty="0"/>
              <a:t>,,, ah , to je hrozné drahé“, to nikam nevedie....</a:t>
            </a:r>
            <a:endParaRPr lang="cs-CZ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1EE9A93A-992C-40C0-BF7F-A4E95F3911E4}"/>
              </a:ext>
            </a:extLst>
          </p:cNvPr>
          <p:cNvSpPr txBox="1">
            <a:spLocks/>
          </p:cNvSpPr>
          <p:nvPr/>
        </p:nvSpPr>
        <p:spPr bwMode="auto">
          <a:xfrm>
            <a:off x="504736" y="1974095"/>
            <a:ext cx="8091487" cy="155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Riziká: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Nechať sa strhnúť a nariekať s klientom.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Chcieť zo zákazníka vychovať optimistu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Reagovať podráždene a nahnevane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BE2A0B5D-F590-4472-B760-84541393C6C0}"/>
              </a:ext>
            </a:extLst>
          </p:cNvPr>
          <p:cNvSpPr txBox="1">
            <a:spLocks/>
          </p:cNvSpPr>
          <p:nvPr/>
        </p:nvSpPr>
        <p:spPr bwMode="auto">
          <a:xfrm>
            <a:off x="509587" y="3093130"/>
            <a:ext cx="8091487" cy="17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Ako na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počúvajte – možno zistíte dôležité informácie – napr. o konkurencii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Dajte mu najavo, že ho počúvate a jeho problémy beriete vážne.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Nenecháte od neho získať dojem, že váš produkt je zlý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934253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49AE5-2569-4448-8686-47A3F007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Zákazník uráža  a ponižuje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1D8DCB-6247-4AA3-97A2-D8B888975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33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E5C0F3-B4D0-4108-ACF5-8C6B7B506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736" y="1424871"/>
            <a:ext cx="8091487" cy="485775"/>
          </a:xfrm>
        </p:spPr>
        <p:txBody>
          <a:bodyPr/>
          <a:lstStyle/>
          <a:p>
            <a:r>
              <a:rPr lang="sk-SK" dirty="0"/>
              <a:t>,,,Nepredával ste v minulosti na trhu </a:t>
            </a:r>
            <a:r>
              <a:rPr lang="sk-SK" dirty="0" err="1"/>
              <a:t>pánivčky</a:t>
            </a:r>
            <a:r>
              <a:rPr lang="sk-SK" dirty="0"/>
              <a:t>?“; Predavačov neznášam“; Vy predajcovia ste všetci veľkí podvodníci...“ </a:t>
            </a:r>
            <a:endParaRPr lang="cs-CZ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1EE9A93A-992C-40C0-BF7F-A4E95F3911E4}"/>
              </a:ext>
            </a:extLst>
          </p:cNvPr>
          <p:cNvSpPr txBox="1">
            <a:spLocks/>
          </p:cNvSpPr>
          <p:nvPr/>
        </p:nvSpPr>
        <p:spPr bwMode="auto">
          <a:xfrm>
            <a:off x="504736" y="1974095"/>
            <a:ext cx="8091487" cy="155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Riziká: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Reagovať nahnevane a urazene.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Bez hanby urážky opätovať.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kern="0" dirty="0"/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BE2A0B5D-F590-4472-B760-84541393C6C0}"/>
              </a:ext>
            </a:extLst>
          </p:cNvPr>
          <p:cNvSpPr txBox="1">
            <a:spLocks/>
          </p:cNvSpPr>
          <p:nvPr/>
        </p:nvSpPr>
        <p:spPr bwMode="auto">
          <a:xfrm>
            <a:off x="504735" y="2922217"/>
            <a:ext cx="8091487" cy="17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k-SK" kern="0" dirty="0"/>
              <a:t>Ako na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Skúste ostať aj napriek tomu kľudný – imaginárne špunty a nádoba?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Zákazník pravdepodobne nehovorí o Vás osobne, je to jeho osobnostné nastavenie alebo si myslí, že tým niečo dosiahne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Skúste rozlíšiť medzi výčitkami </a:t>
            </a:r>
            <a:r>
              <a:rPr lang="cs-CZ" kern="0" dirty="0"/>
              <a:t>a podloženými </a:t>
            </a:r>
            <a:r>
              <a:rPr lang="sk-SK" kern="0" dirty="0"/>
              <a:t>návrhmi</a:t>
            </a:r>
            <a:r>
              <a:rPr lang="cs-CZ" kern="0" dirty="0"/>
              <a:t>. Na výčitky nereagujte a </a:t>
            </a:r>
            <a:r>
              <a:rPr lang="sk-SK" kern="0" dirty="0"/>
              <a:t>zoberajte sa problémom.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kern="0" dirty="0"/>
              <a:t>Ak sa začne opakovať, môžete mu povedať, že ste jeho </a:t>
            </a:r>
            <a:r>
              <a:rPr lang="sk-SK" kern="0" dirty="0" err="1"/>
              <a:t>zdelenie</a:t>
            </a:r>
            <a:r>
              <a:rPr lang="sk-SK" kern="0" dirty="0"/>
              <a:t> pochopila a že ďalšie urážanie je zbytočné. </a:t>
            </a:r>
          </a:p>
        </p:txBody>
      </p:sp>
    </p:spTree>
    <p:extLst>
      <p:ext uri="{BB962C8B-B14F-4D97-AF65-F5344CB8AC3E}">
        <p14:creationId xmlns:p14="http://schemas.microsoft.com/office/powerpoint/2010/main" val="1071879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FFACB0-0CD2-4FF8-923E-9D9E1FC5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Práce s dieťaťom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4E7AE-DDE1-407F-9706-6F2FDF4CB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Kto je klientom? Kto rozhoduje o nákupe? </a:t>
            </a:r>
          </a:p>
          <a:p>
            <a:r>
              <a:rPr lang="sk-SK" dirty="0"/>
              <a:t>Ako s správať k dieťaťu?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CC054E-D964-434E-ABBC-0441BBD01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AFA7AB-9080-4998-B1B8-039E7DA250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2222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2DB49-9229-45D9-AB1E-70DDFA44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005A4-3025-4A02-9440-8B7B91EB5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Psychologie</a:t>
            </a:r>
            <a:r>
              <a:rPr lang="sk-SK" dirty="0"/>
              <a:t>. Základ </a:t>
            </a:r>
            <a:r>
              <a:rPr lang="sk-SK" dirty="0" err="1"/>
              <a:t>úspěchu</a:t>
            </a:r>
            <a:r>
              <a:rPr lang="sk-SK" dirty="0"/>
              <a:t> v práci. </a:t>
            </a:r>
          </a:p>
          <a:p>
            <a:r>
              <a:rPr lang="sk-SK" dirty="0" err="1"/>
              <a:t>Komuniakční</a:t>
            </a:r>
            <a:r>
              <a:rPr lang="sk-SK" dirty="0"/>
              <a:t> </a:t>
            </a:r>
            <a:r>
              <a:rPr lang="sk-SK" dirty="0" err="1"/>
              <a:t>dovednosti</a:t>
            </a:r>
            <a:r>
              <a:rPr lang="sk-SK" dirty="0"/>
              <a:t> v praxi. </a:t>
            </a:r>
          </a:p>
          <a:p>
            <a:r>
              <a:rPr lang="sk-SK" dirty="0"/>
              <a:t>Asertivitou proti stresu – </a:t>
            </a:r>
            <a:r>
              <a:rPr lang="sk-SK" dirty="0" err="1"/>
              <a:t>Praško</a:t>
            </a:r>
            <a:r>
              <a:rPr lang="sk-SK" dirty="0"/>
              <a:t>. 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EF3EBF-CEE1-401B-98CE-349808BBD5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3EE73D-562E-4E9C-86E9-DAA677263D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364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7F535-159F-41BE-AADB-FEAB30E0A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Kompetencie pre zvládanie konfliktov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0264123-EF26-4A45-9ABD-F80C45B3F6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502F3E-677B-4643-BA62-7458C32EA4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168E855-8F30-486E-9AF0-6C4D2F3EA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Zrozumiteľné</a:t>
            </a:r>
            <a:r>
              <a:rPr lang="cs-CZ" dirty="0"/>
              <a:t> </a:t>
            </a:r>
            <a:r>
              <a:rPr lang="cs-CZ" dirty="0" err="1"/>
              <a:t>predávanie</a:t>
            </a:r>
            <a:r>
              <a:rPr lang="cs-CZ" dirty="0"/>
              <a:t> </a:t>
            </a:r>
            <a:r>
              <a:rPr lang="cs-CZ" dirty="0" err="1"/>
              <a:t>informácií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Jasné </a:t>
            </a:r>
            <a:r>
              <a:rPr lang="cs-CZ" dirty="0" err="1"/>
              <a:t>definovanie</a:t>
            </a:r>
            <a:r>
              <a:rPr lang="cs-CZ" dirty="0"/>
              <a:t> </a:t>
            </a:r>
            <a:r>
              <a:rPr lang="cs-CZ" dirty="0" err="1"/>
              <a:t>zámeru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Odhad partnera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Empatie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Dôslednosť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Bohatá slovná zásoba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Komunikatívnosť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Nerutinný</a:t>
            </a:r>
            <a:r>
              <a:rPr lang="cs-CZ" dirty="0"/>
              <a:t> </a:t>
            </a:r>
            <a:r>
              <a:rPr lang="cs-CZ" dirty="0" err="1"/>
              <a:t>prístup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Akceptovanie</a:t>
            </a:r>
            <a:r>
              <a:rPr lang="cs-CZ" dirty="0"/>
              <a:t> </a:t>
            </a:r>
            <a:r>
              <a:rPr lang="cs-CZ" dirty="0" err="1"/>
              <a:t>rozdielov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Schopnosť</a:t>
            </a:r>
            <a:r>
              <a:rPr lang="cs-CZ" dirty="0"/>
              <a:t> </a:t>
            </a:r>
            <a:r>
              <a:rPr lang="cs-CZ" dirty="0" err="1"/>
              <a:t>poskytnúť</a:t>
            </a:r>
            <a:r>
              <a:rPr lang="cs-CZ" dirty="0"/>
              <a:t> </a:t>
            </a:r>
            <a:r>
              <a:rPr lang="cs-CZ" dirty="0" err="1"/>
              <a:t>zpätnú</a:t>
            </a:r>
            <a:r>
              <a:rPr lang="cs-CZ" dirty="0"/>
              <a:t> </a:t>
            </a:r>
            <a:r>
              <a:rPr lang="cs-CZ" dirty="0" err="1"/>
              <a:t>väzbu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535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9462A-F30D-44B7-9652-0618A5E1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predchádzať konfliktom? 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3523BDF-D1FC-405C-A961-EEA8B23DC5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F3B581-54BD-46D0-9461-24FA979908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0462310-6881-424A-B122-D4B2E3090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STARANÍM SA O VLASTNÝ WELL – 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Fyzická </a:t>
            </a:r>
            <a:r>
              <a:rPr lang="cs-CZ" dirty="0" err="1"/>
              <a:t>zložka</a:t>
            </a:r>
            <a:r>
              <a:rPr lang="cs-CZ" dirty="0"/>
              <a:t> – </a:t>
            </a:r>
            <a:r>
              <a:rPr lang="cs-CZ" dirty="0" err="1"/>
              <a:t>cvičenie</a:t>
            </a:r>
            <a:r>
              <a:rPr lang="cs-CZ" dirty="0"/>
              <a:t>, výživa, režim práce, </a:t>
            </a:r>
            <a:r>
              <a:rPr lang="cs-CZ" dirty="0" err="1"/>
              <a:t>zvládanie</a:t>
            </a:r>
            <a:r>
              <a:rPr lang="cs-CZ" dirty="0"/>
              <a:t> stresu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Duševná</a:t>
            </a:r>
            <a:r>
              <a:rPr lang="cs-CZ" dirty="0"/>
              <a:t> </a:t>
            </a:r>
            <a:r>
              <a:rPr lang="cs-CZ" dirty="0" err="1"/>
              <a:t>zložka</a:t>
            </a:r>
            <a:r>
              <a:rPr lang="cs-CZ" dirty="0"/>
              <a:t> – četba, </a:t>
            </a:r>
            <a:r>
              <a:rPr lang="cs-CZ" dirty="0" err="1"/>
              <a:t>štúdium</a:t>
            </a:r>
            <a:r>
              <a:rPr lang="cs-CZ" dirty="0"/>
              <a:t>, trénink, </a:t>
            </a:r>
            <a:r>
              <a:rPr lang="cs-CZ" dirty="0" err="1"/>
              <a:t>osobný</a:t>
            </a:r>
            <a:r>
              <a:rPr lang="cs-CZ" dirty="0"/>
              <a:t> rozvoj, </a:t>
            </a:r>
            <a:r>
              <a:rPr lang="cs-CZ" dirty="0" err="1"/>
              <a:t>kultúrne</a:t>
            </a:r>
            <a:r>
              <a:rPr lang="cs-CZ" dirty="0"/>
              <a:t> podněty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Spoločenská</a:t>
            </a:r>
            <a:r>
              <a:rPr lang="cs-CZ" dirty="0"/>
              <a:t> </a:t>
            </a:r>
            <a:r>
              <a:rPr lang="cs-CZ" dirty="0" err="1"/>
              <a:t>zložka</a:t>
            </a:r>
            <a:r>
              <a:rPr lang="cs-CZ" dirty="0"/>
              <a:t>  - vztahy a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pestovanie</a:t>
            </a:r>
            <a:r>
              <a:rPr lang="cs-CZ" dirty="0"/>
              <a:t>, nové kontakty a </a:t>
            </a:r>
            <a:r>
              <a:rPr lang="cs-CZ" dirty="0" err="1"/>
              <a:t>empatia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Duchovná</a:t>
            </a:r>
            <a:r>
              <a:rPr lang="cs-CZ" dirty="0"/>
              <a:t> </a:t>
            </a:r>
            <a:r>
              <a:rPr lang="cs-CZ" dirty="0" err="1"/>
              <a:t>zložka</a:t>
            </a:r>
            <a:r>
              <a:rPr lang="cs-CZ" dirty="0"/>
              <a:t> – jasné hodnoty, </a:t>
            </a:r>
            <a:r>
              <a:rPr lang="cs-CZ" dirty="0" err="1"/>
              <a:t>viera</a:t>
            </a:r>
            <a:r>
              <a:rPr lang="cs-CZ" dirty="0"/>
              <a:t>, závazky a </a:t>
            </a:r>
            <a:r>
              <a:rPr lang="cs-CZ" dirty="0" err="1"/>
              <a:t>sľuby</a:t>
            </a:r>
            <a:r>
              <a:rPr lang="cs-CZ" dirty="0"/>
              <a:t>, </a:t>
            </a:r>
            <a:r>
              <a:rPr lang="cs-CZ" dirty="0" err="1"/>
              <a:t>plánovanie</a:t>
            </a:r>
            <a:r>
              <a:rPr lang="cs-CZ" dirty="0"/>
              <a:t>, </a:t>
            </a:r>
            <a:r>
              <a:rPr lang="cs-CZ" dirty="0" err="1"/>
              <a:t>meditácia</a:t>
            </a:r>
            <a:r>
              <a:rPr lang="cs-CZ" dirty="0"/>
              <a:t> apod.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</a:t>
            </a:r>
            <a:r>
              <a:rPr lang="cs-CZ" dirty="0" err="1"/>
              <a:t>čoho</a:t>
            </a:r>
            <a:r>
              <a:rPr lang="cs-CZ" dirty="0"/>
              <a:t> </a:t>
            </a:r>
            <a:r>
              <a:rPr lang="cs-CZ" dirty="0" err="1"/>
              <a:t>vychádza</a:t>
            </a:r>
            <a:r>
              <a:rPr lang="cs-CZ" dirty="0"/>
              <a:t> </a:t>
            </a:r>
            <a:r>
              <a:rPr lang="cs-CZ" dirty="0" err="1"/>
              <a:t>konfliktné</a:t>
            </a:r>
            <a:r>
              <a:rPr lang="cs-CZ" dirty="0"/>
              <a:t> </a:t>
            </a:r>
            <a:r>
              <a:rPr lang="cs-CZ" dirty="0" err="1"/>
              <a:t>správanie</a:t>
            </a:r>
            <a:r>
              <a:rPr lang="cs-CZ" dirty="0"/>
              <a:t> </a:t>
            </a:r>
            <a:r>
              <a:rPr lang="cs-CZ" dirty="0" err="1"/>
              <a:t>druhej</a:t>
            </a:r>
            <a:r>
              <a:rPr lang="cs-CZ" dirty="0"/>
              <a:t> strany? Vlastnosti, schopnosti či </a:t>
            </a:r>
            <a:r>
              <a:rPr lang="cs-CZ" dirty="0" err="1"/>
              <a:t>postojov</a:t>
            </a:r>
            <a:r>
              <a:rPr lang="cs-CZ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Uvedomiť</a:t>
            </a:r>
            <a:r>
              <a:rPr lang="cs-CZ" dirty="0"/>
              <a:t> si svoje </a:t>
            </a:r>
            <a:r>
              <a:rPr lang="cs-CZ" dirty="0" err="1"/>
              <a:t>vlastné</a:t>
            </a:r>
            <a:r>
              <a:rPr lang="cs-CZ" dirty="0"/>
              <a:t> </a:t>
            </a:r>
            <a:r>
              <a:rPr lang="cs-CZ" dirty="0" err="1"/>
              <a:t>spúšťače</a:t>
            </a:r>
            <a:r>
              <a:rPr lang="cs-CZ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Dostatok</a:t>
            </a:r>
            <a:r>
              <a:rPr lang="cs-CZ" dirty="0"/>
              <a:t> </a:t>
            </a:r>
            <a:r>
              <a:rPr lang="cs-CZ" dirty="0" err="1"/>
              <a:t>informácií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9606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A2C70-FA53-417C-A19C-554FF59B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1A845766-8E8D-44B1-8F7A-9E371C3D34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982690"/>
              </p:ext>
            </p:extLst>
          </p:nvPr>
        </p:nvGraphicFramePr>
        <p:xfrm>
          <a:off x="392432" y="1543116"/>
          <a:ext cx="8203791" cy="212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91661">
                  <a:extLst>
                    <a:ext uri="{9D8B030D-6E8A-4147-A177-3AD203B41FA5}">
                      <a16:colId xmlns:a16="http://schemas.microsoft.com/office/drawing/2014/main" val="3728100634"/>
                    </a:ext>
                  </a:extLst>
                </a:gridCol>
                <a:gridCol w="1910234">
                  <a:extLst>
                    <a:ext uri="{9D8B030D-6E8A-4147-A177-3AD203B41FA5}">
                      <a16:colId xmlns:a16="http://schemas.microsoft.com/office/drawing/2014/main" val="278501599"/>
                    </a:ext>
                  </a:extLst>
                </a:gridCol>
                <a:gridCol w="2050948">
                  <a:extLst>
                    <a:ext uri="{9D8B030D-6E8A-4147-A177-3AD203B41FA5}">
                      <a16:colId xmlns:a16="http://schemas.microsoft.com/office/drawing/2014/main" val="2749944314"/>
                    </a:ext>
                  </a:extLst>
                </a:gridCol>
                <a:gridCol w="2050948">
                  <a:extLst>
                    <a:ext uri="{9D8B030D-6E8A-4147-A177-3AD203B41FA5}">
                      <a16:colId xmlns:a16="http://schemas.microsoft.com/office/drawing/2014/main" val="26675485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Silné stránky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Slabé stránky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Potrebujem niečo zmeniť?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52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Fyzická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31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Duševná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18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Spoločenská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4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Duchovná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843114"/>
                  </a:ext>
                </a:extLst>
              </a:tr>
            </a:tbl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0F51D6-0518-4471-BE1C-8AA075C588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6E485F-07F5-4519-8C83-DC31BC28A2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4070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27B14-9ADC-44A1-BC9A-AB75EBF7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Spracovanie konfliktu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28F80-B2D0-4FC7-A636-7CAE9A434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Spracovať konflikt môžete ako riešiteľ, príjemca alebo </a:t>
            </a:r>
            <a:r>
              <a:rPr lang="sk-SK" dirty="0" err="1"/>
              <a:t>uhýbač</a:t>
            </a:r>
            <a:r>
              <a:rPr lang="sk-SK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40B1FC-8E03-49FF-80DA-479C72B6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A560C4-907A-42F9-8F89-526820F77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366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27B14-9ADC-44A1-BC9A-AB75EBF7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Riešiteľ 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28F80-B2D0-4FC7-A636-7CAE9A434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Spracovať konflikt môžete ako riešiteľ, príjemca alebo </a:t>
            </a:r>
            <a:r>
              <a:rPr lang="sk-SK" dirty="0" err="1"/>
              <a:t>uhýbač</a:t>
            </a:r>
            <a:r>
              <a:rPr lang="sk-SK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40B1FC-8E03-49FF-80DA-479C72B6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A560C4-907A-42F9-8F89-526820F77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2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0BC92-1A7D-4974-9EE6-0077D17F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E7B630-82E9-40B6-BE29-5BB73B5E1C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77A4BC-B600-44FD-9164-FC9F0E641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9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A9B46C-FC29-4D4D-91FB-F6830BD13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30" y="0"/>
            <a:ext cx="8057540" cy="5143500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645D6E-7600-4FE1-A0EE-8E428BE62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896087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prezentácia</Template>
  <TotalTime>6237</TotalTime>
  <Words>1204</Words>
  <Application>Microsoft Office PowerPoint</Application>
  <PresentationFormat>Předvádění na obrazovce (16:9)</PresentationFormat>
  <Paragraphs>236</Paragraphs>
  <Slides>35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Tahoma</vt:lpstr>
      <vt:lpstr>Wingdings</vt:lpstr>
      <vt:lpstr>Prezentace_MU_CZ</vt:lpstr>
      <vt:lpstr>9. Komunikácia a Zvládanie konfliktov </vt:lpstr>
      <vt:lpstr>Konflikt</vt:lpstr>
      <vt:lpstr>Fáze konfliktu </vt:lpstr>
      <vt:lpstr>Kompetencie pre zvládanie konfliktov</vt:lpstr>
      <vt:lpstr>Ako predchádzať konfliktom? </vt:lpstr>
      <vt:lpstr>Prezentace aplikace PowerPoint</vt:lpstr>
      <vt:lpstr>Spracovanie konfliktu</vt:lpstr>
      <vt:lpstr>Riešiteľ </vt:lpstr>
      <vt:lpstr>Prezentace aplikace PowerPoint</vt:lpstr>
      <vt:lpstr>Prezentace aplikace PowerPoint</vt:lpstr>
      <vt:lpstr>Prezentace aplikace PowerPoint</vt:lpstr>
      <vt:lpstr>Rozdiel medzi sporom a konflikot...ako to riešit? </vt:lpstr>
      <vt:lpstr>Postup pri riešení konfliktov</vt:lpstr>
      <vt:lpstr>Metódy reakcie ? </vt:lpstr>
      <vt:lpstr>Priama komunikácia </vt:lpstr>
      <vt:lpstr>Prezentace aplikace PowerPoint</vt:lpstr>
      <vt:lpstr>Prezentace aplikace PowerPoint</vt:lpstr>
      <vt:lpstr>Pocit vz. názor</vt:lpstr>
      <vt:lpstr>Prezentace aplikace PowerPoint</vt:lpstr>
      <vt:lpstr>Náročné rozhovory</vt:lpstr>
      <vt:lpstr>Prezentace aplikace PowerPoint</vt:lpstr>
      <vt:lpstr>Prezentace aplikace PowerPoint</vt:lpstr>
      <vt:lpstr>Práca s problémovým klientom</vt:lpstr>
      <vt:lpstr>Prezentace aplikace PowerPoint</vt:lpstr>
      <vt:lpstr>Ako zahájiť rozhovor? </vt:lpstr>
      <vt:lpstr>Kedy a ako prerušiť rozprávajúceho? </vt:lpstr>
      <vt:lpstr>Emotívna komunikácia</vt:lpstr>
      <vt:lpstr>Ako sa ospravedlniť? </vt:lpstr>
      <vt:lpstr>Tlak na cenu </vt:lpstr>
      <vt:lpstr>Keď zákazníci klamú a blafujú</vt:lpstr>
      <vt:lpstr>Zákazník vyzerá nadšene ale nič si nekúpi</vt:lpstr>
      <vt:lpstr>Zákazník si sťažuje a všetko vidí čierne</vt:lpstr>
      <vt:lpstr>Zákazník uráža  a ponižuje</vt:lpstr>
      <vt:lpstr>Práce s dieťaťom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PSY práce</dc:title>
  <dc:creator>davidko</dc:creator>
  <cp:lastModifiedBy>Viola Pirová</cp:lastModifiedBy>
  <cp:revision>92</cp:revision>
  <cp:lastPrinted>1601-01-01T00:00:00Z</cp:lastPrinted>
  <dcterms:created xsi:type="dcterms:W3CDTF">2018-09-25T17:51:01Z</dcterms:created>
  <dcterms:modified xsi:type="dcterms:W3CDTF">2019-11-25T17:33:36Z</dcterms:modified>
</cp:coreProperties>
</file>