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359" r:id="rId6"/>
    <p:sldId id="260" r:id="rId7"/>
    <p:sldId id="349" r:id="rId8"/>
    <p:sldId id="272" r:id="rId9"/>
    <p:sldId id="314" r:id="rId10"/>
    <p:sldId id="350" r:id="rId11"/>
    <p:sldId id="351" r:id="rId12"/>
    <p:sldId id="352" r:id="rId13"/>
    <p:sldId id="354" r:id="rId14"/>
    <p:sldId id="353" r:id="rId15"/>
    <p:sldId id="355" r:id="rId16"/>
    <p:sldId id="356" r:id="rId17"/>
    <p:sldId id="357" r:id="rId18"/>
    <p:sldId id="358" r:id="rId19"/>
    <p:sldId id="270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1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04-03T10:39:43.1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11517 17893 0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C821-7784-4C50-91B5-42E3CC554755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C9D1-C6C6-499B-8C85-B47DEA249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836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C821-7784-4C50-91B5-42E3CC554755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C9D1-C6C6-499B-8C85-B47DEA249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702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C821-7784-4C50-91B5-42E3CC554755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C9D1-C6C6-499B-8C85-B47DEA249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054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C821-7784-4C50-91B5-42E3CC554755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C9D1-C6C6-499B-8C85-B47DEA249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968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C821-7784-4C50-91B5-42E3CC554755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C9D1-C6C6-499B-8C85-B47DEA249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82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C821-7784-4C50-91B5-42E3CC554755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C9D1-C6C6-499B-8C85-B47DEA249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44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C821-7784-4C50-91B5-42E3CC554755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C9D1-C6C6-499B-8C85-B47DEA249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68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C821-7784-4C50-91B5-42E3CC554755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C9D1-C6C6-499B-8C85-B47DEA249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78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C821-7784-4C50-91B5-42E3CC554755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C9D1-C6C6-499B-8C85-B47DEA249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162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C821-7784-4C50-91B5-42E3CC554755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C9D1-C6C6-499B-8C85-B47DEA249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418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2C821-7784-4C50-91B5-42E3CC554755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C9D1-C6C6-499B-8C85-B47DEA249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39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2C821-7784-4C50-91B5-42E3CC554755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0C9D1-C6C6-499B-8C85-B47DEA249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3627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image" Target="../media/image1.emf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15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867150" y="2514600"/>
            <a:ext cx="3832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TOPOGRAFIE KRKU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907F9373-A073-4053-AA39-47354DE905D9}"/>
                  </a:ext>
                </a:extLst>
              </p14:cNvPr>
              <p14:cNvContentPartPr/>
              <p14:nvPr/>
            </p14:nvContentPartPr>
            <p14:xfrm>
              <a:off x="4146120" y="6441480"/>
              <a:ext cx="360" cy="36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907F9373-A073-4053-AA39-47354DE905D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36760" y="643212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9C9BE123-7596-4FA6-9913-879F0D172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2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5"/>
    </mc:Choice>
    <mc:Fallback xmlns="">
      <p:transition spd="slow" advTm="10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013EA2A-DF91-4EBB-8BCA-ECD303F26F70}"/>
              </a:ext>
            </a:extLst>
          </p:cNvPr>
          <p:cNvSpPr/>
          <p:nvPr/>
        </p:nvSpPr>
        <p:spPr>
          <a:xfrm>
            <a:off x="3741255" y="177170"/>
            <a:ext cx="3463512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Trigonum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submentale</a:t>
            </a:r>
            <a:endParaRPr 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644F159-1EDC-48A4-ACE6-A90A14862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t="3331" b="5638"/>
          <a:stretch/>
        </p:blipFill>
        <p:spPr>
          <a:xfrm>
            <a:off x="514221" y="766242"/>
            <a:ext cx="6038099" cy="592338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B70630C-7CBF-4D9C-94D4-5DB949D76F2B}"/>
              </a:ext>
            </a:extLst>
          </p:cNvPr>
          <p:cNvSpPr txBox="1"/>
          <p:nvPr/>
        </p:nvSpPr>
        <p:spPr>
          <a:xfrm>
            <a:off x="5991352" y="766242"/>
            <a:ext cx="5703499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C00000"/>
                </a:solidFill>
              </a:rPr>
              <a:t>Ohraničení: </a:t>
            </a:r>
            <a:r>
              <a:rPr lang="cs-CZ" b="1" dirty="0"/>
              <a:t>obě přední bříška m. </a:t>
            </a:r>
            <a:r>
              <a:rPr lang="cs-CZ" b="1" dirty="0" err="1"/>
              <a:t>digastricus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/>
              <a:t>             jazylka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C00000"/>
                </a:solidFill>
              </a:rPr>
              <a:t>Obsah: 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m. </a:t>
            </a:r>
            <a:r>
              <a:rPr lang="cs-CZ" b="1" dirty="0" err="1"/>
              <a:t>platysma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/>
              <a:t>povrchový list krční fascie</a:t>
            </a:r>
          </a:p>
          <a:p>
            <a:pPr lvl="1">
              <a:lnSpc>
                <a:spcPct val="150000"/>
              </a:lnSpc>
            </a:pPr>
            <a:r>
              <a:rPr lang="cs-CZ" b="1" dirty="0" err="1"/>
              <a:t>nodi</a:t>
            </a:r>
            <a:r>
              <a:rPr lang="cs-CZ" b="1" dirty="0"/>
              <a:t> </a:t>
            </a:r>
            <a:r>
              <a:rPr lang="cs-CZ" b="1" dirty="0" err="1"/>
              <a:t>lymphatici</a:t>
            </a:r>
            <a:r>
              <a:rPr lang="cs-CZ" b="1" dirty="0"/>
              <a:t> </a:t>
            </a:r>
            <a:r>
              <a:rPr lang="cs-CZ" b="1" dirty="0" err="1"/>
              <a:t>submentales</a:t>
            </a:r>
            <a:endParaRPr lang="cs-CZ" b="1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55AFC2A3-FE5A-4038-B833-B18B5BB39E9A}"/>
              </a:ext>
            </a:extLst>
          </p:cNvPr>
          <p:cNvCxnSpPr/>
          <p:nvPr/>
        </p:nvCxnSpPr>
        <p:spPr>
          <a:xfrm flipH="1">
            <a:off x="3292932" y="1908698"/>
            <a:ext cx="310719" cy="7634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16F340E6-E9B0-42AF-A8E3-32D1E31D2FF7}"/>
              </a:ext>
            </a:extLst>
          </p:cNvPr>
          <p:cNvCxnSpPr>
            <a:cxnSpLocks/>
          </p:cNvCxnSpPr>
          <p:nvPr/>
        </p:nvCxnSpPr>
        <p:spPr>
          <a:xfrm>
            <a:off x="3603651" y="1908698"/>
            <a:ext cx="275208" cy="7634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999EB074-7E2D-45BE-9BF4-279E73DE6B28}"/>
              </a:ext>
            </a:extLst>
          </p:cNvPr>
          <p:cNvCxnSpPr>
            <a:cxnSpLocks/>
          </p:cNvCxnSpPr>
          <p:nvPr/>
        </p:nvCxnSpPr>
        <p:spPr>
          <a:xfrm flipH="1">
            <a:off x="3292932" y="2672178"/>
            <a:ext cx="5985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3A4208D-B387-496A-AC87-CD99A094B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8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50"/>
    </mc:Choice>
    <mc:Fallback xmlns="">
      <p:transition spd="slow" advTm="49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12" x="12014200" y="5626100"/>
          <p14:tracePt t="7020" x="11834813" y="5626100"/>
          <p14:tracePt t="7028" x="11606213" y="5626100"/>
          <p14:tracePt t="7037" x="11401425" y="5626100"/>
          <p14:tracePt t="7044" x="11198225" y="5626100"/>
          <p14:tracePt t="7052" x="10968038" y="5626100"/>
          <p14:tracePt t="7060" x="10790238" y="5626100"/>
          <p14:tracePt t="7068" x="10663238" y="5626100"/>
          <p14:tracePt t="7076" x="10534650" y="5626100"/>
          <p14:tracePt t="7085" x="10407650" y="5626100"/>
          <p14:tracePt t="7092" x="10298113" y="5626100"/>
          <p14:tracePt t="7100" x="10169525" y="5626100"/>
          <p14:tracePt t="7108" x="10067925" y="5626100"/>
          <p14:tracePt t="7116" x="9974263" y="5626100"/>
          <p14:tracePt t="7124" x="9880600" y="5634038"/>
          <p14:tracePt t="7132" x="9753600" y="5676900"/>
          <p14:tracePt t="7140" x="9617075" y="5676900"/>
          <p14:tracePt t="7148" x="9490075" y="5694363"/>
          <p14:tracePt t="7156" x="9345613" y="5735638"/>
          <p14:tracePt t="7164" x="9167813" y="5745163"/>
          <p14:tracePt t="7172" x="8997950" y="5788025"/>
          <p14:tracePt t="7180" x="8869363" y="5795963"/>
          <p14:tracePt t="7188" x="8759825" y="5803900"/>
          <p14:tracePt t="7196" x="8623300" y="5838825"/>
          <p14:tracePt t="7204" x="8539163" y="5864225"/>
          <p14:tracePt t="7212" x="8478838" y="5872163"/>
          <p14:tracePt t="7221" x="8420100" y="5897563"/>
          <p14:tracePt t="7228" x="8385175" y="5905500"/>
          <p14:tracePt t="7237" x="8334375" y="5915025"/>
          <p14:tracePt t="7252" x="8308975" y="5922963"/>
          <p14:tracePt t="7260" x="8283575" y="5932488"/>
          <p14:tracePt t="7269" x="8258175" y="5940425"/>
          <p14:tracePt t="7276" x="8224838" y="5948363"/>
          <p14:tracePt t="7285" x="8164513" y="5957888"/>
          <p14:tracePt t="7292" x="8113713" y="5983288"/>
          <p14:tracePt t="7300" x="8029575" y="5991225"/>
          <p14:tracePt t="7308" x="7951788" y="5991225"/>
          <p14:tracePt t="7316" x="7842250" y="5991225"/>
          <p14:tracePt t="7324" x="7731125" y="5991225"/>
          <p14:tracePt t="7332" x="7621588" y="5991225"/>
          <p14:tracePt t="7340" x="7485063" y="5973763"/>
          <p14:tracePt t="7348" x="7348538" y="5948363"/>
          <p14:tracePt t="7356" x="7213600" y="5905500"/>
          <p14:tracePt t="7364" x="7085013" y="5872163"/>
          <p14:tracePt t="7372" x="6958013" y="5838825"/>
          <p14:tracePt t="7380" x="6770688" y="5778500"/>
          <p14:tracePt t="7388" x="6635750" y="5702300"/>
          <p14:tracePt t="7396" x="6448425" y="5634038"/>
          <p14:tracePt t="7404" x="6296025" y="5565775"/>
          <p14:tracePt t="7412" x="6091238" y="5446713"/>
          <p14:tracePt t="7421" x="5946775" y="5353050"/>
          <p14:tracePt t="7428" x="5811838" y="5276850"/>
          <p14:tracePt t="7437" x="5700713" y="5200650"/>
          <p14:tracePt t="7444" x="5599113" y="5116513"/>
          <p14:tracePt t="7452" x="5480050" y="5013325"/>
          <p14:tracePt t="7460" x="5386388" y="4937125"/>
          <p14:tracePt t="7469" x="5327650" y="4860925"/>
          <p14:tracePt t="7476" x="5284788" y="4784725"/>
          <p14:tracePt t="7485" x="5249863" y="4708525"/>
          <p14:tracePt t="7492" x="5224463" y="4614863"/>
          <p14:tracePt t="7500" x="5183188" y="4513263"/>
          <p14:tracePt t="7508" x="5140325" y="4394200"/>
          <p14:tracePt t="7516" x="5097463" y="4265613"/>
          <p14:tracePt t="7524" x="5054600" y="4121150"/>
          <p14:tracePt t="7532" x="5003800" y="4019550"/>
          <p14:tracePt t="7540" x="4962525" y="3908425"/>
          <p14:tracePt t="7548" x="4910138" y="3798888"/>
          <p14:tracePt t="7556" x="4868863" y="3687763"/>
          <p14:tracePt t="7564" x="4818063" y="3586163"/>
          <p14:tracePt t="7572" x="4765675" y="3509963"/>
          <p14:tracePt t="7580" x="4699000" y="3408363"/>
          <p14:tracePt t="7588" x="4613275" y="3314700"/>
          <p14:tracePt t="7596" x="4529138" y="3203575"/>
          <p14:tracePt t="7604" x="4476750" y="3127375"/>
          <p14:tracePt t="7612" x="4384675" y="3041650"/>
          <p14:tracePt t="7622" x="4316413" y="2982913"/>
          <p14:tracePt t="7628" x="4248150" y="2897188"/>
          <p14:tracePt t="7637" x="4179888" y="2838450"/>
          <p14:tracePt t="7644" x="4129088" y="2770188"/>
          <p14:tracePt t="7652" x="4052888" y="2693988"/>
          <p14:tracePt t="7660" x="4010025" y="2651125"/>
          <p14:tracePt t="7668" x="3933825" y="2574925"/>
          <p14:tracePt t="7676" x="3883025" y="2532063"/>
          <p14:tracePt t="7684" x="3814763" y="2463800"/>
          <p14:tracePt t="7692" x="3771900" y="2413000"/>
          <p14:tracePt t="7700" x="3729038" y="2362200"/>
          <p14:tracePt t="7708" x="3703638" y="2336800"/>
          <p14:tracePt t="7715" x="3652838" y="2293938"/>
          <p14:tracePt t="7724" x="3636963" y="2278063"/>
          <p14:tracePt t="7732" x="3594100" y="2243138"/>
          <p14:tracePt t="7740" x="3576638" y="2217738"/>
          <p14:tracePt t="7748" x="3568700" y="2209800"/>
          <p14:tracePt t="7756" x="3551238" y="2184400"/>
          <p14:tracePt t="7764" x="3533775" y="2141538"/>
          <p14:tracePt t="7772" x="3508375" y="2124075"/>
          <p14:tracePt t="7780" x="3492500" y="2098675"/>
          <p14:tracePt t="7788" x="3467100" y="2065338"/>
          <p14:tracePt t="7796" x="3449638" y="2039938"/>
          <p14:tracePt t="7804" x="3414713" y="2014538"/>
          <p14:tracePt t="7812" x="3373438" y="1971675"/>
          <p14:tracePt t="7820" x="3363913" y="1963738"/>
          <p14:tracePt t="7828" x="3338513" y="1938338"/>
          <p14:tracePt t="7837" x="3322638" y="1920875"/>
          <p14:tracePt t="7844" x="3305175" y="1885950"/>
          <p14:tracePt t="7853" x="3297238" y="1878013"/>
          <p14:tracePt t="7860" x="3297238" y="1852613"/>
          <p14:tracePt t="7867" x="3297238" y="1844675"/>
          <p14:tracePt t="7876" x="3297238" y="1827213"/>
          <p14:tracePt t="7884" x="3287713" y="1809750"/>
          <p14:tracePt t="7892" x="3287713" y="1801813"/>
          <p14:tracePt t="7900" x="3287713" y="1793875"/>
          <p14:tracePt t="8044" x="3287713" y="1801813"/>
          <p14:tracePt t="8069" x="3297238" y="1809750"/>
          <p14:tracePt t="8086" x="3305175" y="1809750"/>
          <p14:tracePt t="8102" x="3305175" y="1819275"/>
          <p14:tracePt t="8109" x="3305175" y="1827213"/>
          <p14:tracePt t="8116" x="3313113" y="1844675"/>
          <p14:tracePt t="8124" x="3330575" y="1860550"/>
          <p14:tracePt t="8132" x="3338513" y="1885950"/>
          <p14:tracePt t="8148" x="3348038" y="1911350"/>
          <p14:tracePt t="8156" x="3348038" y="1928813"/>
          <p14:tracePt t="8164" x="3363913" y="1938338"/>
          <p14:tracePt t="8172" x="3373438" y="1954213"/>
          <p14:tracePt t="8180" x="3373438" y="1963738"/>
          <p14:tracePt t="8188" x="3381375" y="1989138"/>
          <p14:tracePt t="8196" x="3381375" y="1997075"/>
          <p14:tracePt t="8205" x="3398838" y="2014538"/>
          <p14:tracePt t="8212" x="3406775" y="2030413"/>
          <p14:tracePt t="8228" x="3414713" y="2039938"/>
          <p14:tracePt t="8238" x="3432175" y="2047875"/>
          <p14:tracePt t="8244" x="3449638" y="2065338"/>
          <p14:tracePt t="8253" x="3475038" y="2073275"/>
          <p14:tracePt t="8260" x="3482975" y="2073275"/>
          <p14:tracePt t="8268" x="3500438" y="2082800"/>
          <p14:tracePt t="8276" x="3533775" y="2098675"/>
          <p14:tracePt t="8285" x="3543300" y="2098675"/>
          <p14:tracePt t="8292" x="3551238" y="2098675"/>
          <p14:tracePt t="8300" x="3559175" y="2098675"/>
          <p14:tracePt t="8308" x="3568700" y="2098675"/>
          <p14:tracePt t="8316" x="3586163" y="2098675"/>
          <p14:tracePt t="8324" x="3594100" y="2098675"/>
          <p14:tracePt t="8340" x="3611563" y="2098675"/>
          <p14:tracePt t="8348" x="3619500" y="2098675"/>
          <p14:tracePt t="8356" x="3627438" y="2098675"/>
          <p14:tracePt t="8364" x="3636963" y="2098675"/>
          <p14:tracePt t="8380" x="3644900" y="2098675"/>
          <p14:tracePt t="8404" x="3662363" y="2098675"/>
          <p14:tracePt t="8436" x="3662363" y="2090738"/>
          <p14:tracePt t="8460" x="3662363" y="2082800"/>
          <p14:tracePt t="8476" x="3662363" y="2073275"/>
          <p14:tracePt t="8492" x="3662363" y="2065338"/>
          <p14:tracePt t="8532" x="3662363" y="2055813"/>
          <p14:tracePt t="8540" x="3652838" y="2047875"/>
          <p14:tracePt t="8548" x="3644900" y="2047875"/>
          <p14:tracePt t="8556" x="3636963" y="2039938"/>
          <p14:tracePt t="8564" x="3636963" y="2022475"/>
          <p14:tracePt t="8580" x="3627438" y="2014538"/>
          <p14:tracePt t="8588" x="3619500" y="2005013"/>
          <p14:tracePt t="8596" x="3619500" y="1997075"/>
          <p14:tracePt t="8605" x="3611563" y="1997075"/>
          <p14:tracePt t="8612" x="3611563" y="1989138"/>
          <p14:tracePt t="8628" x="3611563" y="1979613"/>
          <p14:tracePt t="8972" x="3611563" y="1989138"/>
          <p14:tracePt t="8988" x="3611563" y="1997075"/>
          <p14:tracePt t="9004" x="3611563" y="2014538"/>
          <p14:tracePt t="9012" x="3611563" y="2022475"/>
          <p14:tracePt t="9052" x="3619500" y="2030413"/>
          <p14:tracePt t="9084" x="3627438" y="2039938"/>
          <p14:tracePt t="9349" x="3627438" y="2030413"/>
          <p14:tracePt t="9357" x="3627438" y="2022475"/>
          <p14:tracePt t="9365" x="3627438" y="2014538"/>
          <p14:tracePt t="9380" x="3627438" y="2005013"/>
          <p14:tracePt t="9396" x="3627438" y="1989138"/>
          <p14:tracePt t="9412" x="3627438" y="1979613"/>
          <p14:tracePt t="9420" x="3627438" y="1971675"/>
          <p14:tracePt t="10549" x="3627438" y="1979613"/>
          <p14:tracePt t="10556" x="3627438" y="1989138"/>
          <p14:tracePt t="10565" x="3627438" y="1997075"/>
          <p14:tracePt t="10573" x="3627438" y="2022475"/>
          <p14:tracePt t="10580" x="3627438" y="2039938"/>
          <p14:tracePt t="10588" x="3627438" y="2047875"/>
          <p14:tracePt t="10596" x="3627438" y="2055813"/>
          <p14:tracePt t="10604" x="3627438" y="2082800"/>
          <p14:tracePt t="10612" x="3627438" y="2090738"/>
          <p14:tracePt t="10620" x="3627438" y="2108200"/>
          <p14:tracePt t="10628" x="3627438" y="2124075"/>
          <p14:tracePt t="10637" x="3627438" y="2149475"/>
          <p14:tracePt t="10653" x="3636963" y="2184400"/>
          <p14:tracePt t="10660" x="3644900" y="2184400"/>
          <p14:tracePt t="10667" x="3652838" y="2209800"/>
          <p14:tracePt t="10685" x="3652838" y="2217738"/>
          <p14:tracePt t="10692" x="3662363" y="2235200"/>
          <p14:tracePt t="10708" x="3662363" y="2243138"/>
          <p14:tracePt t="10716" x="3662363" y="2252663"/>
          <p14:tracePt t="10724" x="3662363" y="2268538"/>
          <p14:tracePt t="10732" x="3662363" y="2278063"/>
          <p14:tracePt t="10740" x="3678238" y="2293938"/>
          <p14:tracePt t="10748" x="3687763" y="2293938"/>
          <p14:tracePt t="10756" x="3687763" y="2311400"/>
          <p14:tracePt t="10764" x="3687763" y="2319338"/>
          <p14:tracePt t="10772" x="3695700" y="2336800"/>
          <p14:tracePt t="10780" x="3703638" y="2354263"/>
          <p14:tracePt t="10788" x="3713163" y="2354263"/>
          <p14:tracePt t="10796" x="3721100" y="2379663"/>
          <p14:tracePt t="10812" x="3729038" y="2397125"/>
          <p14:tracePt t="10820" x="3746500" y="2413000"/>
          <p14:tracePt t="10828" x="3756025" y="2422525"/>
          <p14:tracePt t="10837" x="3763963" y="2430463"/>
          <p14:tracePt t="10844" x="3771900" y="2447925"/>
          <p14:tracePt t="10852" x="3781425" y="2463800"/>
          <p14:tracePt t="10860" x="3781425" y="2481263"/>
          <p14:tracePt t="10868" x="3789363" y="2481263"/>
          <p14:tracePt t="10876" x="3797300" y="2498725"/>
          <p14:tracePt t="10886" x="3806825" y="2524125"/>
          <p14:tracePt t="10892" x="3832225" y="2549525"/>
          <p14:tracePt t="10900" x="3840163" y="2566988"/>
          <p14:tracePt t="10908" x="3840163" y="2582863"/>
          <p14:tracePt t="10916" x="3840163" y="2600325"/>
          <p14:tracePt t="10924" x="3857625" y="2617788"/>
          <p14:tracePt t="10932" x="3865563" y="2643188"/>
          <p14:tracePt t="10948" x="3865563" y="2668588"/>
          <p14:tracePt t="10956" x="3865563" y="2676525"/>
          <p14:tracePt t="10972" x="3865563" y="2686050"/>
          <p14:tracePt t="10980" x="3865563" y="2701925"/>
          <p14:tracePt t="11012" x="3865563" y="2711450"/>
          <p14:tracePt t="11525" x="3865563" y="2701925"/>
          <p14:tracePt t="11532" x="3865563" y="2676525"/>
          <p14:tracePt t="11540" x="3865563" y="2668588"/>
          <p14:tracePt t="11549" x="3865563" y="2651125"/>
          <p14:tracePt t="11556" x="3865563" y="2643188"/>
          <p14:tracePt t="11564" x="3865563" y="2608263"/>
          <p14:tracePt t="11572" x="3865563" y="2574925"/>
          <p14:tracePt t="11580" x="3865563" y="2549525"/>
          <p14:tracePt t="11588" x="3865563" y="2506663"/>
          <p14:tracePt t="11596" x="3865563" y="2463800"/>
          <p14:tracePt t="11604" x="3857625" y="2405063"/>
          <p14:tracePt t="11612" x="3832225" y="2344738"/>
          <p14:tracePt t="11620" x="3806825" y="2311400"/>
          <p14:tracePt t="11628" x="3797300" y="2278063"/>
          <p14:tracePt t="11637" x="3771900" y="2209800"/>
          <p14:tracePt t="11644" x="3763963" y="2192338"/>
          <p14:tracePt t="11653" x="3756025" y="2166938"/>
          <p14:tracePt t="11659" x="3746500" y="2149475"/>
          <p14:tracePt t="11668" x="3729038" y="2124075"/>
          <p14:tracePt t="11684" x="3729038" y="2116138"/>
          <p14:tracePt t="11692" x="3729038" y="2108200"/>
          <p14:tracePt t="11700" x="3721100" y="2098675"/>
          <p14:tracePt t="11716" x="3721100" y="2090738"/>
          <p14:tracePt t="11732" x="3721100" y="2082800"/>
          <p14:tracePt t="11740" x="3713163" y="2073275"/>
          <p14:tracePt t="11748" x="3713163" y="2065338"/>
          <p14:tracePt t="11756" x="3713163" y="2055813"/>
          <p14:tracePt t="11772" x="3703638" y="2047875"/>
          <p14:tracePt t="11780" x="3695700" y="2047875"/>
          <p14:tracePt t="11788" x="3695700" y="2039938"/>
          <p14:tracePt t="11804" x="3678238" y="2030413"/>
          <p14:tracePt t="11812" x="3670300" y="2022475"/>
          <p14:tracePt t="11828" x="3662363" y="2022475"/>
          <p14:tracePt t="11837" x="3652838" y="2022475"/>
          <p14:tracePt t="11844" x="3636963" y="2022475"/>
          <p14:tracePt t="11852" x="3619500" y="2022475"/>
          <p14:tracePt t="11860" x="3594100" y="2014538"/>
          <p14:tracePt t="11868" x="3586163" y="2014538"/>
          <p14:tracePt t="11876" x="3568700" y="2005013"/>
          <p14:tracePt t="11884" x="3559175" y="2005013"/>
          <p14:tracePt t="12557" x="3551238" y="1997075"/>
          <p14:tracePt t="12564" x="3551238" y="1989138"/>
          <p14:tracePt t="12597" x="3551238" y="1979613"/>
          <p14:tracePt t="12773" x="3559175" y="1979613"/>
          <p14:tracePt t="12901" x="3568700" y="1979613"/>
          <p14:tracePt t="13100" x="3576638" y="1979613"/>
          <p14:tracePt t="13116" x="3586163" y="1979613"/>
          <p14:tracePt t="13124" x="3594100" y="1979613"/>
          <p14:tracePt t="13132" x="3594100" y="1989138"/>
          <p14:tracePt t="13140" x="3602038" y="1997075"/>
          <p14:tracePt t="13148" x="3602038" y="2014538"/>
          <p14:tracePt t="13156" x="3602038" y="2022475"/>
          <p14:tracePt t="13164" x="3611563" y="2039938"/>
          <p14:tracePt t="13172" x="3619500" y="2047875"/>
          <p14:tracePt t="13180" x="3619500" y="2055813"/>
          <p14:tracePt t="13188" x="3627438" y="2073275"/>
          <p14:tracePt t="13196" x="3636963" y="2098675"/>
          <p14:tracePt t="13212" x="3636963" y="2124075"/>
          <p14:tracePt t="13220" x="3636963" y="2141538"/>
          <p14:tracePt t="13228" x="3652838" y="2174875"/>
          <p14:tracePt t="13236" x="3662363" y="2192338"/>
          <p14:tracePt t="13244" x="3670300" y="2209800"/>
          <p14:tracePt t="13252" x="3678238" y="2235200"/>
          <p14:tracePt t="13260" x="3695700" y="2260600"/>
          <p14:tracePt t="13268" x="3703638" y="2268538"/>
          <p14:tracePt t="13276" x="3713163" y="2293938"/>
          <p14:tracePt t="13292" x="3721100" y="2319338"/>
          <p14:tracePt t="13316" x="3729038" y="2344738"/>
          <p14:tracePt t="13324" x="3738563" y="2362200"/>
          <p14:tracePt t="13340" x="3746500" y="2379663"/>
          <p14:tracePt t="13348" x="3746500" y="2397125"/>
          <p14:tracePt t="13356" x="3746500" y="2413000"/>
          <p14:tracePt t="13364" x="3756025" y="2422525"/>
          <p14:tracePt t="13380" x="3756025" y="2430463"/>
          <p14:tracePt t="13396" x="3756025" y="2447925"/>
          <p14:tracePt t="13404" x="3763963" y="2463800"/>
          <p14:tracePt t="13420" x="3763963" y="2481263"/>
          <p14:tracePt t="13428" x="3771900" y="2489200"/>
          <p14:tracePt t="13436" x="3771900" y="2498725"/>
          <p14:tracePt t="13444" x="3781425" y="2524125"/>
          <p14:tracePt t="13453" x="3789363" y="2541588"/>
          <p14:tracePt t="13460" x="3806825" y="2574925"/>
          <p14:tracePt t="13468" x="3814763" y="2608263"/>
          <p14:tracePt t="13476" x="3832225" y="2643188"/>
          <p14:tracePt t="13484" x="3848100" y="2668588"/>
          <p14:tracePt t="13492" x="3857625" y="2701925"/>
          <p14:tracePt t="13500" x="3865563" y="2711450"/>
          <p14:tracePt t="13508" x="3873500" y="2736850"/>
          <p14:tracePt t="13516" x="3873500" y="2744788"/>
          <p14:tracePt t="13524" x="3883025" y="2752725"/>
          <p14:tracePt t="13532" x="3883025" y="2762250"/>
          <p14:tracePt t="13540" x="3890963" y="2770188"/>
          <p14:tracePt t="13684" x="3900488" y="2778125"/>
          <p14:tracePt t="13757" x="3900488" y="2770188"/>
          <p14:tracePt t="13773" x="3900488" y="2752725"/>
          <p14:tracePt t="13804" x="3900488" y="2744788"/>
          <p14:tracePt t="13813" x="3900488" y="2736850"/>
          <p14:tracePt t="13821" x="3900488" y="2727325"/>
          <p14:tracePt t="13836" x="3900488" y="2711450"/>
          <p14:tracePt t="13844" x="3900488" y="2701925"/>
          <p14:tracePt t="13868" x="3900488" y="2693988"/>
          <p14:tracePt t="13876" x="3900488" y="2676525"/>
          <p14:tracePt t="13903" x="3900488" y="2643188"/>
          <p14:tracePt t="13908" x="3900488" y="2608263"/>
          <p14:tracePt t="13916" x="3900488" y="2566988"/>
          <p14:tracePt t="13924" x="3900488" y="2541588"/>
          <p14:tracePt t="13932" x="3900488" y="2473325"/>
          <p14:tracePt t="13940" x="3883025" y="2430463"/>
          <p14:tracePt t="13948" x="3865563" y="2371725"/>
          <p14:tracePt t="13956" x="3865563" y="2319338"/>
          <p14:tracePt t="13964" x="3832225" y="2243138"/>
          <p14:tracePt t="13972" x="3822700" y="2217738"/>
          <p14:tracePt t="13980" x="3814763" y="2159000"/>
          <p14:tracePt t="13988" x="3789363" y="2090738"/>
          <p14:tracePt t="13996" x="3771900" y="2047875"/>
          <p14:tracePt t="14004" x="3763963" y="2014538"/>
          <p14:tracePt t="14012" x="3738563" y="1979613"/>
          <p14:tracePt t="14021" x="3729038" y="1971675"/>
          <p14:tracePt t="14028" x="3721100" y="1946275"/>
          <p14:tracePt t="14038" x="3703638" y="1938338"/>
          <p14:tracePt t="14044" x="3703638" y="1928813"/>
          <p14:tracePt t="14053" x="3695700" y="1911350"/>
          <p14:tracePt t="14219" x="3687763" y="1911350"/>
          <p14:tracePt t="14237" x="3678238" y="1911350"/>
          <p14:tracePt t="14243" x="3670300" y="1911350"/>
          <p14:tracePt t="14269" x="3662363" y="1911350"/>
          <p14:tracePt t="14323" x="3652838" y="1920875"/>
          <p14:tracePt t="14355" x="3652838" y="1928813"/>
          <p14:tracePt t="14380" x="3636963" y="1946275"/>
          <p14:tracePt t="14893" x="3627438" y="1954213"/>
          <p14:tracePt t="14916" x="3611563" y="1954213"/>
          <p14:tracePt t="14924" x="3602038" y="1954213"/>
          <p14:tracePt t="14940" x="3594100" y="1963738"/>
          <p14:tracePt t="14948" x="3586163" y="1979613"/>
          <p14:tracePt t="14964" x="3576638" y="1997075"/>
          <p14:tracePt t="14972" x="3568700" y="2014538"/>
          <p14:tracePt t="14987" x="3568700" y="2030413"/>
          <p14:tracePt t="14996" x="3559175" y="2047875"/>
          <p14:tracePt t="15004" x="3559175" y="2065338"/>
          <p14:tracePt t="15012" x="3551238" y="2082800"/>
          <p14:tracePt t="15020" x="3533775" y="2108200"/>
          <p14:tracePt t="15028" x="3533775" y="2116138"/>
          <p14:tracePt t="15036" x="3525838" y="2141538"/>
          <p14:tracePt t="15044" x="3525838" y="2159000"/>
          <p14:tracePt t="15053" x="3517900" y="2184400"/>
          <p14:tracePt t="15060" x="3517900" y="2192338"/>
          <p14:tracePt t="15067" x="3508375" y="2217738"/>
          <p14:tracePt t="15076" x="3508375" y="2227263"/>
          <p14:tracePt t="15085" x="3500438" y="2235200"/>
          <p14:tracePt t="15092" x="3492500" y="2260600"/>
          <p14:tracePt t="15100" x="3482975" y="2268538"/>
          <p14:tracePt t="15108" x="3475038" y="2286000"/>
          <p14:tracePt t="15116" x="3475038" y="2293938"/>
          <p14:tracePt t="15124" x="3467100" y="2319338"/>
          <p14:tracePt t="15132" x="3457575" y="2336800"/>
          <p14:tracePt t="15140" x="3449638" y="2362200"/>
          <p14:tracePt t="15148" x="3449638" y="2379663"/>
          <p14:tracePt t="15156" x="3441700" y="2405063"/>
          <p14:tracePt t="15164" x="3424238" y="2438400"/>
          <p14:tracePt t="15172" x="3406775" y="2463800"/>
          <p14:tracePt t="15180" x="3406775" y="2481263"/>
          <p14:tracePt t="15188" x="3398838" y="2489200"/>
          <p14:tracePt t="15196" x="3381375" y="2516188"/>
          <p14:tracePt t="15204" x="3381375" y="2532063"/>
          <p14:tracePt t="15212" x="3381375" y="2541588"/>
          <p14:tracePt t="15220" x="3373438" y="2557463"/>
          <p14:tracePt t="15228" x="3373438" y="2566988"/>
          <p14:tracePt t="15236" x="3373438" y="2582863"/>
          <p14:tracePt t="15244" x="3363913" y="2600325"/>
          <p14:tracePt t="15260" x="3355975" y="2608263"/>
          <p14:tracePt t="15267" x="3348038" y="2617788"/>
          <p14:tracePt t="15276" x="3348038" y="2625725"/>
          <p14:tracePt t="15300" x="3338513" y="2633663"/>
          <p14:tracePt t="15308" x="3330575" y="2643188"/>
          <p14:tracePt t="15324" x="3330575" y="2651125"/>
          <p14:tracePt t="15347" x="3330575" y="2660650"/>
          <p14:tracePt t="15596" x="3322638" y="2660650"/>
          <p14:tracePt t="16653" x="3322638" y="2651125"/>
          <p14:tracePt t="16675" x="3322638" y="2643188"/>
          <p14:tracePt t="17004" x="3338513" y="2643188"/>
          <p14:tracePt t="17092" x="3348038" y="2643188"/>
          <p14:tracePt t="17108" x="3363913" y="2643188"/>
          <p14:tracePt t="17124" x="3373438" y="2643188"/>
          <p14:tracePt t="17140" x="3389313" y="2643188"/>
          <p14:tracePt t="17148" x="3389313" y="2651125"/>
          <p14:tracePt t="17156" x="3406775" y="2660650"/>
          <p14:tracePt t="17164" x="3424238" y="2668588"/>
          <p14:tracePt t="17172" x="3432175" y="2668588"/>
          <p14:tracePt t="17180" x="3449638" y="2668588"/>
          <p14:tracePt t="17188" x="3467100" y="2668588"/>
          <p14:tracePt t="17196" x="3492500" y="2676525"/>
          <p14:tracePt t="17205" x="3517900" y="2676525"/>
          <p14:tracePt t="17212" x="3551238" y="2676525"/>
          <p14:tracePt t="17221" x="3559175" y="2676525"/>
          <p14:tracePt t="17228" x="3594100" y="2676525"/>
          <p14:tracePt t="17237" x="3602038" y="2676525"/>
          <p14:tracePt t="17244" x="3627438" y="2676525"/>
          <p14:tracePt t="17252" x="3644900" y="2676525"/>
          <p14:tracePt t="17260" x="3662363" y="2676525"/>
          <p14:tracePt t="17269" x="3678238" y="2676525"/>
          <p14:tracePt t="17276" x="3703638" y="2676525"/>
          <p14:tracePt t="17292" x="3729038" y="2676525"/>
          <p14:tracePt t="17300" x="3738563" y="2676525"/>
          <p14:tracePt t="17308" x="3763963" y="2676525"/>
          <p14:tracePt t="17316" x="3781425" y="2676525"/>
          <p14:tracePt t="17324" x="3797300" y="2676525"/>
          <p14:tracePt t="17332" x="3806825" y="2676525"/>
          <p14:tracePt t="17340" x="3822700" y="2676525"/>
          <p14:tracePt t="17348" x="3832225" y="2676525"/>
          <p14:tracePt t="17364" x="3840163" y="2676525"/>
          <p14:tracePt t="17404" x="3848100" y="2676525"/>
          <p14:tracePt t="18021" x="3848100" y="2668588"/>
          <p14:tracePt t="18165" x="3848100" y="2660650"/>
          <p14:tracePt t="18189" x="3848100" y="2643188"/>
          <p14:tracePt t="18220" x="3848100" y="2633663"/>
          <p14:tracePt t="18300" x="3848100" y="2625725"/>
          <p14:tracePt t="18349" x="3857625" y="2625725"/>
          <p14:tracePt t="18356" x="3873500" y="2633663"/>
          <p14:tracePt t="18364" x="3883025" y="2643188"/>
          <p14:tracePt t="18371" x="3908425" y="2651125"/>
          <p14:tracePt t="18380" x="3941763" y="2668588"/>
          <p14:tracePt t="18388" x="4002088" y="2693988"/>
          <p14:tracePt t="18396" x="4070350" y="2719388"/>
          <p14:tracePt t="18403" x="4154488" y="2752725"/>
          <p14:tracePt t="18412" x="4273550" y="2805113"/>
          <p14:tracePt t="18420" x="4400550" y="2838450"/>
          <p14:tracePt t="18427" x="4570413" y="2889250"/>
          <p14:tracePt t="18436" x="4732338" y="2974975"/>
          <p14:tracePt t="18444" x="4919663" y="3059113"/>
          <p14:tracePt t="18454" x="5054600" y="3101975"/>
          <p14:tracePt t="18460" x="5183188" y="3160713"/>
          <p14:tracePt t="18468" x="5318125" y="3238500"/>
          <p14:tracePt t="18476" x="5480050" y="3322638"/>
          <p14:tracePt t="18484" x="5616575" y="3382963"/>
          <p14:tracePt t="18492" x="5794375" y="3492500"/>
          <p14:tracePt t="18500" x="5921375" y="3552825"/>
          <p14:tracePt t="18508" x="6032500" y="3619500"/>
          <p14:tracePt t="18516" x="6202363" y="3687763"/>
          <p14:tracePt t="18524" x="6329363" y="3748088"/>
          <p14:tracePt t="18532" x="6508750" y="3824288"/>
          <p14:tracePt t="18540" x="6686550" y="3900488"/>
          <p14:tracePt t="18548" x="6873875" y="3968750"/>
          <p14:tracePt t="18556" x="7018338" y="4002088"/>
          <p14:tracePt t="18564" x="7178675" y="4037013"/>
          <p14:tracePt t="18572" x="7307263" y="4079875"/>
          <p14:tracePt t="18580" x="7451725" y="4121150"/>
          <p14:tracePt t="18588" x="7553325" y="4146550"/>
          <p14:tracePt t="18596" x="7672388" y="4181475"/>
          <p14:tracePt t="18604" x="7791450" y="4206875"/>
          <p14:tracePt t="18612" x="7918450" y="4214813"/>
          <p14:tracePt t="18620" x="8054975" y="4240213"/>
          <p14:tracePt t="18628" x="8174038" y="4265613"/>
          <p14:tracePt t="18636" x="8283575" y="4275138"/>
          <p14:tracePt t="18644" x="8420100" y="4300538"/>
          <p14:tracePt t="18653" x="8547100" y="4308475"/>
          <p14:tracePt t="18660" x="8658225" y="4325938"/>
          <p14:tracePt t="18668" x="8767763" y="4333875"/>
          <p14:tracePt t="18676" x="8869363" y="4359275"/>
          <p14:tracePt t="18684" x="8988425" y="4376738"/>
          <p14:tracePt t="18692" x="9099550" y="4376738"/>
          <p14:tracePt t="18701" x="9218613" y="4394200"/>
          <p14:tracePt t="18708" x="9328150" y="4410075"/>
          <p14:tracePt t="18716" x="9447213" y="4427538"/>
          <p14:tracePt t="18724" x="9540875" y="4427538"/>
          <p14:tracePt t="18732" x="9659938" y="4435475"/>
          <p14:tracePt t="18740" x="9771063" y="4460875"/>
          <p14:tracePt t="18748" x="9847263" y="4478338"/>
          <p14:tracePt t="18756" x="9948863" y="4478338"/>
          <p14:tracePt t="18764" x="10009188" y="4486275"/>
          <p14:tracePt t="18772" x="10050463" y="4495800"/>
          <p14:tracePt t="18780" x="10093325" y="4495800"/>
          <p14:tracePt t="18787" x="10126663" y="4495800"/>
          <p14:tracePt t="18796" x="10161588" y="4495800"/>
          <p14:tracePt t="18804" x="10186988" y="4495800"/>
          <p14:tracePt t="18812" x="10204450" y="4495800"/>
          <p14:tracePt t="18820" x="10229850" y="4495800"/>
          <p14:tracePt t="18828" x="10245725" y="4495800"/>
          <p14:tracePt t="18836" x="10271125" y="4495800"/>
          <p14:tracePt t="18844" x="10280650" y="4495800"/>
          <p14:tracePt t="18853" x="10288588" y="4495800"/>
          <p14:tracePt t="18860" x="10298113" y="4495800"/>
          <p14:tracePt t="18868" x="10306050" y="4495800"/>
          <p14:tracePt t="19100" x="10313988" y="4495800"/>
          <p14:tracePt t="19123" x="10331450" y="4495800"/>
          <p14:tracePt t="19893" x="10339388" y="4495800"/>
          <p14:tracePt t="19932" x="10348913" y="4503738"/>
          <p14:tracePt t="22501" x="10356850" y="4513263"/>
          <p14:tracePt t="25261" x="10356850" y="4521200"/>
          <p14:tracePt t="26365" x="10356850" y="4538663"/>
          <p14:tracePt t="26372" x="10356850" y="4546600"/>
          <p14:tracePt t="26388" x="10356850" y="4554538"/>
          <p14:tracePt t="26396" x="10356850" y="4572000"/>
          <p14:tracePt t="26404" x="10339388" y="4589463"/>
          <p14:tracePt t="26420" x="10331450" y="4614863"/>
          <p14:tracePt t="26733" x="10331450" y="4605338"/>
          <p14:tracePt t="26949" x="10331450" y="4597400"/>
          <p14:tracePt t="26964" x="10331450" y="4589463"/>
          <p14:tracePt t="27389" x="10331450" y="4597400"/>
          <p14:tracePt t="27396" x="10331450" y="4605338"/>
          <p14:tracePt t="27413" x="10331450" y="4614863"/>
          <p14:tracePt t="27421" x="10331450" y="4622800"/>
          <p14:tracePt t="27533" x="10331450" y="4614863"/>
          <p14:tracePt t="27549" x="10331450" y="4605338"/>
          <p14:tracePt t="27572" x="10331450" y="4597400"/>
          <p14:tracePt t="28436" x="10339388" y="4614863"/>
          <p14:tracePt t="28492" x="10339388" y="4622800"/>
          <p14:tracePt t="29036" x="10339388" y="4630738"/>
          <p14:tracePt t="29069" x="10348913" y="4630738"/>
          <p14:tracePt t="29188" x="10356850" y="4622800"/>
          <p14:tracePt t="29957" x="10364788" y="4622800"/>
          <p14:tracePt t="31356" x="10356850" y="4622800"/>
          <p14:tracePt t="31948" x="10348913" y="4622800"/>
          <p14:tracePt t="32469" x="10339388" y="4630738"/>
          <p14:tracePt t="32477" x="10339388" y="4640263"/>
          <p14:tracePt t="32484" x="10331450" y="4648200"/>
          <p14:tracePt t="33501" x="10331450" y="4640263"/>
          <p14:tracePt t="33517" x="10331450" y="4630738"/>
          <p14:tracePt t="33525" x="10331450" y="4622800"/>
          <p14:tracePt t="33540" x="10323513" y="4614863"/>
          <p14:tracePt t="33548" x="10313988" y="4614863"/>
          <p14:tracePt t="33564" x="10306050" y="4614863"/>
          <p14:tracePt t="33580" x="10280650" y="4605338"/>
          <p14:tracePt t="33588" x="10271125" y="4605338"/>
          <p14:tracePt t="33596" x="10220325" y="4597400"/>
          <p14:tracePt t="33604" x="10161588" y="4579938"/>
          <p14:tracePt t="33612" x="10075863" y="4554538"/>
          <p14:tracePt t="33620" x="9974263" y="4521200"/>
          <p14:tracePt t="33628" x="9829800" y="4486275"/>
          <p14:tracePt t="33637" x="9642475" y="4435475"/>
          <p14:tracePt t="33644" x="9431338" y="4341813"/>
          <p14:tracePt t="33652" x="9236075" y="4257675"/>
          <p14:tracePt t="33660" x="9048750" y="4146550"/>
          <p14:tracePt t="33668" x="8878888" y="4052888"/>
          <p14:tracePt t="33676" x="8777288" y="3925888"/>
          <p14:tracePt t="33684" x="8666163" y="3841750"/>
          <p14:tracePt t="33692" x="8564563" y="3763963"/>
          <p14:tracePt t="33700" x="8488363" y="3697288"/>
          <p14:tracePt t="33708" x="8394700" y="3611563"/>
          <p14:tracePt t="33716" x="8308975" y="3543300"/>
          <p14:tracePt t="33724" x="8232775" y="3492500"/>
          <p14:tracePt t="33732" x="8174038" y="3449638"/>
          <p14:tracePt t="33740" x="8096250" y="3398838"/>
          <p14:tracePt t="33748" x="8045450" y="3373438"/>
          <p14:tracePt t="33756" x="8004175" y="3348038"/>
          <p14:tracePt t="33764" x="7986713" y="3340100"/>
          <p14:tracePt t="33772" x="7961313" y="3330575"/>
          <p14:tracePt t="33780" x="7951788" y="3322638"/>
          <p14:tracePt t="33804" x="7926388" y="3314700"/>
          <p14:tracePt t="33812" x="7918450" y="3314700"/>
          <p14:tracePt t="33820" x="7900988" y="3305175"/>
          <p14:tracePt t="33828" x="7859713" y="3297238"/>
          <p14:tracePt t="33836" x="7799388" y="3289300"/>
          <p14:tracePt t="33844" x="7723188" y="3263900"/>
          <p14:tracePt t="33853" x="7662863" y="3263900"/>
          <p14:tracePt t="33860" x="7596188" y="3254375"/>
          <p14:tracePt t="33868" x="7535863" y="3246438"/>
          <p14:tracePt t="33876" x="7477125" y="3246438"/>
          <p14:tracePt t="33887" x="7400925" y="3228975"/>
          <p14:tracePt t="33892" x="7383463" y="3228975"/>
          <p14:tracePt t="33900" x="7358063" y="3228975"/>
          <p14:tracePt t="33908" x="7348538" y="3228975"/>
          <p14:tracePt t="33916" x="7340600" y="3228975"/>
          <p14:tracePt t="33924" x="7332663" y="3228975"/>
          <p14:tracePt t="33932" x="7323138" y="3228975"/>
          <p14:tracePt t="33948" x="7315200" y="3228975"/>
          <p14:tracePt t="33956" x="7281863" y="3228975"/>
          <p14:tracePt t="33972" x="7246938" y="3254375"/>
          <p14:tracePt t="33980" x="7221538" y="3254375"/>
          <p14:tracePt t="33988" x="7213600" y="3263900"/>
          <p14:tracePt t="33996" x="7188200" y="3263900"/>
          <p14:tracePt t="34004" x="7170738" y="3271838"/>
          <p14:tracePt t="34044" x="7153275" y="3271838"/>
          <p14:tracePt t="34053" x="7137400" y="3271838"/>
          <p14:tracePt t="34060" x="7112000" y="3271838"/>
          <p14:tracePt t="34068" x="7094538" y="3271838"/>
          <p14:tracePt t="34076" x="7051675" y="3271838"/>
          <p14:tracePt t="34084" x="7026275" y="3271838"/>
          <p14:tracePt t="34092" x="6992938" y="3271838"/>
          <p14:tracePt t="34100" x="6975475" y="3271838"/>
          <p14:tracePt t="34108" x="6942138" y="3271838"/>
          <p14:tracePt t="34116" x="6924675" y="3271838"/>
          <p14:tracePt t="34124" x="6915150" y="3271838"/>
          <p14:tracePt t="34132" x="6907213" y="3271838"/>
          <p14:tracePt t="34148" x="6889750" y="3271838"/>
          <p14:tracePt t="34164" x="6873875" y="3254375"/>
          <p14:tracePt t="34172" x="6864350" y="3246438"/>
          <p14:tracePt t="34180" x="6856413" y="3246438"/>
          <p14:tracePt t="34187" x="6838950" y="3246438"/>
          <p14:tracePt t="34197" x="6823075" y="3246438"/>
          <p14:tracePt t="34204" x="6805613" y="3246438"/>
          <p14:tracePt t="34212" x="6770688" y="3246438"/>
          <p14:tracePt t="34220" x="6762750" y="3246438"/>
          <p14:tracePt t="34228" x="6737350" y="3246438"/>
          <p14:tracePt t="34236" x="6719888" y="3238500"/>
          <p14:tracePt t="34244" x="6711950" y="3238500"/>
          <p14:tracePt t="34260" x="6704013" y="3238500"/>
          <p14:tracePt t="34284" x="6694488" y="3238500"/>
          <p14:tracePt t="34300" x="6678613" y="3238500"/>
          <p14:tracePt t="34308" x="6669088" y="3238500"/>
          <p14:tracePt t="34316" x="6661150" y="3238500"/>
          <p14:tracePt t="34324" x="6635750" y="3238500"/>
          <p14:tracePt t="34340" x="6626225" y="3238500"/>
          <p14:tracePt t="34348" x="6610350" y="3238500"/>
          <p14:tracePt t="34709" x="6626225" y="3238500"/>
          <p14:tracePt t="34733" x="6635750" y="3238500"/>
          <p14:tracePt t="34748" x="6643688" y="3238500"/>
          <p14:tracePt t="34756" x="6653213" y="3238500"/>
          <p14:tracePt t="34764" x="6661150" y="3238500"/>
          <p14:tracePt t="34772" x="6678613" y="3238500"/>
          <p14:tracePt t="34780" x="6686550" y="3238500"/>
          <p14:tracePt t="34788" x="6694488" y="3238500"/>
          <p14:tracePt t="34796" x="6704013" y="3238500"/>
          <p14:tracePt t="34819" x="6711950" y="3238500"/>
          <p14:tracePt t="34827" x="6719888" y="3238500"/>
          <p14:tracePt t="34853" x="6729413" y="3238500"/>
          <p14:tracePt t="34860" x="6737350" y="3238500"/>
          <p14:tracePt t="34876" x="6754813" y="3238500"/>
          <p14:tracePt t="34892" x="6762750" y="3238500"/>
          <p14:tracePt t="34900" x="6770688" y="3238500"/>
          <p14:tracePt t="34908" x="6780213" y="3238500"/>
          <p14:tracePt t="34924" x="6788150" y="3238500"/>
          <p14:tracePt t="34948" x="6797675" y="3238500"/>
          <p14:tracePt t="34980" x="6813550" y="3238500"/>
          <p14:tracePt t="34988" x="6823075" y="3238500"/>
          <p14:tracePt t="35004" x="6831013" y="3238500"/>
          <p14:tracePt t="35012" x="6838950" y="3238500"/>
          <p14:tracePt t="35021" x="6848475" y="3238500"/>
          <p14:tracePt t="35028" x="6856413" y="3238500"/>
          <p14:tracePt t="35037" x="6864350" y="3238500"/>
          <p14:tracePt t="35044" x="6881813" y="3238500"/>
          <p14:tracePt t="35053" x="6889750" y="3238500"/>
          <p14:tracePt t="35076" x="6907213" y="3238500"/>
          <p14:tracePt t="35092" x="6915150" y="3238500"/>
          <p14:tracePt t="35116" x="6924675" y="3238500"/>
          <p14:tracePt t="35131" x="6942138" y="3238500"/>
          <p14:tracePt t="35172" x="6950075" y="3238500"/>
          <p14:tracePt t="35180" x="6958013" y="3238500"/>
          <p14:tracePt t="35196" x="6967538" y="3238500"/>
          <p14:tracePt t="35203" x="6975475" y="3238500"/>
          <p14:tracePt t="35212" x="6983413" y="3238500"/>
          <p14:tracePt t="35228" x="7000875" y="3238500"/>
          <p14:tracePt t="35236" x="7008813" y="3238500"/>
          <p14:tracePt t="35243" x="7018338" y="3238500"/>
          <p14:tracePt t="35252" x="7034213" y="3238500"/>
          <p14:tracePt t="35268" x="7051675" y="3238500"/>
          <p14:tracePt t="35276" x="7069138" y="3238500"/>
          <p14:tracePt t="35292" x="7085013" y="3238500"/>
          <p14:tracePt t="35300" x="7094538" y="3238500"/>
          <p14:tracePt t="35308" x="7112000" y="3238500"/>
          <p14:tracePt t="35316" x="7119938" y="3238500"/>
          <p14:tracePt t="35324" x="7137400" y="3238500"/>
          <p14:tracePt t="35332" x="7145338" y="3238500"/>
          <p14:tracePt t="35340" x="7153275" y="3238500"/>
          <p14:tracePt t="35348" x="7178675" y="3238500"/>
          <p14:tracePt t="35356" x="7188200" y="3238500"/>
          <p14:tracePt t="35364" x="7204075" y="3238500"/>
          <p14:tracePt t="35372" x="7221538" y="3238500"/>
          <p14:tracePt t="35380" x="7239000" y="3238500"/>
          <p14:tracePt t="35388" x="7256463" y="3238500"/>
          <p14:tracePt t="35396" x="7281863" y="3238500"/>
          <p14:tracePt t="35412" x="7307263" y="3238500"/>
          <p14:tracePt t="35428" x="7315200" y="3238500"/>
          <p14:tracePt t="35436" x="7323138" y="3238500"/>
          <p14:tracePt t="35452" x="7332663" y="3238500"/>
          <p14:tracePt t="35468" x="7340600" y="3238500"/>
          <p14:tracePt t="35476" x="7348538" y="3238500"/>
          <p14:tracePt t="35484" x="7358063" y="3238500"/>
          <p14:tracePt t="35492" x="7373938" y="3238500"/>
          <p14:tracePt t="35500" x="7383463" y="3238500"/>
          <p14:tracePt t="35508" x="7400925" y="3238500"/>
          <p14:tracePt t="35516" x="7416800" y="3238500"/>
          <p14:tracePt t="35524" x="7442200" y="3238500"/>
          <p14:tracePt t="35532" x="7459663" y="3238500"/>
          <p14:tracePt t="35540" x="7485063" y="3238500"/>
          <p14:tracePt t="35548" x="7493000" y="3238500"/>
          <p14:tracePt t="35556" x="7510463" y="3238500"/>
          <p14:tracePt t="35564" x="7518400" y="3238500"/>
          <p14:tracePt t="35572" x="7545388" y="3238500"/>
          <p14:tracePt t="35580" x="7553325" y="3238500"/>
          <p14:tracePt t="35587" x="7561263" y="3238500"/>
          <p14:tracePt t="35596" x="7578725" y="3238500"/>
          <p14:tracePt t="35604" x="7586663" y="3238500"/>
          <p14:tracePt t="35612" x="7596188" y="3238500"/>
          <p14:tracePt t="35620" x="7612063" y="3238500"/>
          <p14:tracePt t="35628" x="7621588" y="3238500"/>
          <p14:tracePt t="35637" x="7646988" y="3238500"/>
          <p14:tracePt t="35644" x="7662863" y="3238500"/>
          <p14:tracePt t="35660" x="7680325" y="3238500"/>
          <p14:tracePt t="35668" x="7688263" y="3238500"/>
          <p14:tracePt t="35684" x="7715250" y="3238500"/>
          <p14:tracePt t="35700" x="7723188" y="3238500"/>
          <p14:tracePt t="35708" x="7740650" y="3238500"/>
          <p14:tracePt t="35716" x="7748588" y="3238500"/>
          <p14:tracePt t="35724" x="7773988" y="3238500"/>
          <p14:tracePt t="35732" x="7791450" y="3238500"/>
          <p14:tracePt t="35740" x="7824788" y="3238500"/>
          <p14:tracePt t="35748" x="7859713" y="3238500"/>
          <p14:tracePt t="35756" x="7867650" y="3238500"/>
          <p14:tracePt t="35764" x="7900988" y="3238500"/>
          <p14:tracePt t="35772" x="7926388" y="3238500"/>
          <p14:tracePt t="35780" x="7935913" y="3238500"/>
          <p14:tracePt t="35788" x="7969250" y="3238500"/>
          <p14:tracePt t="35796" x="7986713" y="3238500"/>
          <p14:tracePt t="35804" x="8004175" y="3238500"/>
          <p14:tracePt t="35812" x="8029575" y="3238500"/>
          <p14:tracePt t="35820" x="8062913" y="3238500"/>
          <p14:tracePt t="35828" x="8080375" y="3238500"/>
          <p14:tracePt t="35836" x="8113713" y="3238500"/>
          <p14:tracePt t="35844" x="8147050" y="3238500"/>
          <p14:tracePt t="35852" x="8174038" y="3238500"/>
          <p14:tracePt t="35860" x="8207375" y="3238500"/>
          <p14:tracePt t="35868" x="8240713" y="3238500"/>
          <p14:tracePt t="35876" x="8266113" y="3238500"/>
          <p14:tracePt t="35884" x="8291513" y="3238500"/>
          <p14:tracePt t="35892" x="8318500" y="3238500"/>
          <p14:tracePt t="35900" x="8343900" y="3238500"/>
          <p14:tracePt t="35908" x="8351838" y="3238500"/>
          <p14:tracePt t="35916" x="8359775" y="3238500"/>
          <p14:tracePt t="35924" x="8369300" y="3238500"/>
          <p14:tracePt t="36076" x="8385175" y="3238500"/>
          <p14:tracePt t="36101" x="8394700" y="3238500"/>
          <p14:tracePt t="36116" x="8420100" y="3238500"/>
          <p14:tracePt t="36124" x="8428038" y="3238500"/>
          <p14:tracePt t="36132" x="8462963" y="3238500"/>
          <p14:tracePt t="36140" x="8504238" y="3238500"/>
          <p14:tracePt t="36148" x="8547100" y="3238500"/>
          <p14:tracePt t="36156" x="8605838" y="3238500"/>
          <p14:tracePt t="36164" x="8666163" y="3238500"/>
          <p14:tracePt t="36172" x="8750300" y="3238500"/>
          <p14:tracePt t="36180" x="8810625" y="3238500"/>
          <p14:tracePt t="36188" x="8861425" y="3238500"/>
          <p14:tracePt t="36196" x="8912225" y="3238500"/>
          <p14:tracePt t="36204" x="8955088" y="3238500"/>
          <p14:tracePt t="36212" x="8980488" y="3238500"/>
          <p14:tracePt t="36220" x="9013825" y="3238500"/>
          <p14:tracePt t="36228" x="9048750" y="3238500"/>
          <p14:tracePt t="36237" x="9074150" y="3238500"/>
          <p14:tracePt t="36244" x="9091613" y="3238500"/>
          <p14:tracePt t="36252" x="9132888" y="3238500"/>
          <p14:tracePt t="36260" x="9167813" y="3238500"/>
          <p14:tracePt t="36268" x="9201150" y="3238500"/>
          <p14:tracePt t="36276" x="9226550" y="3238500"/>
          <p14:tracePt t="36284" x="9269413" y="3238500"/>
          <p14:tracePt t="36292" x="9302750" y="3238500"/>
          <p14:tracePt t="36300" x="9337675" y="3238500"/>
          <p14:tracePt t="36308" x="9353550" y="3238500"/>
          <p14:tracePt t="36316" x="9363075" y="3238500"/>
          <p14:tracePt t="36324" x="9371013" y="3238500"/>
          <p14:tracePt t="36557" x="9380538" y="3238500"/>
          <p14:tracePt t="36564" x="9380538" y="3246438"/>
          <p14:tracePt t="36571" x="9380538" y="3254375"/>
          <p14:tracePt t="36580" x="9371013" y="3271838"/>
          <p14:tracePt t="36588" x="9371013" y="3289300"/>
          <p14:tracePt t="36596" x="9371013" y="3314700"/>
          <p14:tracePt t="36604" x="9363075" y="3365500"/>
          <p14:tracePt t="36611" x="9363075" y="3408363"/>
          <p14:tracePt t="36620" x="9363075" y="3467100"/>
          <p14:tracePt t="36628" x="9363075" y="3552825"/>
          <p14:tracePt t="36636" x="9413875" y="3662363"/>
          <p14:tracePt t="36644" x="9472613" y="3798888"/>
          <p14:tracePt t="36653" x="9575800" y="3943350"/>
          <p14:tracePt t="36660" x="9659938" y="4062413"/>
          <p14:tracePt t="36667" x="9720263" y="4171950"/>
          <p14:tracePt t="36676" x="9804400" y="4300538"/>
          <p14:tracePt t="36684" x="9855200" y="4384675"/>
          <p14:tracePt t="36692" x="9915525" y="4478338"/>
          <p14:tracePt t="36700" x="9956800" y="4538663"/>
          <p14:tracePt t="36708" x="9999663" y="4622800"/>
          <p14:tracePt t="36716" x="10025063" y="4640263"/>
          <p14:tracePt t="36724" x="10042525" y="4665663"/>
          <p14:tracePt t="36732" x="10059988" y="4699000"/>
          <p14:tracePt t="36740" x="10067925" y="4708525"/>
          <p14:tracePt t="36747" x="10067925" y="4716463"/>
          <p14:tracePt t="36796" x="10059988" y="4716463"/>
          <p14:tracePt t="36804" x="10017125" y="4716463"/>
          <p14:tracePt t="36812" x="9974263" y="4716463"/>
          <p14:tracePt t="36820" x="9906000" y="4699000"/>
          <p14:tracePt t="36828" x="9864725" y="4683125"/>
          <p14:tracePt t="36836" x="9812338" y="4673600"/>
          <p14:tracePt t="36844" x="9771063" y="4648200"/>
          <p14:tracePt t="36852" x="9745663" y="4640263"/>
          <p14:tracePt t="36860" x="9728200" y="4640263"/>
          <p14:tracePt t="36868" x="9702800" y="4640263"/>
          <p14:tracePt t="36888" x="9694863" y="4640263"/>
          <p14:tracePt t="37005" x="9702800" y="4640263"/>
          <p14:tracePt t="37022" x="9728200" y="4630738"/>
          <p14:tracePt t="37037" x="9736138" y="4630738"/>
          <p14:tracePt t="37044" x="9753600" y="4622800"/>
          <p14:tracePt t="37053" x="9761538" y="4614863"/>
          <p14:tracePt t="37060" x="9779000" y="4614863"/>
          <p14:tracePt t="37068" x="9804400" y="4614863"/>
          <p14:tracePt t="37076" x="9812338" y="4614863"/>
          <p14:tracePt t="37084" x="9829800" y="4614863"/>
          <p14:tracePt t="37100" x="9839325" y="4614863"/>
          <p14:tracePt t="37108" x="9847263" y="4614863"/>
          <p14:tracePt t="37116" x="9855200" y="4605338"/>
          <p14:tracePt t="37124" x="9864725" y="4597400"/>
          <p14:tracePt t="37132" x="9872663" y="4589463"/>
          <p14:tracePt t="37140" x="9880600" y="4589463"/>
          <p14:tracePt t="37164" x="9880600" y="4579938"/>
          <p14:tracePt t="37220" x="9880600" y="45720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A92E119-3306-43E8-BF3B-284F395EFABA}"/>
              </a:ext>
            </a:extLst>
          </p:cNvPr>
          <p:cNvSpPr/>
          <p:nvPr/>
        </p:nvSpPr>
        <p:spPr>
          <a:xfrm>
            <a:off x="3741255" y="177170"/>
            <a:ext cx="3199594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Trigonum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caroticum</a:t>
            </a:r>
            <a:endParaRPr 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D19DDBA9-432D-43E5-A488-20CBA5EB078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7720" y="14666"/>
            <a:ext cx="529844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8" name="Picture 3" descr="Regio scm">
            <a:extLst>
              <a:ext uri="{FF2B5EF4-FFF2-40B4-BE49-F238E27FC236}">
                <a16:creationId xmlns:a16="http://schemas.microsoft.com/office/drawing/2014/main" id="{66BEA883-BC99-454F-9B4B-B30898A66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9" t="14389" r="23719" b="5869"/>
          <a:stretch/>
        </p:blipFill>
        <p:spPr bwMode="auto">
          <a:xfrm>
            <a:off x="354832" y="945551"/>
            <a:ext cx="5065776" cy="551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853CC8A7-DEEF-4120-B9A0-041E7CD13B10}"/>
              </a:ext>
            </a:extLst>
          </p:cNvPr>
          <p:cNvCxnSpPr>
            <a:cxnSpLocks/>
          </p:cNvCxnSpPr>
          <p:nvPr/>
        </p:nvCxnSpPr>
        <p:spPr>
          <a:xfrm flipH="1">
            <a:off x="3520440" y="2569464"/>
            <a:ext cx="621792" cy="12801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F71AA76E-3B9D-4172-A14D-6A1DADEA00A6}"/>
              </a:ext>
            </a:extLst>
          </p:cNvPr>
          <p:cNvCxnSpPr>
            <a:cxnSpLocks/>
          </p:cNvCxnSpPr>
          <p:nvPr/>
        </p:nvCxnSpPr>
        <p:spPr>
          <a:xfrm>
            <a:off x="3152642" y="2962656"/>
            <a:ext cx="367798" cy="9601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E1BD386-1BB5-4DA0-B3F8-52C284AB685E}"/>
              </a:ext>
            </a:extLst>
          </p:cNvPr>
          <p:cNvCxnSpPr>
            <a:cxnSpLocks/>
          </p:cNvCxnSpPr>
          <p:nvPr/>
        </p:nvCxnSpPr>
        <p:spPr>
          <a:xfrm flipH="1">
            <a:off x="3152642" y="2569464"/>
            <a:ext cx="989590" cy="3931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8C4CC6E-33B8-4905-B6C1-36B6683C5F42}"/>
              </a:ext>
            </a:extLst>
          </p:cNvPr>
          <p:cNvSpPr txBox="1"/>
          <p:nvPr/>
        </p:nvSpPr>
        <p:spPr>
          <a:xfrm>
            <a:off x="5991352" y="766242"/>
            <a:ext cx="5703499" cy="420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C00000"/>
                </a:solidFill>
              </a:rPr>
              <a:t>Ohraničení: 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přední okraj m. </a:t>
            </a:r>
            <a:r>
              <a:rPr lang="cs-CZ" b="1" dirty="0" err="1"/>
              <a:t>sternocleidomastoideus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 err="1"/>
              <a:t>venter</a:t>
            </a:r>
            <a:r>
              <a:rPr lang="cs-CZ" b="1" dirty="0"/>
              <a:t> superior m. </a:t>
            </a:r>
            <a:r>
              <a:rPr lang="cs-CZ" b="1" dirty="0" err="1"/>
              <a:t>omohyoidei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 err="1"/>
              <a:t>venter</a:t>
            </a:r>
            <a:r>
              <a:rPr lang="cs-CZ" b="1" dirty="0"/>
              <a:t> </a:t>
            </a:r>
            <a:r>
              <a:rPr lang="cs-CZ" b="1" dirty="0" err="1"/>
              <a:t>posterior</a:t>
            </a:r>
            <a:r>
              <a:rPr lang="cs-CZ" b="1" dirty="0"/>
              <a:t> m. </a:t>
            </a:r>
            <a:r>
              <a:rPr lang="cs-CZ" b="1" dirty="0" err="1"/>
              <a:t>digastrici</a:t>
            </a:r>
            <a:endParaRPr lang="cs-CZ" b="1" dirty="0"/>
          </a:p>
          <a:p>
            <a:pPr lvl="1">
              <a:lnSpc>
                <a:spcPct val="150000"/>
              </a:lnSpc>
            </a:pP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C00000"/>
                </a:solidFill>
              </a:rPr>
              <a:t>Hlavní útvary: </a:t>
            </a:r>
          </a:p>
          <a:p>
            <a:pPr lvl="1">
              <a:lnSpc>
                <a:spcPct val="150000"/>
              </a:lnSpc>
            </a:pPr>
            <a:r>
              <a:rPr lang="cs-CZ" b="1" dirty="0" err="1"/>
              <a:t>bifurcatio</a:t>
            </a:r>
            <a:r>
              <a:rPr lang="cs-CZ" b="1" dirty="0"/>
              <a:t> </a:t>
            </a:r>
            <a:r>
              <a:rPr lang="cs-CZ" b="1" dirty="0" err="1"/>
              <a:t>carotidis</a:t>
            </a:r>
            <a:r>
              <a:rPr lang="cs-CZ" b="1" dirty="0"/>
              <a:t> (C4)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(a. </a:t>
            </a:r>
            <a:r>
              <a:rPr lang="cs-CZ" b="1" dirty="0" err="1"/>
              <a:t>carotis</a:t>
            </a:r>
            <a:r>
              <a:rPr lang="cs-CZ" b="1" dirty="0"/>
              <a:t> </a:t>
            </a:r>
            <a:r>
              <a:rPr lang="cs-CZ" b="1" dirty="0" err="1"/>
              <a:t>com</a:t>
            </a:r>
            <a:r>
              <a:rPr lang="cs-CZ" b="1" dirty="0"/>
              <a:t>. se větví na a. </a:t>
            </a:r>
            <a:r>
              <a:rPr lang="cs-CZ" b="1" dirty="0" err="1"/>
              <a:t>carotis</a:t>
            </a:r>
            <a:r>
              <a:rPr lang="cs-CZ" b="1" dirty="0"/>
              <a:t> </a:t>
            </a:r>
            <a:r>
              <a:rPr lang="cs-CZ" b="1" dirty="0" err="1"/>
              <a:t>ext</a:t>
            </a:r>
            <a:r>
              <a:rPr lang="cs-CZ" b="1" dirty="0"/>
              <a:t>. et </a:t>
            </a:r>
            <a:r>
              <a:rPr lang="cs-CZ" b="1" dirty="0" err="1"/>
              <a:t>int</a:t>
            </a:r>
            <a:r>
              <a:rPr lang="cs-CZ" b="1" dirty="0"/>
              <a:t>.)</a:t>
            </a:r>
          </a:p>
          <a:p>
            <a:pPr lvl="1">
              <a:lnSpc>
                <a:spcPct val="150000"/>
              </a:lnSpc>
            </a:pPr>
            <a:r>
              <a:rPr lang="cs-CZ" b="1" dirty="0" err="1"/>
              <a:t>glomus</a:t>
            </a:r>
            <a:r>
              <a:rPr lang="cs-CZ" b="1" dirty="0"/>
              <a:t> </a:t>
            </a:r>
            <a:r>
              <a:rPr lang="cs-CZ" b="1" dirty="0" err="1"/>
              <a:t>caroticum</a:t>
            </a:r>
            <a:r>
              <a:rPr lang="cs-CZ" b="1" dirty="0"/>
              <a:t> (chemoreceptor)</a:t>
            </a:r>
          </a:p>
          <a:p>
            <a:pPr>
              <a:lnSpc>
                <a:spcPct val="150000"/>
              </a:lnSpc>
            </a:pPr>
            <a:endParaRPr lang="cs-CZ" b="1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9FC0D8C-5F43-4D9A-B429-60CCBE73C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5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68"/>
    </mc:Choice>
    <mc:Fallback xmlns="">
      <p:transition spd="slow" advTm="50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08" x="9880600" y="4554538"/>
          <p14:tracePt t="9116" x="9880600" y="4460875"/>
          <p14:tracePt t="9124" x="9829800" y="4316413"/>
          <p14:tracePt t="9132" x="9761538" y="4138613"/>
          <p14:tracePt t="9140" x="9720263" y="4019550"/>
          <p14:tracePt t="9148" x="9694863" y="3925888"/>
          <p14:tracePt t="9156" x="9667875" y="3857625"/>
          <p14:tracePt t="9164" x="9667875" y="3841750"/>
          <p14:tracePt t="9404" x="9667875" y="3832225"/>
          <p14:tracePt t="9412" x="9659938" y="3806825"/>
          <p14:tracePt t="9420" x="9550400" y="3738563"/>
          <p14:tracePt t="9428" x="9431338" y="3662363"/>
          <p14:tracePt t="9436" x="9294813" y="3560763"/>
          <p14:tracePt t="9444" x="9099550" y="3459163"/>
          <p14:tracePt t="9453" x="8972550" y="3355975"/>
          <p14:tracePt t="9460" x="8828088" y="3263900"/>
          <p14:tracePt t="9469" x="8724900" y="3186113"/>
          <p14:tracePt t="9476" x="8605838" y="3101975"/>
          <p14:tracePt t="9484" x="8462963" y="3008313"/>
          <p14:tracePt t="9492" x="8359775" y="2940050"/>
          <p14:tracePt t="9500" x="8240713" y="2855913"/>
          <p14:tracePt t="9508" x="8121650" y="2795588"/>
          <p14:tracePt t="9516" x="8004175" y="2727325"/>
          <p14:tracePt t="9524" x="7926388" y="2668588"/>
          <p14:tracePt t="9532" x="7824788" y="2617788"/>
          <p14:tracePt t="9540" x="7756525" y="2566988"/>
          <p14:tracePt t="9548" x="7723188" y="2566988"/>
          <p14:tracePt t="9556" x="7688263" y="2541588"/>
          <p14:tracePt t="9564" x="7654925" y="2532063"/>
          <p14:tracePt t="9572" x="7646988" y="2532063"/>
          <p14:tracePt t="9580" x="7621588" y="2532063"/>
          <p14:tracePt t="9588" x="7578725" y="2532063"/>
          <p14:tracePt t="9596" x="7535863" y="2532063"/>
          <p14:tracePt t="9604" x="7459663" y="2532063"/>
          <p14:tracePt t="9612" x="7348538" y="2532063"/>
          <p14:tracePt t="9620" x="7196138" y="2532063"/>
          <p14:tracePt t="9628" x="7043738" y="2532063"/>
          <p14:tracePt t="9636" x="6848475" y="2532063"/>
          <p14:tracePt t="9644" x="6669088" y="2532063"/>
          <p14:tracePt t="9652" x="6559550" y="2532063"/>
          <p14:tracePt t="9660" x="6465888" y="2532063"/>
          <p14:tracePt t="9668" x="6364288" y="2532063"/>
          <p14:tracePt t="9676" x="6261100" y="2532063"/>
          <p14:tracePt t="9685" x="6159500" y="2516188"/>
          <p14:tracePt t="9692" x="6065838" y="2516188"/>
          <p14:tracePt t="9700" x="5946775" y="2516188"/>
          <p14:tracePt t="9708" x="5827713" y="2516188"/>
          <p14:tracePt t="9717" x="5708650" y="2516188"/>
          <p14:tracePt t="9724" x="5599113" y="2516188"/>
          <p14:tracePt t="9732" x="5472113" y="2516188"/>
          <p14:tracePt t="9740" x="5368925" y="2516188"/>
          <p14:tracePt t="9748" x="5259388" y="2516188"/>
          <p14:tracePt t="9756" x="5148263" y="2516188"/>
          <p14:tracePt t="9764" x="5046663" y="2524125"/>
          <p14:tracePt t="9772" x="4945063" y="2541588"/>
          <p14:tracePt t="9780" x="4868863" y="2557463"/>
          <p14:tracePt t="9788" x="4783138" y="2557463"/>
          <p14:tracePt t="9796" x="4689475" y="2574925"/>
          <p14:tracePt t="9804" x="4621213" y="2600325"/>
          <p14:tracePt t="9812" x="4562475" y="2625725"/>
          <p14:tracePt t="9820" x="4503738" y="2660650"/>
          <p14:tracePt t="9828" x="4468813" y="2668588"/>
          <p14:tracePt t="9836" x="4392613" y="2701925"/>
          <p14:tracePt t="9844" x="4359275" y="2711450"/>
          <p14:tracePt t="9852" x="4324350" y="2719388"/>
          <p14:tracePt t="9860" x="4273550" y="2736850"/>
          <p14:tracePt t="9870" x="4240213" y="2762250"/>
          <p14:tracePt t="9876" x="4222750" y="2770188"/>
          <p14:tracePt t="9965" x="4222750" y="2762250"/>
          <p14:tracePt t="9972" x="4230688" y="2752725"/>
          <p14:tracePt t="9980" x="4240213" y="2744788"/>
          <p14:tracePt t="9996" x="4248150" y="2736850"/>
          <p14:tracePt t="10004" x="4265613" y="2719388"/>
          <p14:tracePt t="10028" x="4265613" y="2701925"/>
          <p14:tracePt t="10036" x="4265613" y="2693988"/>
          <p14:tracePt t="10044" x="4265613" y="2668588"/>
          <p14:tracePt t="10052" x="4273550" y="2651125"/>
          <p14:tracePt t="10069" x="4273550" y="2625725"/>
          <p14:tracePt t="10076" x="4273550" y="2617788"/>
          <p14:tracePt t="10085" x="4273550" y="2600325"/>
          <p14:tracePt t="10100" x="4273550" y="2592388"/>
          <p14:tracePt t="10108" x="4273550" y="2582863"/>
          <p14:tracePt t="10116" x="4273550" y="2566988"/>
          <p14:tracePt t="10124" x="4273550" y="2557463"/>
          <p14:tracePt t="10132" x="4273550" y="2532063"/>
          <p14:tracePt t="10140" x="4273550" y="2524125"/>
          <p14:tracePt t="10156" x="4273550" y="2516188"/>
          <p14:tracePt t="10245" x="4273550" y="2498725"/>
          <p14:tracePt t="10261" x="4273550" y="2489200"/>
          <p14:tracePt t="10277" x="4273550" y="2481263"/>
          <p14:tracePt t="10286" x="4273550" y="2473325"/>
          <p14:tracePt t="10301" x="4291013" y="2473325"/>
          <p14:tracePt t="10382" x="4298950" y="2463800"/>
          <p14:tracePt t="10405" x="4306888" y="2455863"/>
          <p14:tracePt t="10445" x="4316413" y="2447925"/>
          <p14:tracePt t="10717" x="4324350" y="2447925"/>
          <p14:tracePt t="10725" x="4324350" y="2455863"/>
          <p14:tracePt t="10735" x="4324350" y="2463800"/>
          <p14:tracePt t="10764" x="4324350" y="2481263"/>
          <p14:tracePt t="10788" x="4316413" y="2498725"/>
          <p14:tracePt t="10820" x="4316413" y="2516188"/>
          <p14:tracePt t="10837" x="4316413" y="2524125"/>
          <p14:tracePt t="10844" x="4298950" y="2541588"/>
          <p14:tracePt t="10860" x="4291013" y="2557463"/>
          <p14:tracePt t="10870" x="4291013" y="2574925"/>
          <p14:tracePt t="10885" x="4281488" y="2592388"/>
          <p14:tracePt t="10892" x="4265613" y="2617788"/>
          <p14:tracePt t="10900" x="4256088" y="2617788"/>
          <p14:tracePt t="10908" x="4256088" y="2625725"/>
          <p14:tracePt t="10917" x="4248150" y="2633663"/>
          <p14:tracePt t="10924" x="4248150" y="2643188"/>
          <p14:tracePt t="10964" x="4248150" y="2651125"/>
          <p14:tracePt t="10980" x="4248150" y="2660650"/>
          <p14:tracePt t="10988" x="4240213" y="2668588"/>
          <p14:tracePt t="10996" x="4230688" y="2676525"/>
          <p14:tracePt t="11012" x="4222750" y="2693988"/>
          <p14:tracePt t="11036" x="4222750" y="2711450"/>
          <p14:tracePt t="11053" x="4214813" y="2719388"/>
          <p14:tracePt t="11076" x="4214813" y="2727325"/>
          <p14:tracePt t="11092" x="4214813" y="2744788"/>
          <p14:tracePt t="11108" x="4187825" y="2770188"/>
          <p14:tracePt t="11117" x="4187825" y="2778125"/>
          <p14:tracePt t="11132" x="4187825" y="2795588"/>
          <p14:tracePt t="11140" x="4187825" y="2805113"/>
          <p14:tracePt t="11148" x="4187825" y="2820988"/>
          <p14:tracePt t="11156" x="4187825" y="2830513"/>
          <p14:tracePt t="11164" x="4187825" y="2846388"/>
          <p14:tracePt t="11172" x="4187825" y="2855913"/>
          <p14:tracePt t="11188" x="4179888" y="2863850"/>
          <p14:tracePt t="11196" x="4179888" y="2881313"/>
          <p14:tracePt t="11204" x="4162425" y="2897188"/>
          <p14:tracePt t="11228" x="4162425" y="2906713"/>
          <p14:tracePt t="11237" x="4154488" y="2914650"/>
          <p14:tracePt t="11244" x="4154488" y="2932113"/>
          <p14:tracePt t="11253" x="4146550" y="2940050"/>
          <p14:tracePt t="11260" x="4146550" y="2957513"/>
          <p14:tracePt t="11269" x="4129088" y="2974975"/>
          <p14:tracePt t="11276" x="4129088" y="2982913"/>
          <p14:tracePt t="11284" x="4121150" y="3000375"/>
          <p14:tracePt t="11292" x="4121150" y="3016250"/>
          <p14:tracePt t="11308" x="4111625" y="3025775"/>
          <p14:tracePt t="11317" x="4103688" y="3067050"/>
          <p14:tracePt t="11324" x="4086225" y="3084513"/>
          <p14:tracePt t="11332" x="4086225" y="3101975"/>
          <p14:tracePt t="11340" x="4070350" y="3127375"/>
          <p14:tracePt t="11348" x="4070350" y="3144838"/>
          <p14:tracePt t="11356" x="4052888" y="3160713"/>
          <p14:tracePt t="11364" x="4044950" y="3170238"/>
          <p14:tracePt t="11372" x="4035425" y="3186113"/>
          <p14:tracePt t="11381" x="4027488" y="3203575"/>
          <p14:tracePt t="11388" x="4027488" y="3221038"/>
          <p14:tracePt t="11396" x="4010025" y="3238500"/>
          <p14:tracePt t="11404" x="4002088" y="3238500"/>
          <p14:tracePt t="11412" x="3992563" y="3246438"/>
          <p14:tracePt t="11420" x="3984625" y="3263900"/>
          <p14:tracePt t="11437" x="3976688" y="3263900"/>
          <p14:tracePt t="11444" x="3976688" y="3271838"/>
          <p14:tracePt t="11453" x="3967163" y="3279775"/>
          <p14:tracePt t="11485" x="3967163" y="3289300"/>
          <p14:tracePt t="11492" x="3959225" y="3297238"/>
          <p14:tracePt t="11501" x="3951288" y="3305175"/>
          <p14:tracePt t="11508" x="3941763" y="3305175"/>
          <p14:tracePt t="11517" x="3941763" y="3314700"/>
          <p14:tracePt t="11524" x="3941763" y="3322638"/>
          <p14:tracePt t="11540" x="3933825" y="3340100"/>
          <p14:tracePt t="11548" x="3925888" y="3355975"/>
          <p14:tracePt t="11556" x="3916363" y="3365500"/>
          <p14:tracePt t="11572" x="3908425" y="3373438"/>
          <p14:tracePt t="11580" x="3900488" y="3382963"/>
          <p14:tracePt t="11588" x="3890963" y="3390900"/>
          <p14:tracePt t="11604" x="3890963" y="3398838"/>
          <p14:tracePt t="11612" x="3883025" y="3416300"/>
          <p14:tracePt t="11628" x="3873500" y="3416300"/>
          <p14:tracePt t="11644" x="3865563" y="3441700"/>
          <p14:tracePt t="11669" x="3857625" y="3459163"/>
          <p14:tracePt t="11676" x="3857625" y="3467100"/>
          <p14:tracePt t="11684" x="3848100" y="3475038"/>
          <p14:tracePt t="11701" x="3848100" y="3484563"/>
          <p14:tracePt t="11708" x="3840163" y="3502025"/>
          <p14:tracePt t="11717" x="3832225" y="3509963"/>
          <p14:tracePt t="11724" x="3832225" y="3517900"/>
          <p14:tracePt t="11733" x="3822700" y="3527425"/>
          <p14:tracePt t="11740" x="3822700" y="3535363"/>
          <p14:tracePt t="11748" x="3814763" y="3552825"/>
          <p14:tracePt t="11764" x="3806825" y="3568700"/>
          <p14:tracePt t="11781" x="3806825" y="3578225"/>
          <p14:tracePt t="11788" x="3797300" y="3594100"/>
          <p14:tracePt t="11796" x="3789363" y="3603625"/>
          <p14:tracePt t="11812" x="3789363" y="3611563"/>
          <p14:tracePt t="11820" x="3789363" y="3619500"/>
          <p14:tracePt t="11828" x="3789363" y="3629025"/>
          <p14:tracePt t="11836" x="3789363" y="3636963"/>
          <p14:tracePt t="11844" x="3789363" y="3646488"/>
          <p14:tracePt t="11860" x="3781425" y="3662363"/>
          <p14:tracePt t="11870" x="3781425" y="3671888"/>
          <p14:tracePt t="11876" x="3771900" y="3671888"/>
          <p14:tracePt t="11884" x="3763963" y="3687763"/>
          <p14:tracePt t="11892" x="3756025" y="3697288"/>
          <p14:tracePt t="11901" x="3746500" y="3697288"/>
          <p14:tracePt t="11908" x="3746500" y="3705225"/>
          <p14:tracePt t="11917" x="3738563" y="3713163"/>
          <p14:tracePt t="11924" x="3721100" y="3722688"/>
          <p14:tracePt t="11932" x="3721100" y="3730625"/>
          <p14:tracePt t="11940" x="3713163" y="3748088"/>
          <p14:tracePt t="11948" x="3703638" y="3748088"/>
          <p14:tracePt t="11956" x="3703638" y="3756025"/>
          <p14:tracePt t="11964" x="3703638" y="3763963"/>
          <p14:tracePt t="11972" x="3687763" y="3773488"/>
          <p14:tracePt t="11980" x="3687763" y="3781425"/>
          <p14:tracePt t="11996" x="3678238" y="3790950"/>
          <p14:tracePt t="12021" x="3678238" y="3798888"/>
          <p14:tracePt t="12028" x="3670300" y="3816350"/>
          <p14:tracePt t="12116" x="3670300" y="3824288"/>
          <p14:tracePt t="12124" x="3670300" y="3832225"/>
          <p14:tracePt t="12132" x="3670300" y="3841750"/>
          <p14:tracePt t="12148" x="3652838" y="3857625"/>
          <p14:tracePt t="12165" x="3644900" y="3867150"/>
          <p14:tracePt t="12188" x="3644900" y="3883025"/>
          <p14:tracePt t="12196" x="3636963" y="3900488"/>
          <p14:tracePt t="12212" x="3619500" y="3908425"/>
          <p14:tracePt t="12236" x="3611563" y="3925888"/>
          <p14:tracePt t="12244" x="3602038" y="3935413"/>
          <p14:tracePt t="12253" x="3594100" y="3943350"/>
          <p14:tracePt t="12260" x="3586163" y="3951288"/>
          <p14:tracePt t="12270" x="3576638" y="3960813"/>
          <p14:tracePt t="12300" x="3568700" y="3968750"/>
          <p14:tracePt t="13229" x="3559175" y="3968750"/>
          <p14:tracePt t="14645" x="3551238" y="3968750"/>
          <p14:tracePt t="14661" x="3551238" y="3951288"/>
          <p14:tracePt t="14670" x="3551238" y="3935413"/>
          <p14:tracePt t="14676" x="3551238" y="3900488"/>
          <p14:tracePt t="14685" x="3559175" y="3857625"/>
          <p14:tracePt t="14692" x="3568700" y="3806825"/>
          <p14:tracePt t="14700" x="3586163" y="3730625"/>
          <p14:tracePt t="14708" x="3619500" y="3687763"/>
          <p14:tracePt t="14717" x="3636963" y="3636963"/>
          <p14:tracePt t="14724" x="3670300" y="3578225"/>
          <p14:tracePt t="14732" x="3687763" y="3509963"/>
          <p14:tracePt t="14740" x="3721100" y="3433763"/>
          <p14:tracePt t="14748" x="3738563" y="3365500"/>
          <p14:tracePt t="14756" x="3771900" y="3263900"/>
          <p14:tracePt t="14764" x="3822700" y="3170238"/>
          <p14:tracePt t="14772" x="3857625" y="3067050"/>
          <p14:tracePt t="14780" x="3900488" y="2965450"/>
          <p14:tracePt t="14788" x="3933825" y="2889250"/>
          <p14:tracePt t="14796" x="3967163" y="2795588"/>
          <p14:tracePt t="14804" x="4002088" y="2711450"/>
          <p14:tracePt t="14812" x="4017963" y="2660650"/>
          <p14:tracePt t="14820" x="4035425" y="2600325"/>
          <p14:tracePt t="14828" x="4052888" y="2557463"/>
          <p14:tracePt t="14836" x="4052888" y="2506663"/>
          <p14:tracePt t="14844" x="4052888" y="2481263"/>
          <p14:tracePt t="14852" x="4052888" y="2447925"/>
          <p14:tracePt t="14860" x="4052888" y="2422525"/>
          <p14:tracePt t="14868" x="4052888" y="2397125"/>
          <p14:tracePt t="14887" x="4052888" y="2354263"/>
          <p14:tracePt t="14892" x="4052888" y="2344738"/>
          <p14:tracePt t="14900" x="4052888" y="2328863"/>
          <p14:tracePt t="14917" x="4052888" y="2319338"/>
          <p14:tracePt t="15004" x="4052888" y="2328863"/>
          <p14:tracePt t="15013" x="4052888" y="2336800"/>
          <p14:tracePt t="15021" x="4078288" y="2336800"/>
          <p14:tracePt t="15029" x="4103688" y="2354263"/>
          <p14:tracePt t="15037" x="4121150" y="2354263"/>
          <p14:tracePt t="15045" x="4146550" y="2354263"/>
          <p14:tracePt t="15054" x="4162425" y="2354263"/>
          <p14:tracePt t="15060" x="4187825" y="2362200"/>
          <p14:tracePt t="15069" x="4197350" y="2371725"/>
          <p14:tracePt t="15076" x="4214813" y="2379663"/>
          <p14:tracePt t="15084" x="4230688" y="2397125"/>
          <p14:tracePt t="15093" x="4240213" y="2397125"/>
          <p14:tracePt t="15101" x="4240213" y="2405063"/>
          <p14:tracePt t="15108" x="4240213" y="2413000"/>
          <p14:tracePt t="15117" x="4240213" y="2430463"/>
          <p14:tracePt t="15124" x="4240213" y="2455863"/>
          <p14:tracePt t="15132" x="4240213" y="2463800"/>
          <p14:tracePt t="15140" x="4240213" y="2473325"/>
          <p14:tracePt t="15148" x="4240213" y="2489200"/>
          <p14:tracePt t="15156" x="4240213" y="2498725"/>
          <p14:tracePt t="15164" x="4240213" y="2506663"/>
          <p14:tracePt t="15172" x="4240213" y="2524125"/>
          <p14:tracePt t="15188" x="4240213" y="2532063"/>
          <p14:tracePt t="15196" x="4240213" y="2541588"/>
          <p14:tracePt t="15252" x="4240213" y="2549525"/>
          <p14:tracePt t="16957" x="4240213" y="2566988"/>
          <p14:tracePt t="16972" x="4230688" y="2574925"/>
          <p14:tracePt t="16988" x="4222750" y="2574925"/>
          <p14:tracePt t="16996" x="4214813" y="2574925"/>
          <p14:tracePt t="17004" x="4187825" y="2582863"/>
          <p14:tracePt t="17012" x="4179888" y="2592388"/>
          <p14:tracePt t="17028" x="4171950" y="2592388"/>
          <p14:tracePt t="17036" x="4162425" y="2592388"/>
          <p14:tracePt t="17044" x="4146550" y="2600325"/>
          <p14:tracePt t="17052" x="4137025" y="2600325"/>
          <p14:tracePt t="17060" x="4129088" y="2600325"/>
          <p14:tracePt t="17069" x="4121150" y="2600325"/>
          <p14:tracePt t="17085" x="4103688" y="2600325"/>
          <p14:tracePt t="17093" x="4095750" y="2608263"/>
          <p14:tracePt t="17100" x="4070350" y="2625725"/>
          <p14:tracePt t="17108" x="4052888" y="2625725"/>
          <p14:tracePt t="17116" x="4044950" y="2625725"/>
          <p14:tracePt t="17124" x="4017963" y="2625725"/>
          <p14:tracePt t="17132" x="4010025" y="2625725"/>
          <p14:tracePt t="17140" x="3992563" y="2633663"/>
          <p14:tracePt t="17148" x="3976688" y="2633663"/>
          <p14:tracePt t="17156" x="3959225" y="2633663"/>
          <p14:tracePt t="17164" x="3941763" y="2643188"/>
          <p14:tracePt t="17172" x="3908425" y="2651125"/>
          <p14:tracePt t="17180" x="3883025" y="2651125"/>
          <p14:tracePt t="17188" x="3865563" y="2668588"/>
          <p14:tracePt t="17196" x="3848100" y="2676525"/>
          <p14:tracePt t="17204" x="3832225" y="2676525"/>
          <p14:tracePt t="17212" x="3806825" y="2686050"/>
          <p14:tracePt t="17220" x="3789363" y="2686050"/>
          <p14:tracePt t="17228" x="3756025" y="2701925"/>
          <p14:tracePt t="17236" x="3738563" y="2711450"/>
          <p14:tracePt t="17244" x="3721100" y="2719388"/>
          <p14:tracePt t="17260" x="3713163" y="2719388"/>
          <p14:tracePt t="17269" x="3695700" y="2719388"/>
          <p14:tracePt t="17276" x="3678238" y="2727325"/>
          <p14:tracePt t="17286" x="3662363" y="2744788"/>
          <p14:tracePt t="17293" x="3652838" y="2744788"/>
          <p14:tracePt t="17302" x="3644900" y="2744788"/>
          <p14:tracePt t="17308" x="3627438" y="2752725"/>
          <p14:tracePt t="17318" x="3619500" y="2752725"/>
          <p14:tracePt t="17324" x="3602038" y="2762250"/>
          <p14:tracePt t="17333" x="3594100" y="2762250"/>
          <p14:tracePt t="17340" x="3586163" y="2778125"/>
          <p14:tracePt t="17356" x="3568700" y="2787650"/>
          <p14:tracePt t="17364" x="3551238" y="2787650"/>
          <p14:tracePt t="17388" x="3533775" y="2795588"/>
          <p14:tracePt t="17396" x="3517900" y="2795588"/>
          <p14:tracePt t="17404" x="3508375" y="2805113"/>
          <p14:tracePt t="17412" x="3500438" y="2813050"/>
          <p14:tracePt t="17420" x="3492500" y="2813050"/>
          <p14:tracePt t="17428" x="3482975" y="2813050"/>
          <p14:tracePt t="17436" x="3457575" y="2813050"/>
          <p14:tracePt t="17444" x="3457575" y="2820988"/>
          <p14:tracePt t="17453" x="3441700" y="2820988"/>
          <p14:tracePt t="17460" x="3432175" y="2820988"/>
          <p14:tracePt t="17469" x="3424238" y="2830513"/>
          <p14:tracePt t="17476" x="3406775" y="2830513"/>
          <p14:tracePt t="17484" x="3389313" y="2838450"/>
          <p14:tracePt t="17492" x="3373438" y="2855913"/>
          <p14:tracePt t="17501" x="3355975" y="2855913"/>
          <p14:tracePt t="17508" x="3330575" y="2855913"/>
          <p14:tracePt t="17524" x="3305175" y="2863850"/>
          <p14:tracePt t="17532" x="3297238" y="2863850"/>
          <p14:tracePt t="17540" x="3279775" y="2881313"/>
          <p14:tracePt t="17556" x="3262313" y="2889250"/>
          <p14:tracePt t="17580" x="3244850" y="2897188"/>
          <p14:tracePt t="17604" x="3236913" y="2906713"/>
          <p14:tracePt t="17637" x="3219450" y="2914650"/>
          <p14:tracePt t="17654" x="3211513" y="2914650"/>
          <p14:tracePt t="17660" x="3203575" y="2922588"/>
          <p14:tracePt t="18125" x="3194050" y="2932113"/>
          <p14:tracePt t="18157" x="3194050" y="2940050"/>
          <p14:tracePt t="18165" x="3194050" y="2949575"/>
          <p14:tracePt t="18181" x="3186113" y="2957513"/>
          <p14:tracePt t="19157" x="3186113" y="2982913"/>
          <p14:tracePt t="19165" x="3186113" y="2990850"/>
          <p14:tracePt t="19173" x="3186113" y="3008313"/>
          <p14:tracePt t="19180" x="3186113" y="3016250"/>
          <p14:tracePt t="19204" x="3186113" y="3025775"/>
          <p14:tracePt t="19212" x="3186113" y="3041650"/>
          <p14:tracePt t="19228" x="3194050" y="3059113"/>
          <p14:tracePt t="19236" x="3203575" y="3067050"/>
          <p14:tracePt t="19244" x="3203575" y="3076575"/>
          <p14:tracePt t="19252" x="3211513" y="3094038"/>
          <p14:tracePt t="19260" x="3211513" y="3101975"/>
          <p14:tracePt t="19269" x="3219450" y="3109913"/>
          <p14:tracePt t="19276" x="3236913" y="3135313"/>
          <p14:tracePt t="19285" x="3236913" y="3144838"/>
          <p14:tracePt t="19292" x="3236913" y="3152775"/>
          <p14:tracePt t="19300" x="3236913" y="3178175"/>
          <p14:tracePt t="19308" x="3244850" y="3186113"/>
          <p14:tracePt t="19340" x="3244850" y="3195638"/>
          <p14:tracePt t="19356" x="3244850" y="3211513"/>
          <p14:tracePt t="19364" x="3244850" y="3228975"/>
          <p14:tracePt t="19372" x="3244850" y="3246438"/>
          <p14:tracePt t="19380" x="3244850" y="3254375"/>
          <p14:tracePt t="19389" x="3244850" y="3263900"/>
          <p14:tracePt t="19396" x="3244850" y="3271838"/>
          <p14:tracePt t="19404" x="3254375" y="3289300"/>
          <p14:tracePt t="19421" x="3270250" y="3314700"/>
          <p14:tracePt t="19429" x="3270250" y="3322638"/>
          <p14:tracePt t="19437" x="3279775" y="3322638"/>
          <p14:tracePt t="19444" x="3287713" y="3348038"/>
          <p14:tracePt t="19453" x="3287713" y="3355975"/>
          <p14:tracePt t="19469" x="3305175" y="3365500"/>
          <p14:tracePt t="19476" x="3313113" y="3382963"/>
          <p14:tracePt t="19484" x="3313113" y="3390900"/>
          <p14:tracePt t="19492" x="3322638" y="3408363"/>
          <p14:tracePt t="19501" x="3322638" y="3416300"/>
          <p14:tracePt t="19508" x="3322638" y="3424238"/>
          <p14:tracePt t="19518" x="3322638" y="3449638"/>
          <p14:tracePt t="19524" x="3338513" y="3467100"/>
          <p14:tracePt t="19540" x="3348038" y="3484563"/>
          <p14:tracePt t="19548" x="3348038" y="3492500"/>
          <p14:tracePt t="19572" x="3348038" y="3502025"/>
          <p14:tracePt t="19580" x="3355975" y="3517900"/>
          <p14:tracePt t="19596" x="3355975" y="3527425"/>
          <p14:tracePt t="19604" x="3363913" y="3535363"/>
          <p14:tracePt t="19620" x="3363913" y="3543300"/>
          <p14:tracePt t="19628" x="3363913" y="3552825"/>
          <p14:tracePt t="19636" x="3363913" y="3560763"/>
          <p14:tracePt t="19653" x="3373438" y="3578225"/>
          <p14:tracePt t="19660" x="3381375" y="3586163"/>
          <p14:tracePt t="19700" x="3381375" y="3594100"/>
          <p14:tracePt t="19708" x="3381375" y="3611563"/>
          <p14:tracePt t="19724" x="3389313" y="3629025"/>
          <p14:tracePt t="19740" x="3389313" y="3646488"/>
          <p14:tracePt t="19756" x="3406775" y="3662363"/>
          <p14:tracePt t="19780" x="3406775" y="3671888"/>
          <p14:tracePt t="19788" x="3414713" y="3679825"/>
          <p14:tracePt t="19796" x="3414713" y="3687763"/>
          <p14:tracePt t="19804" x="3414713" y="3697288"/>
          <p14:tracePt t="19812" x="3414713" y="3705225"/>
          <p14:tracePt t="19820" x="3414713" y="3713163"/>
          <p14:tracePt t="19828" x="3424238" y="3722688"/>
          <p14:tracePt t="19836" x="3432175" y="3730625"/>
          <p14:tracePt t="19844" x="3441700" y="3748088"/>
          <p14:tracePt t="19854" x="3441700" y="3756025"/>
          <p14:tracePt t="19870" x="3441700" y="3773488"/>
          <p14:tracePt t="19889" x="3441700" y="3781425"/>
          <p14:tracePt t="19901" x="3441700" y="3790950"/>
          <p14:tracePt t="19908" x="3449638" y="3798888"/>
          <p14:tracePt t="19932" x="3449638" y="3806825"/>
          <p14:tracePt t="19940" x="3457575" y="3816350"/>
          <p14:tracePt t="19956" x="3467100" y="3824288"/>
          <p14:tracePt t="19964" x="3467100" y="3841750"/>
          <p14:tracePt t="19972" x="3475038" y="3841750"/>
          <p14:tracePt t="19980" x="3482975" y="3849688"/>
          <p14:tracePt t="19988" x="3482975" y="3867150"/>
          <p14:tracePt t="20004" x="3492500" y="3875088"/>
          <p14:tracePt t="20012" x="3500438" y="3883025"/>
          <p14:tracePt t="20036" x="3508375" y="3900488"/>
          <p14:tracePt t="20069" x="3517900" y="3908425"/>
          <p14:tracePt t="20797" x="3525838" y="3917950"/>
          <p14:tracePt t="22669" x="3543300" y="3917950"/>
          <p14:tracePt t="22677" x="3551238" y="3917950"/>
          <p14:tracePt t="22693" x="3559175" y="3917950"/>
          <p14:tracePt t="22708" x="3568700" y="3917950"/>
          <p14:tracePt t="22717" x="3576638" y="3917950"/>
          <p14:tracePt t="22740" x="3586163" y="3917950"/>
          <p14:tracePt t="22756" x="3594100" y="3917950"/>
          <p14:tracePt t="22764" x="3602038" y="3917950"/>
          <p14:tracePt t="22804" x="3619500" y="3917950"/>
          <p14:tracePt t="22812" x="3627438" y="3917950"/>
          <p14:tracePt t="22820" x="3644900" y="3917950"/>
          <p14:tracePt t="22828" x="3662363" y="3917950"/>
          <p14:tracePt t="22836" x="3670300" y="3917950"/>
          <p14:tracePt t="22844" x="3695700" y="3917950"/>
          <p14:tracePt t="22853" x="3703638" y="3917950"/>
          <p14:tracePt t="22860" x="3729038" y="3917950"/>
          <p14:tracePt t="22869" x="3738563" y="3917950"/>
          <p14:tracePt t="22876" x="3746500" y="3908425"/>
          <p14:tracePt t="22886" x="3763963" y="3908425"/>
          <p14:tracePt t="22903" x="3797300" y="3900488"/>
          <p14:tracePt t="22908" x="3814763" y="3900488"/>
          <p14:tracePt t="22917" x="3840163" y="3900488"/>
          <p14:tracePt t="22924" x="3873500" y="3892550"/>
          <p14:tracePt t="22932" x="3908425" y="3892550"/>
          <p14:tracePt t="22940" x="3951288" y="3892550"/>
          <p14:tracePt t="22948" x="3992563" y="3892550"/>
          <p14:tracePt t="22956" x="4052888" y="3892550"/>
          <p14:tracePt t="22964" x="4095750" y="3883025"/>
          <p14:tracePt t="22972" x="4154488" y="3883025"/>
          <p14:tracePt t="22980" x="4214813" y="3883025"/>
          <p14:tracePt t="22988" x="4281488" y="3883025"/>
          <p14:tracePt t="22996" x="4341813" y="3883025"/>
          <p14:tracePt t="23004" x="4400550" y="3883025"/>
          <p14:tracePt t="23012" x="4486275" y="3883025"/>
          <p14:tracePt t="23020" x="4554538" y="3883025"/>
          <p14:tracePt t="23028" x="4656138" y="3883025"/>
          <p14:tracePt t="23036" x="4765675" y="3883025"/>
          <p14:tracePt t="23044" x="4910138" y="3883025"/>
          <p14:tracePt t="23053" x="5064125" y="3883025"/>
          <p14:tracePt t="23060" x="5233988" y="3883025"/>
          <p14:tracePt t="23069" x="5378450" y="3883025"/>
          <p14:tracePt t="23076" x="5548313" y="3883025"/>
          <p14:tracePt t="23085" x="5692775" y="3883025"/>
          <p14:tracePt t="23092" x="5880100" y="3925888"/>
          <p14:tracePt t="23100" x="6032500" y="3925888"/>
          <p14:tracePt t="23108" x="6167438" y="3925888"/>
          <p14:tracePt t="23118" x="6364288" y="3925888"/>
          <p14:tracePt t="23124" x="6653213" y="3925888"/>
          <p14:tracePt t="23132" x="7026275" y="3925888"/>
          <p14:tracePt t="23140" x="7518400" y="3925888"/>
          <p14:tracePt t="23148" x="8012113" y="3943350"/>
          <p14:tracePt t="23156" x="8513763" y="4027488"/>
          <p14:tracePt t="23164" x="9048750" y="4113213"/>
          <p14:tracePt t="23172" x="9515475" y="4146550"/>
          <p14:tracePt t="23180" x="9898063" y="4164013"/>
          <p14:tracePt t="23188" x="10153650" y="4214813"/>
          <p14:tracePt t="23196" x="10450513" y="4232275"/>
          <p14:tracePt t="23204" x="10679113" y="4232275"/>
          <p14:tracePt t="23212" x="10909300" y="4232275"/>
          <p14:tracePt t="23220" x="11147425" y="4232275"/>
          <p14:tracePt t="23228" x="11401425" y="4232275"/>
          <p14:tracePt t="23236" x="11545888" y="4232275"/>
          <p14:tracePt t="23244" x="11699875" y="4232275"/>
          <p14:tracePt t="23253" x="11826875" y="4240213"/>
          <p14:tracePt t="23260" x="11953875" y="4265613"/>
          <p14:tracePt t="23269" x="12072938" y="4291013"/>
          <p14:tracePt t="23276" x="12184063" y="4300538"/>
          <p14:tracePt t="24036" x="12123738" y="3917950"/>
          <p14:tracePt t="24044" x="12080875" y="3917950"/>
          <p14:tracePt t="24070" x="11953875" y="3917950"/>
          <p14:tracePt t="24076" x="11936413" y="3917950"/>
          <p14:tracePt t="24085" x="11895138" y="3908425"/>
          <p14:tracePt t="24092" x="11869738" y="3900488"/>
          <p14:tracePt t="24100" x="11860213" y="3900488"/>
          <p14:tracePt t="24108" x="11826875" y="3892550"/>
          <p14:tracePt t="24117" x="11818938" y="3892550"/>
          <p14:tracePt t="24124" x="11809413" y="3883025"/>
          <p14:tracePt t="24140" x="11809413" y="3875088"/>
          <p14:tracePt t="24156" x="11791950" y="3867150"/>
          <p14:tracePt t="24188" x="11791950" y="3857625"/>
          <p14:tracePt t="24196" x="11791950" y="3841750"/>
          <p14:tracePt t="24212" x="11791950" y="3824288"/>
          <p14:tracePt t="24228" x="11791950" y="3798888"/>
          <p14:tracePt t="24236" x="11791950" y="3790950"/>
          <p14:tracePt t="24244" x="11801475" y="3763963"/>
          <p14:tracePt t="24253" x="11801475" y="3756025"/>
          <p14:tracePt t="24260" x="11801475" y="3738563"/>
          <p14:tracePt t="24269" x="11801475" y="3722688"/>
          <p14:tracePt t="24285" x="11801475" y="3705225"/>
          <p14:tracePt t="24292" x="11801475" y="3697288"/>
          <p14:tracePt t="24308" x="11801475" y="3687763"/>
          <p14:tracePt t="24317" x="11801475" y="3671888"/>
          <p14:tracePt t="24324" x="11801475" y="3662363"/>
          <p14:tracePt t="24332" x="11801475" y="3654425"/>
          <p14:tracePt t="24356" x="11801475" y="3646488"/>
          <p14:tracePt t="24364" x="11801475" y="3636963"/>
          <p14:tracePt t="24380" x="11801475" y="3629025"/>
          <p14:tracePt t="24388" x="11801475" y="3619500"/>
          <p14:tracePt t="24396" x="11801475" y="3594100"/>
          <p14:tracePt t="24404" x="11784013" y="3578225"/>
          <p14:tracePt t="24412" x="11750675" y="3543300"/>
          <p14:tracePt t="24420" x="11733213" y="3527425"/>
          <p14:tracePt t="24428" x="11707813" y="3492500"/>
          <p14:tracePt t="24436" x="11690350" y="3475038"/>
          <p14:tracePt t="24444" x="11664950" y="3449638"/>
          <p14:tracePt t="24452" x="11647488" y="3441700"/>
          <p14:tracePt t="24460" x="11647488" y="3416300"/>
          <p14:tracePt t="24469" x="11631613" y="3398838"/>
          <p14:tracePt t="24492" x="11622088" y="3390900"/>
          <p14:tracePt t="24556" x="11614150" y="3390900"/>
          <p14:tracePt t="24668" x="11631613" y="3390900"/>
          <p14:tracePt t="24675" x="11647488" y="3390900"/>
          <p14:tracePt t="24685" x="11690350" y="3390900"/>
          <p14:tracePt t="24692" x="11750675" y="3390900"/>
          <p14:tracePt t="24700" x="11818938" y="3390900"/>
          <p14:tracePt t="24707" x="11895138" y="3390900"/>
          <p14:tracePt t="24717" x="11961813" y="3390900"/>
          <p14:tracePt t="24724" x="12047538" y="3390900"/>
          <p14:tracePt t="24732" x="12133263" y="33909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rombendarteriektomie der A. carotis mit boviner Pericardpatch ...">
            <a:extLst>
              <a:ext uri="{FF2B5EF4-FFF2-40B4-BE49-F238E27FC236}">
                <a16:creationId xmlns:a16="http://schemas.microsoft.com/office/drawing/2014/main" id="{91BE85C6-D6FB-4B81-9EC3-8891F9A20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t="7529" r="9323" b="4455"/>
          <a:stretch/>
        </p:blipFill>
        <p:spPr bwMode="auto">
          <a:xfrm>
            <a:off x="309464" y="766242"/>
            <a:ext cx="5878272" cy="649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597655F-951C-410D-BBB3-A1000D16CCFD}"/>
              </a:ext>
            </a:extLst>
          </p:cNvPr>
          <p:cNvSpPr/>
          <p:nvPr/>
        </p:nvSpPr>
        <p:spPr>
          <a:xfrm>
            <a:off x="3741255" y="177170"/>
            <a:ext cx="4067588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Trigonum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caroticum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cévy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218C988-D0B3-4537-80B1-FB033FB39EF1}"/>
              </a:ext>
            </a:extLst>
          </p:cNvPr>
          <p:cNvSpPr txBox="1"/>
          <p:nvPr/>
        </p:nvSpPr>
        <p:spPr>
          <a:xfrm>
            <a:off x="6519672" y="1106424"/>
            <a:ext cx="4441729" cy="4939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 err="1"/>
              <a:t>vena</a:t>
            </a:r>
            <a:r>
              <a:rPr lang="cs-CZ" b="1" dirty="0"/>
              <a:t> </a:t>
            </a:r>
            <a:r>
              <a:rPr lang="cs-CZ" b="1" dirty="0" err="1"/>
              <a:t>jugularis</a:t>
            </a:r>
            <a:r>
              <a:rPr lang="cs-CZ" b="1" dirty="0"/>
              <a:t> </a:t>
            </a:r>
            <a:r>
              <a:rPr lang="cs-CZ" b="1" dirty="0" err="1"/>
              <a:t>int</a:t>
            </a:r>
            <a:r>
              <a:rPr lang="cs-CZ" b="1" dirty="0"/>
              <a:t>. a její přítoky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(kolem </a:t>
            </a:r>
            <a:r>
              <a:rPr lang="cs-CZ" b="1" dirty="0" err="1"/>
              <a:t>nodi</a:t>
            </a:r>
            <a:r>
              <a:rPr lang="cs-CZ" b="1" dirty="0"/>
              <a:t> </a:t>
            </a:r>
            <a:r>
              <a:rPr lang="cs-CZ" b="1" dirty="0" err="1"/>
              <a:t>lymphatici</a:t>
            </a:r>
            <a:r>
              <a:rPr lang="cs-CZ" b="1" dirty="0"/>
              <a:t> </a:t>
            </a:r>
            <a:r>
              <a:rPr lang="cs-CZ" b="1" dirty="0" err="1"/>
              <a:t>cervicales</a:t>
            </a:r>
            <a:r>
              <a:rPr lang="cs-CZ" b="1" dirty="0"/>
              <a:t> prof.)</a:t>
            </a:r>
          </a:p>
          <a:p>
            <a:pPr>
              <a:lnSpc>
                <a:spcPct val="150000"/>
              </a:lnSpc>
            </a:pPr>
            <a:r>
              <a:rPr lang="cs-CZ" b="1" dirty="0"/>
              <a:t>a. </a:t>
            </a:r>
            <a:r>
              <a:rPr lang="cs-CZ" b="1" dirty="0" err="1"/>
              <a:t>carotis</a:t>
            </a:r>
            <a:r>
              <a:rPr lang="cs-CZ" b="1" dirty="0"/>
              <a:t> </a:t>
            </a:r>
            <a:r>
              <a:rPr lang="cs-CZ" b="1" dirty="0" err="1"/>
              <a:t>com</a:t>
            </a:r>
            <a:r>
              <a:rPr lang="cs-CZ" b="1" dirty="0"/>
              <a:t>.</a:t>
            </a:r>
          </a:p>
          <a:p>
            <a:pPr>
              <a:lnSpc>
                <a:spcPct val="150000"/>
              </a:lnSpc>
            </a:pPr>
            <a:r>
              <a:rPr lang="cs-CZ" b="1" dirty="0"/>
              <a:t>a. </a:t>
            </a:r>
            <a:r>
              <a:rPr lang="cs-CZ" b="1" dirty="0" err="1"/>
              <a:t>carotis</a:t>
            </a:r>
            <a:r>
              <a:rPr lang="cs-CZ" b="1" dirty="0"/>
              <a:t> </a:t>
            </a:r>
            <a:r>
              <a:rPr lang="cs-CZ" b="1" dirty="0" err="1"/>
              <a:t>int</a:t>
            </a:r>
            <a:r>
              <a:rPr lang="cs-CZ" b="1" dirty="0"/>
              <a:t>. – </a:t>
            </a:r>
            <a:r>
              <a:rPr lang="cs-CZ" b="1" dirty="0" err="1"/>
              <a:t>dorsomediálně</a:t>
            </a:r>
            <a:r>
              <a:rPr lang="cs-CZ" b="1" dirty="0"/>
              <a:t> (nemá větve) </a:t>
            </a:r>
          </a:p>
          <a:p>
            <a:pPr>
              <a:lnSpc>
                <a:spcPct val="150000"/>
              </a:lnSpc>
            </a:pPr>
            <a:r>
              <a:rPr lang="cs-CZ" b="1" dirty="0"/>
              <a:t>a. </a:t>
            </a:r>
            <a:r>
              <a:rPr lang="cs-CZ" b="1" dirty="0" err="1"/>
              <a:t>carotis</a:t>
            </a:r>
            <a:r>
              <a:rPr lang="cs-CZ" b="1" dirty="0"/>
              <a:t> </a:t>
            </a:r>
            <a:r>
              <a:rPr lang="cs-CZ" b="1" dirty="0" err="1"/>
              <a:t>ext</a:t>
            </a:r>
            <a:r>
              <a:rPr lang="cs-CZ" b="1" dirty="0"/>
              <a:t>. </a:t>
            </a:r>
          </a:p>
          <a:p>
            <a:pPr lvl="2">
              <a:lnSpc>
                <a:spcPct val="150000"/>
              </a:lnSpc>
            </a:pPr>
            <a:r>
              <a:rPr lang="cs-CZ" b="1" dirty="0"/>
              <a:t>a. </a:t>
            </a:r>
            <a:r>
              <a:rPr lang="cs-CZ" b="1" dirty="0" err="1"/>
              <a:t>thyroidea</a:t>
            </a:r>
            <a:r>
              <a:rPr lang="cs-CZ" b="1" dirty="0"/>
              <a:t> sup.</a:t>
            </a:r>
          </a:p>
          <a:p>
            <a:pPr lvl="2">
              <a:lnSpc>
                <a:spcPct val="150000"/>
              </a:lnSpc>
            </a:pPr>
            <a:r>
              <a:rPr lang="cs-CZ" b="1" dirty="0"/>
              <a:t>a. </a:t>
            </a:r>
            <a:r>
              <a:rPr lang="cs-CZ" b="1" dirty="0" err="1"/>
              <a:t>lingualis</a:t>
            </a:r>
            <a:endParaRPr lang="cs-CZ" b="1" dirty="0"/>
          </a:p>
          <a:p>
            <a:pPr lvl="2">
              <a:lnSpc>
                <a:spcPct val="150000"/>
              </a:lnSpc>
            </a:pPr>
            <a:r>
              <a:rPr lang="cs-CZ" b="1" dirty="0"/>
              <a:t>a. </a:t>
            </a:r>
            <a:r>
              <a:rPr lang="cs-CZ" b="1" dirty="0" err="1"/>
              <a:t>facialis</a:t>
            </a:r>
            <a:endParaRPr lang="cs-CZ" b="1" dirty="0"/>
          </a:p>
          <a:p>
            <a:pPr lvl="2">
              <a:lnSpc>
                <a:spcPct val="150000"/>
              </a:lnSpc>
            </a:pPr>
            <a:r>
              <a:rPr lang="cs-CZ" b="1" dirty="0"/>
              <a:t>a. </a:t>
            </a:r>
            <a:r>
              <a:rPr lang="cs-CZ" b="1" dirty="0" err="1"/>
              <a:t>pharyngea</a:t>
            </a:r>
            <a:r>
              <a:rPr lang="cs-CZ" b="1" dirty="0"/>
              <a:t> sup.</a:t>
            </a:r>
          </a:p>
          <a:p>
            <a:pPr lvl="2">
              <a:lnSpc>
                <a:spcPct val="150000"/>
              </a:lnSpc>
            </a:pPr>
            <a:r>
              <a:rPr lang="cs-CZ" b="1" dirty="0"/>
              <a:t>a. </a:t>
            </a:r>
            <a:r>
              <a:rPr lang="cs-CZ" b="1" dirty="0" err="1"/>
              <a:t>occipitalis</a:t>
            </a:r>
            <a:endParaRPr lang="cs-CZ" b="1" dirty="0"/>
          </a:p>
          <a:p>
            <a:pPr lvl="2">
              <a:lnSpc>
                <a:spcPct val="150000"/>
              </a:lnSpc>
            </a:pPr>
            <a:r>
              <a:rPr lang="cs-CZ" b="1" dirty="0"/>
              <a:t>a. </a:t>
            </a:r>
            <a:r>
              <a:rPr lang="cs-CZ" b="1" dirty="0" err="1"/>
              <a:t>auricularis</a:t>
            </a:r>
            <a:r>
              <a:rPr lang="cs-CZ" b="1" dirty="0"/>
              <a:t> post </a:t>
            </a:r>
          </a:p>
          <a:p>
            <a:endParaRPr lang="cs-CZ" b="1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9A3FBB6-30E7-4A6C-81C8-576922F10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3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01"/>
    </mc:Choice>
    <mc:Fallback xmlns="">
      <p:transition spd="slow" advTm="97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21" x="11961813" y="3051175"/>
          <p14:tracePt t="5529" x="11852275" y="3041650"/>
          <p14:tracePt t="5537" x="11733213" y="2990850"/>
          <p14:tracePt t="5545" x="11631613" y="2974975"/>
          <p14:tracePt t="5553" x="11537950" y="2932113"/>
          <p14:tracePt t="5561" x="11469688" y="2897188"/>
          <p14:tracePt t="5569" x="11418888" y="2871788"/>
          <p14:tracePt t="5577" x="11385550" y="2863850"/>
          <p14:tracePt t="5585" x="11360150" y="2855913"/>
          <p14:tracePt t="5600" x="11350625" y="2855913"/>
          <p14:tracePt t="5801" x="11325225" y="2846388"/>
          <p14:tracePt t="5809" x="11231563" y="2838450"/>
          <p14:tracePt t="5817" x="11104563" y="2795588"/>
          <p14:tracePt t="5826" x="10891838" y="2727325"/>
          <p14:tracePt t="5833" x="10671175" y="2686050"/>
          <p14:tracePt t="5842" x="10458450" y="2608263"/>
          <p14:tracePt t="5849" x="10271125" y="2524125"/>
          <p14:tracePt t="5857" x="10110788" y="2438400"/>
          <p14:tracePt t="5865" x="9948863" y="2362200"/>
          <p14:tracePt t="5879" x="9855200" y="2303463"/>
          <p14:tracePt t="5881" x="9771063" y="2278063"/>
          <p14:tracePt t="5889" x="9720263" y="2252663"/>
          <p14:tracePt t="5897" x="9694863" y="2252663"/>
          <p14:tracePt t="5904" x="9667875" y="2243138"/>
          <p14:tracePt t="5969" x="9677400" y="2243138"/>
          <p14:tracePt t="5977" x="9685338" y="2243138"/>
          <p14:tracePt t="5993" x="9694863" y="2243138"/>
          <p14:tracePt t="6194" x="9667875" y="2217738"/>
          <p14:tracePt t="6202" x="9583738" y="2184400"/>
          <p14:tracePt t="6210" x="9413875" y="2133600"/>
          <p14:tracePt t="6217" x="9183688" y="2055813"/>
          <p14:tracePt t="6226" x="8861425" y="1971675"/>
          <p14:tracePt t="6233" x="8555038" y="1920875"/>
          <p14:tracePt t="6241" x="8258175" y="1885950"/>
          <p14:tracePt t="6249" x="8029575" y="1835150"/>
          <p14:tracePt t="6257" x="7850188" y="1827213"/>
          <p14:tracePt t="6265" x="7688263" y="1801813"/>
          <p14:tracePt t="6273" x="7518400" y="1776413"/>
          <p14:tracePt t="6281" x="7391400" y="1751013"/>
          <p14:tracePt t="6289" x="7289800" y="1741488"/>
          <p14:tracePt t="6297" x="7221538" y="1716088"/>
          <p14:tracePt t="6305" x="7145338" y="1708150"/>
          <p14:tracePt t="6313" x="7077075" y="1700213"/>
          <p14:tracePt t="6321" x="7008813" y="1690688"/>
          <p14:tracePt t="6329" x="6942138" y="1665288"/>
          <p14:tracePt t="6337" x="6907213" y="1665288"/>
          <p14:tracePt t="6345" x="6864350" y="1657350"/>
          <p14:tracePt t="6353" x="6831013" y="1657350"/>
          <p14:tracePt t="6361" x="6788150" y="1649413"/>
          <p14:tracePt t="6369" x="6762750" y="1649413"/>
          <p14:tracePt t="6378" x="6745288" y="1639888"/>
          <p14:tracePt t="6385" x="6711950" y="1639888"/>
          <p14:tracePt t="6393" x="6678613" y="1622425"/>
          <p14:tracePt t="6401" x="6661150" y="1614488"/>
          <p14:tracePt t="6409" x="6626225" y="1606550"/>
          <p14:tracePt t="6417" x="6584950" y="1597025"/>
          <p14:tracePt t="6426" x="6550025" y="1581150"/>
          <p14:tracePt t="6433" x="6491288" y="1571625"/>
          <p14:tracePt t="6441" x="6430963" y="1555750"/>
          <p14:tracePt t="6449" x="6338888" y="1530350"/>
          <p14:tracePt t="6457" x="6270625" y="1520825"/>
          <p14:tracePt t="6465" x="6176963" y="1512888"/>
          <p14:tracePt t="6473" x="6108700" y="1512888"/>
          <p14:tracePt t="6481" x="6024563" y="1512888"/>
          <p14:tracePt t="6489" x="5946775" y="1512888"/>
          <p14:tracePt t="6497" x="5880100" y="1512888"/>
          <p14:tracePt t="6505" x="5802313" y="1530350"/>
          <p14:tracePt t="6513" x="5761038" y="1546225"/>
          <p14:tracePt t="6521" x="5708650" y="1555750"/>
          <p14:tracePt t="6529" x="5675313" y="1581150"/>
          <p14:tracePt t="6537" x="5641975" y="1589088"/>
          <p14:tracePt t="6546" x="5616575" y="1606550"/>
          <p14:tracePt t="6553" x="5607050" y="1614488"/>
          <p14:tracePt t="6562" x="5565775" y="1657350"/>
          <p14:tracePt t="6569" x="5548313" y="1665288"/>
          <p14:tracePt t="6578" x="5497513" y="1700213"/>
          <p14:tracePt t="6585" x="5462588" y="1708150"/>
          <p14:tracePt t="6593" x="5403850" y="1751013"/>
          <p14:tracePt t="6601" x="5368925" y="1766888"/>
          <p14:tracePt t="6609" x="5292725" y="1801813"/>
          <p14:tracePt t="6617" x="5267325" y="1809750"/>
          <p14:tracePt t="6626" x="5224463" y="1827213"/>
          <p14:tracePt t="6633" x="5183188" y="1852613"/>
          <p14:tracePt t="6641" x="5165725" y="1860550"/>
          <p14:tracePt t="6649" x="5114925" y="1885950"/>
          <p14:tracePt t="6657" x="5089525" y="1895475"/>
          <p14:tracePt t="6673" x="5072063" y="1911350"/>
          <p14:tracePt t="6681" x="5054600" y="1920875"/>
          <p14:tracePt t="6697" x="5029200" y="1938338"/>
          <p14:tracePt t="6705" x="5013325" y="1946275"/>
          <p14:tracePt t="6713" x="5003800" y="1963738"/>
          <p14:tracePt t="6721" x="4987925" y="1971675"/>
          <p14:tracePt t="6729" x="4978400" y="1979613"/>
          <p14:tracePt t="6737" x="4970463" y="2005013"/>
          <p14:tracePt t="6745" x="4962525" y="2014538"/>
          <p14:tracePt t="6753" x="4945063" y="2030413"/>
          <p14:tracePt t="6762" x="4927600" y="2055813"/>
          <p14:tracePt t="6769" x="4910138" y="2082800"/>
          <p14:tracePt t="6778" x="4884738" y="2108200"/>
          <p14:tracePt t="6785" x="4859338" y="2124075"/>
          <p14:tracePt t="6794" x="4843463" y="2149475"/>
          <p14:tracePt t="6801" x="4826000" y="2166938"/>
          <p14:tracePt t="6809" x="4808538" y="2184400"/>
          <p14:tracePt t="6826" x="4791075" y="2209800"/>
          <p14:tracePt t="6897" x="4783138" y="2209800"/>
          <p14:tracePt t="6913" x="4765675" y="2209800"/>
          <p14:tracePt t="6929" x="4757738" y="2209800"/>
          <p14:tracePt t="6945" x="4740275" y="2227263"/>
          <p14:tracePt t="6953" x="4732338" y="2227263"/>
          <p14:tracePt t="6961" x="4724400" y="2235200"/>
          <p14:tracePt t="6969" x="4724400" y="2243138"/>
          <p14:tracePt t="6978" x="4714875" y="2243138"/>
          <p14:tracePt t="6993" x="4706938" y="2252663"/>
          <p14:tracePt t="7009" x="4699000" y="2260600"/>
          <p14:tracePt t="7017" x="4689475" y="2260600"/>
          <p14:tracePt t="7026" x="4681538" y="2268538"/>
          <p14:tracePt t="7033" x="4673600" y="2268538"/>
          <p14:tracePt t="7041" x="4664075" y="2268538"/>
          <p14:tracePt t="7065" x="4656138" y="2268538"/>
          <p14:tracePt t="7081" x="4638675" y="2268538"/>
          <p14:tracePt t="7089" x="4621213" y="2268538"/>
          <p14:tracePt t="7105" x="4595813" y="2268538"/>
          <p14:tracePt t="7121" x="4562475" y="2268538"/>
          <p14:tracePt t="7129" x="4554538" y="2268538"/>
          <p14:tracePt t="7137" x="4519613" y="2268538"/>
          <p14:tracePt t="7145" x="4494213" y="2268538"/>
          <p14:tracePt t="7153" x="4476750" y="2268538"/>
          <p14:tracePt t="7161" x="4443413" y="2268538"/>
          <p14:tracePt t="7169" x="4400550" y="2278063"/>
          <p14:tracePt t="7178" x="4367213" y="2278063"/>
          <p14:tracePt t="7185" x="4324350" y="2286000"/>
          <p14:tracePt t="7193" x="4298950" y="2311400"/>
          <p14:tracePt t="7201" x="4273550" y="2311400"/>
          <p14:tracePt t="7209" x="4240213" y="2319338"/>
          <p14:tracePt t="7217" x="4197350" y="2354263"/>
          <p14:tracePt t="7225" x="4179888" y="2362200"/>
          <p14:tracePt t="7233" x="4154488" y="2371725"/>
          <p14:tracePt t="7241" x="4121150" y="2397125"/>
          <p14:tracePt t="7249" x="4095750" y="2430463"/>
          <p14:tracePt t="7257" x="4060825" y="2447925"/>
          <p14:tracePt t="7265" x="4052888" y="2455863"/>
          <p14:tracePt t="7273" x="4027488" y="2473325"/>
          <p14:tracePt t="7281" x="4017963" y="2489200"/>
          <p14:tracePt t="7289" x="3984625" y="2516188"/>
          <p14:tracePt t="7297" x="3984625" y="2541588"/>
          <p14:tracePt t="7305" x="3967163" y="2557463"/>
          <p14:tracePt t="7313" x="3951288" y="2566988"/>
          <p14:tracePt t="7321" x="3941763" y="2582863"/>
          <p14:tracePt t="7329" x="3933825" y="2617788"/>
          <p14:tracePt t="7337" x="3925888" y="2643188"/>
          <p14:tracePt t="7345" x="3908425" y="2660650"/>
          <p14:tracePt t="7353" x="3908425" y="2676525"/>
          <p14:tracePt t="7361" x="3900488" y="2686050"/>
          <p14:tracePt t="7369" x="3890963" y="2701925"/>
          <p14:tracePt t="7385" x="3883025" y="2711450"/>
          <p14:tracePt t="7409" x="3865563" y="2719388"/>
          <p14:tracePt t="7433" x="3840163" y="2727325"/>
          <p14:tracePt t="7441" x="3822700" y="2736850"/>
          <p14:tracePt t="7449" x="3806825" y="2744788"/>
          <p14:tracePt t="7457" x="3763963" y="2752725"/>
          <p14:tracePt t="7465" x="3729038" y="2752725"/>
          <p14:tracePt t="7473" x="3687763" y="2762250"/>
          <p14:tracePt t="7481" x="3662363" y="2762250"/>
          <p14:tracePt t="7489" x="3602038" y="2778125"/>
          <p14:tracePt t="7497" x="3586163" y="2778125"/>
          <p14:tracePt t="7505" x="3551238" y="2778125"/>
          <p14:tracePt t="7513" x="3533775" y="2778125"/>
          <p14:tracePt t="7521" x="3517900" y="2778125"/>
          <p14:tracePt t="7529" x="3500438" y="2778125"/>
          <p14:tracePt t="7537" x="3482975" y="2778125"/>
          <p14:tracePt t="7546" x="3467100" y="2778125"/>
          <p14:tracePt t="7553" x="3432175" y="2770188"/>
          <p14:tracePt t="7562" x="3398838" y="2752725"/>
          <p14:tracePt t="7569" x="3373438" y="2727325"/>
          <p14:tracePt t="7579" x="3348038" y="2693988"/>
          <p14:tracePt t="7585" x="3322638" y="2625725"/>
          <p14:tracePt t="7592" x="3287713" y="2524125"/>
          <p14:tracePt t="7601" x="3270250" y="2438400"/>
          <p14:tracePt t="7609" x="3244850" y="2362200"/>
          <p14:tracePt t="7617" x="3236913" y="2303463"/>
          <p14:tracePt t="7626" x="3236913" y="2235200"/>
          <p14:tracePt t="7633" x="3228975" y="2174875"/>
          <p14:tracePt t="7641" x="3228975" y="2133600"/>
          <p14:tracePt t="7649" x="3228975" y="2073275"/>
          <p14:tracePt t="7657" x="3228975" y="2030413"/>
          <p14:tracePt t="7665" x="3228975" y="1997075"/>
          <p14:tracePt t="7673" x="3228975" y="1963738"/>
          <p14:tracePt t="7681" x="3236913" y="1938338"/>
          <p14:tracePt t="7697" x="3236913" y="1928813"/>
          <p14:tracePt t="7777" x="3236913" y="1946275"/>
          <p14:tracePt t="7785" x="3236913" y="1989138"/>
          <p14:tracePt t="7794" x="3236913" y="2022475"/>
          <p14:tracePt t="7801" x="3236913" y="2065338"/>
          <p14:tracePt t="7810" x="3228975" y="2108200"/>
          <p14:tracePt t="7817" x="3219450" y="2159000"/>
          <p14:tracePt t="7826" x="3219450" y="2217738"/>
          <p14:tracePt t="7833" x="3194050" y="2278063"/>
          <p14:tracePt t="7841" x="3186113" y="2336800"/>
          <p14:tracePt t="7849" x="3186113" y="2422525"/>
          <p14:tracePt t="7857" x="3186113" y="2489200"/>
          <p14:tracePt t="7865" x="3186113" y="2592388"/>
          <p14:tracePt t="7873" x="3186113" y="2693988"/>
          <p14:tracePt t="7895" x="3211513" y="2881313"/>
          <p14:tracePt t="7898" x="3211513" y="2940050"/>
          <p14:tracePt t="7905" x="3219450" y="3008313"/>
          <p14:tracePt t="7913" x="3244850" y="3067050"/>
          <p14:tracePt t="7921" x="3244850" y="3152775"/>
          <p14:tracePt t="7929" x="3244850" y="3203575"/>
          <p14:tracePt t="7937" x="3244850" y="3246438"/>
          <p14:tracePt t="7945" x="3244850" y="3297238"/>
          <p14:tracePt t="7953" x="3244850" y="3348038"/>
          <p14:tracePt t="7962" x="3236913" y="3408363"/>
          <p14:tracePt t="7969" x="3228975" y="3475038"/>
          <p14:tracePt t="7978" x="3219450" y="3552825"/>
          <p14:tracePt t="7985" x="3203575" y="3594100"/>
          <p14:tracePt t="7993" x="3194050" y="3646488"/>
          <p14:tracePt t="8001" x="3178175" y="3687763"/>
          <p14:tracePt t="8009" x="3178175" y="3722688"/>
          <p14:tracePt t="8017" x="3152775" y="3773488"/>
          <p14:tracePt t="8026" x="3135313" y="3806825"/>
          <p14:tracePt t="8033" x="3127375" y="3832225"/>
          <p14:tracePt t="8041" x="3109913" y="3875088"/>
          <p14:tracePt t="8049" x="3100388" y="3908425"/>
          <p14:tracePt t="8057" x="3092450" y="3943350"/>
          <p14:tracePt t="8065" x="3074988" y="3976688"/>
          <p14:tracePt t="8073" x="3059113" y="4002088"/>
          <p14:tracePt t="8081" x="3049588" y="4044950"/>
          <p14:tracePt t="8089" x="3024188" y="4095750"/>
          <p14:tracePt t="8097" x="3016250" y="4113213"/>
          <p14:tracePt t="8105" x="3008313" y="4138613"/>
          <p14:tracePt t="8113" x="2998788" y="4171950"/>
          <p14:tracePt t="8121" x="2982913" y="4206875"/>
          <p14:tracePt t="8129" x="2973388" y="4232275"/>
          <p14:tracePt t="8137" x="2973388" y="4240213"/>
          <p14:tracePt t="8146" x="2965450" y="4257675"/>
          <p14:tracePt t="8153" x="2965450" y="4283075"/>
          <p14:tracePt t="8162" x="2955925" y="4291013"/>
          <p14:tracePt t="8169" x="2947988" y="4325938"/>
          <p14:tracePt t="8178" x="2940050" y="4351338"/>
          <p14:tracePt t="8185" x="2930525" y="4376738"/>
          <p14:tracePt t="8193" x="2914650" y="4419600"/>
          <p14:tracePt t="8201" x="2905125" y="4445000"/>
          <p14:tracePt t="8210" x="2879725" y="4486275"/>
          <p14:tracePt t="8217" x="2871788" y="4521200"/>
          <p14:tracePt t="8226" x="2854325" y="4579938"/>
          <p14:tracePt t="8233" x="2838450" y="4630738"/>
          <p14:tracePt t="8241" x="2820988" y="4683125"/>
          <p14:tracePt t="8249" x="2803525" y="4699000"/>
          <p14:tracePt t="8257" x="2786063" y="4733925"/>
          <p14:tracePt t="8265" x="2786063" y="4759325"/>
          <p14:tracePt t="8273" x="2752725" y="4784725"/>
          <p14:tracePt t="8281" x="2744788" y="4802188"/>
          <p14:tracePt t="8289" x="2727325" y="4818063"/>
          <p14:tracePt t="8313" x="2719388" y="4827588"/>
          <p14:tracePt t="8321" x="2719388" y="4835525"/>
          <p14:tracePt t="8329" x="2719388" y="4852988"/>
          <p14:tracePt t="8337" x="2719388" y="4868863"/>
          <p14:tracePt t="8345" x="2709863" y="4886325"/>
          <p14:tracePt t="8353" x="2709863" y="4894263"/>
          <p14:tracePt t="8362" x="2709863" y="4903788"/>
          <p14:tracePt t="8369" x="2709863" y="4911725"/>
          <p14:tracePt t="8394" x="2709863" y="4919663"/>
          <p14:tracePt t="8489" x="2709863" y="4903788"/>
          <p14:tracePt t="8497" x="2727325" y="4886325"/>
          <p14:tracePt t="8505" x="2735263" y="4860925"/>
          <p14:tracePt t="8514" x="2744788" y="4827588"/>
          <p14:tracePt t="8521" x="2760663" y="4767263"/>
          <p14:tracePt t="8529" x="2760663" y="4733925"/>
          <p14:tracePt t="8537" x="2760663" y="4665663"/>
          <p14:tracePt t="8546" x="2760663" y="4597400"/>
          <p14:tracePt t="8553" x="2760663" y="4529138"/>
          <p14:tracePt t="8562" x="2752725" y="4435475"/>
          <p14:tracePt t="8569" x="2719388" y="4359275"/>
          <p14:tracePt t="8578" x="2693988" y="4275138"/>
          <p14:tracePt t="8585" x="2659063" y="4171950"/>
          <p14:tracePt t="8593" x="2625725" y="4095750"/>
          <p14:tracePt t="8601" x="2600325" y="4019550"/>
          <p14:tracePt t="8610" x="2574925" y="3943350"/>
          <p14:tracePt t="8617" x="2557463" y="3867150"/>
          <p14:tracePt t="8626" x="2540000" y="3773488"/>
          <p14:tracePt t="8633" x="2532063" y="3713163"/>
          <p14:tracePt t="8641" x="2524125" y="3619500"/>
          <p14:tracePt t="8649" x="2497138" y="3535363"/>
          <p14:tracePt t="8657" x="2489200" y="3459163"/>
          <p14:tracePt t="8665" x="2481263" y="3398838"/>
          <p14:tracePt t="8673" x="2446338" y="3355975"/>
          <p14:tracePt t="8681" x="2420938" y="3279775"/>
          <p14:tracePt t="8689" x="2395538" y="3211513"/>
          <p14:tracePt t="8697" x="2387600" y="3170238"/>
          <p14:tracePt t="8705" x="2387600" y="3144838"/>
          <p14:tracePt t="8713" x="2387600" y="3101975"/>
          <p14:tracePt t="8721" x="2387600" y="3076575"/>
          <p14:tracePt t="8729" x="2387600" y="3041650"/>
          <p14:tracePt t="8737" x="2387600" y="3008313"/>
          <p14:tracePt t="8745" x="2387600" y="2965450"/>
          <p14:tracePt t="8753" x="2387600" y="2922588"/>
          <p14:tracePt t="8762" x="2387600" y="2889250"/>
          <p14:tracePt t="8769" x="2387600" y="2846388"/>
          <p14:tracePt t="8778" x="2387600" y="2813050"/>
          <p14:tracePt t="8784" x="2387600" y="2787650"/>
          <p14:tracePt t="8793" x="2387600" y="2744788"/>
          <p14:tracePt t="8801" x="2387600" y="2701925"/>
          <p14:tracePt t="8808" x="2387600" y="2668588"/>
          <p14:tracePt t="8817" x="2387600" y="2625725"/>
          <p14:tracePt t="8825" x="2387600" y="2566988"/>
          <p14:tracePt t="8832" x="2387600" y="2498725"/>
          <p14:tracePt t="8841" x="2387600" y="2438400"/>
          <p14:tracePt t="8849" x="2387600" y="2405063"/>
          <p14:tracePt t="8857" x="2379663" y="2371725"/>
          <p14:tracePt t="8878" x="2379663" y="2311400"/>
          <p14:tracePt t="8881" x="2370138" y="2286000"/>
          <p14:tracePt t="8889" x="2362200" y="2260600"/>
          <p14:tracePt t="8905" x="2362200" y="2235200"/>
          <p14:tracePt t="8913" x="2362200" y="2227263"/>
          <p14:tracePt t="8921" x="2362200" y="2200275"/>
          <p14:tracePt t="8928" x="2362200" y="2184400"/>
          <p14:tracePt t="8937" x="2362200" y="2141538"/>
          <p14:tracePt t="8945" x="2362200" y="2124075"/>
          <p14:tracePt t="8953" x="2362200" y="2090738"/>
          <p14:tracePt t="8961" x="2362200" y="2065338"/>
          <p14:tracePt t="8969" x="2362200" y="2047875"/>
          <p14:tracePt t="8977" x="2362200" y="2030413"/>
          <p14:tracePt t="8985" x="2362200" y="2005013"/>
          <p14:tracePt t="8993" x="2370138" y="1997075"/>
          <p14:tracePt t="9009" x="2387600" y="1979613"/>
          <p14:tracePt t="9017" x="2387600" y="1971675"/>
          <p14:tracePt t="9033" x="2387600" y="1963738"/>
          <p14:tracePt t="9065" x="2387600" y="1954213"/>
          <p14:tracePt t="9170" x="2370138" y="1971675"/>
          <p14:tracePt t="9178" x="2362200" y="1979613"/>
          <p14:tracePt t="9185" x="2352675" y="1989138"/>
          <p14:tracePt t="9201" x="2336800" y="1989138"/>
          <p14:tracePt t="9217" x="2336800" y="1997075"/>
          <p14:tracePt t="9233" x="2327275" y="2005013"/>
          <p14:tracePt t="9370" x="2327275" y="2014538"/>
          <p14:tracePt t="9379" x="2327275" y="2030413"/>
          <p14:tracePt t="9401" x="2327275" y="2039938"/>
          <p14:tracePt t="9410" x="2327275" y="2047875"/>
          <p14:tracePt t="9417" x="2327275" y="2055813"/>
          <p14:tracePt t="9426" x="2327275" y="2065338"/>
          <p14:tracePt t="9433" x="2319338" y="2073275"/>
          <p14:tracePt t="9449" x="2319338" y="2090738"/>
          <p14:tracePt t="9457" x="2319338" y="2108200"/>
          <p14:tracePt t="9465" x="2319338" y="2124075"/>
          <p14:tracePt t="9473" x="2311400" y="2141538"/>
          <p14:tracePt t="9481" x="2311400" y="2149475"/>
          <p14:tracePt t="9489" x="2311400" y="2166938"/>
          <p14:tracePt t="9497" x="2311400" y="2184400"/>
          <p14:tracePt t="9505" x="2311400" y="2200275"/>
          <p14:tracePt t="9513" x="2311400" y="2209800"/>
          <p14:tracePt t="9521" x="2311400" y="2235200"/>
          <p14:tracePt t="9529" x="2311400" y="2252663"/>
          <p14:tracePt t="9537" x="2311400" y="2278063"/>
          <p14:tracePt t="9546" x="2301875" y="2278063"/>
          <p14:tracePt t="9553" x="2301875" y="2311400"/>
          <p14:tracePt t="9562" x="2301875" y="2319338"/>
          <p14:tracePt t="9569" x="2301875" y="2344738"/>
          <p14:tracePt t="9578" x="2301875" y="2379663"/>
          <p14:tracePt t="9585" x="2301875" y="2397125"/>
          <p14:tracePt t="9593" x="2301875" y="2430463"/>
          <p14:tracePt t="9601" x="2301875" y="2455863"/>
          <p14:tracePt t="9610" x="2301875" y="2473325"/>
          <p14:tracePt t="9617" x="2301875" y="2498725"/>
          <p14:tracePt t="9626" x="2301875" y="2516188"/>
          <p14:tracePt t="9633" x="2301875" y="2532063"/>
          <p14:tracePt t="9641" x="2301875" y="2566988"/>
          <p14:tracePt t="9649" x="2301875" y="2582863"/>
          <p14:tracePt t="9657" x="2301875" y="2608263"/>
          <p14:tracePt t="9665" x="2301875" y="2617788"/>
          <p14:tracePt t="9673" x="2319338" y="2643188"/>
          <p14:tracePt t="9681" x="2319338" y="2651125"/>
          <p14:tracePt t="9689" x="2319338" y="2676525"/>
          <p14:tracePt t="9697" x="2319338" y="2686050"/>
          <p14:tracePt t="9705" x="2327275" y="2711450"/>
          <p14:tracePt t="9713" x="2327275" y="2727325"/>
          <p14:tracePt t="9721" x="2327275" y="2736850"/>
          <p14:tracePt t="9729" x="2327275" y="2762250"/>
          <p14:tracePt t="9737" x="2336800" y="2770188"/>
          <p14:tracePt t="9745" x="2336800" y="2787650"/>
          <p14:tracePt t="9753" x="2344738" y="2805113"/>
          <p14:tracePt t="9762" x="2352675" y="2838450"/>
          <p14:tracePt t="9769" x="2352675" y="2855913"/>
          <p14:tracePt t="9778" x="2352675" y="2881313"/>
          <p14:tracePt t="9785" x="2352675" y="2914650"/>
          <p14:tracePt t="9793" x="2370138" y="2957513"/>
          <p14:tracePt t="9801" x="2370138" y="2982913"/>
          <p14:tracePt t="9809" x="2370138" y="3025775"/>
          <p14:tracePt t="9817" x="2379663" y="3041650"/>
          <p14:tracePt t="9826" x="2379663" y="3067050"/>
          <p14:tracePt t="9833" x="2405063" y="3101975"/>
          <p14:tracePt t="9841" x="2405063" y="3144838"/>
          <p14:tracePt t="9849" x="2413000" y="3178175"/>
          <p14:tracePt t="9857" x="2413000" y="3211513"/>
          <p14:tracePt t="9878" x="2438400" y="3305175"/>
          <p14:tracePt t="9882" x="2455863" y="3348038"/>
          <p14:tracePt t="9889" x="2471738" y="3424238"/>
          <p14:tracePt t="9897" x="2497138" y="3475038"/>
          <p14:tracePt t="9905" x="2514600" y="3543300"/>
          <p14:tracePt t="9913" x="2549525" y="3611563"/>
          <p14:tracePt t="9921" x="2557463" y="3636963"/>
          <p14:tracePt t="9929" x="2565400" y="3679825"/>
          <p14:tracePt t="9937" x="2574925" y="3687763"/>
          <p14:tracePt t="9945" x="2582863" y="3722688"/>
          <p14:tracePt t="9953" x="2600325" y="3748088"/>
          <p14:tracePt t="9962" x="2600325" y="3763963"/>
          <p14:tracePt t="9969" x="2608263" y="3781425"/>
          <p14:tracePt t="9979" x="2608263" y="3798888"/>
          <p14:tracePt t="9985" x="2625725" y="3824288"/>
          <p14:tracePt t="9994" x="2625725" y="3849688"/>
          <p14:tracePt t="10001" x="2633663" y="3875088"/>
          <p14:tracePt t="10010" x="2633663" y="3900488"/>
          <p14:tracePt t="10017" x="2641600" y="3943350"/>
          <p14:tracePt t="10026" x="2641600" y="3986213"/>
          <p14:tracePt t="10033" x="2651125" y="4019550"/>
          <p14:tracePt t="10041" x="2651125" y="4062413"/>
          <p14:tracePt t="10049" x="2651125" y="4138613"/>
          <p14:tracePt t="10057" x="2651125" y="4197350"/>
          <p14:tracePt t="10065" x="2651125" y="4240213"/>
          <p14:tracePt t="10073" x="2651125" y="4291013"/>
          <p14:tracePt t="10081" x="2651125" y="4368800"/>
          <p14:tracePt t="10089" x="2651125" y="4427538"/>
          <p14:tracePt t="10097" x="2651125" y="4478338"/>
          <p14:tracePt t="10105" x="2668588" y="4529138"/>
          <p14:tracePt t="10113" x="2676525" y="4572000"/>
          <p14:tracePt t="10121" x="2676525" y="4622800"/>
          <p14:tracePt t="10129" x="2693988" y="4665663"/>
          <p14:tracePt t="10137" x="2693988" y="4724400"/>
          <p14:tracePt t="10146" x="2693988" y="4767263"/>
          <p14:tracePt t="10153" x="2693988" y="4810125"/>
          <p14:tracePt t="10162" x="2693988" y="4852988"/>
          <p14:tracePt t="10169" x="2693988" y="4886325"/>
          <p14:tracePt t="10178" x="2693988" y="4919663"/>
          <p14:tracePt t="10185" x="2693988" y="4954588"/>
          <p14:tracePt t="10194" x="2709863" y="4972050"/>
          <p14:tracePt t="10201" x="2719388" y="4987925"/>
          <p14:tracePt t="10210" x="2735263" y="5005388"/>
          <p14:tracePt t="10217" x="2744788" y="5013325"/>
          <p14:tracePt t="10233" x="2752725" y="5013325"/>
          <p14:tracePt t="10241" x="2770188" y="5030788"/>
          <p14:tracePt t="10249" x="2778125" y="5038725"/>
          <p14:tracePt t="10257" x="2786063" y="5048250"/>
          <p14:tracePt t="10265" x="2803525" y="5056188"/>
          <p14:tracePt t="10273" x="2820988" y="5073650"/>
          <p14:tracePt t="10281" x="2828925" y="5091113"/>
          <p14:tracePt t="10289" x="2863850" y="5106988"/>
          <p14:tracePt t="10297" x="2879725" y="5116513"/>
          <p14:tracePt t="10305" x="2914650" y="5124450"/>
          <p14:tracePt t="10313" x="2940050" y="5141913"/>
          <p14:tracePt t="10321" x="2947988" y="5149850"/>
          <p14:tracePt t="10329" x="2965450" y="5157788"/>
          <p14:tracePt t="10337" x="2982913" y="5167313"/>
          <p14:tracePt t="10369" x="2998788" y="5175250"/>
          <p14:tracePt t="10394" x="3008313" y="5175250"/>
          <p14:tracePt t="10401" x="3016250" y="5183188"/>
          <p14:tracePt t="10425" x="3033713" y="5183188"/>
          <p14:tracePt t="10457" x="3041650" y="5192713"/>
          <p14:tracePt t="10625" x="3041650" y="5183188"/>
          <p14:tracePt t="10634" x="3041650" y="5175250"/>
          <p14:tracePt t="10642" x="3041650" y="5157788"/>
          <p14:tracePt t="10657" x="3041650" y="5124450"/>
          <p14:tracePt t="10665" x="3041650" y="5116513"/>
          <p14:tracePt t="10673" x="3041650" y="5091113"/>
          <p14:tracePt t="10681" x="3041650" y="5073650"/>
          <p14:tracePt t="10689" x="3041650" y="5056188"/>
          <p14:tracePt t="10697" x="3041650" y="5030788"/>
          <p14:tracePt t="10705" x="3041650" y="4987925"/>
          <p14:tracePt t="10714" x="3041650" y="4946650"/>
          <p14:tracePt t="10721" x="3041650" y="4886325"/>
          <p14:tracePt t="10730" x="3049588" y="4852988"/>
          <p14:tracePt t="10737" x="3059113" y="4810125"/>
          <p14:tracePt t="10746" x="3092450" y="4733925"/>
          <p14:tracePt t="10753" x="3092450" y="4673600"/>
          <p14:tracePt t="10763" x="3109913" y="4614863"/>
          <p14:tracePt t="10769" x="3143250" y="4521200"/>
          <p14:tracePt t="10778" x="3152775" y="4452938"/>
          <p14:tracePt t="10785" x="3168650" y="4359275"/>
          <p14:tracePt t="10793" x="3178175" y="4291013"/>
          <p14:tracePt t="10801" x="3203575" y="4197350"/>
          <p14:tracePt t="10809" x="3211513" y="4138613"/>
          <p14:tracePt t="10817" x="3228975" y="4079875"/>
          <p14:tracePt t="10826" x="3254375" y="4019550"/>
          <p14:tracePt t="10833" x="3270250" y="3943350"/>
          <p14:tracePt t="10841" x="3270250" y="3908425"/>
          <p14:tracePt t="10849" x="3297238" y="3867150"/>
          <p14:tracePt t="10857" x="3322638" y="3816350"/>
          <p14:tracePt t="10877" x="3355975" y="3738563"/>
          <p14:tracePt t="10881" x="3373438" y="3687763"/>
          <p14:tracePt t="10889" x="3389313" y="3636963"/>
          <p14:tracePt t="10897" x="3414713" y="3603625"/>
          <p14:tracePt t="10905" x="3424238" y="3568700"/>
          <p14:tracePt t="10913" x="3424238" y="3552825"/>
          <p14:tracePt t="10921" x="3432175" y="3527425"/>
          <p14:tracePt t="10929" x="3432175" y="3492500"/>
          <p14:tracePt t="10937" x="3432175" y="3484563"/>
          <p14:tracePt t="10945" x="3432175" y="3449638"/>
          <p14:tracePt t="10953" x="3432175" y="3424238"/>
          <p14:tracePt t="10961" x="3432175" y="3416300"/>
          <p14:tracePt t="10969" x="3432175" y="3390900"/>
          <p14:tracePt t="10978" x="3432175" y="3373438"/>
          <p14:tracePt t="10985" x="3432175" y="3355975"/>
          <p14:tracePt t="10994" x="3432175" y="3330575"/>
          <p14:tracePt t="11001" x="3432175" y="3305175"/>
          <p14:tracePt t="11009" x="3432175" y="3279775"/>
          <p14:tracePt t="11017" x="3432175" y="3263900"/>
          <p14:tracePt t="11025" x="3432175" y="3238500"/>
          <p14:tracePt t="11041" x="3432175" y="3221038"/>
          <p14:tracePt t="11049" x="3441700" y="3195638"/>
          <p14:tracePt t="11057" x="3449638" y="3186113"/>
          <p14:tracePt t="11065" x="3457575" y="3160713"/>
          <p14:tracePt t="11073" x="3475038" y="3135313"/>
          <p14:tracePt t="11081" x="3517900" y="3101975"/>
          <p14:tracePt t="11089" x="3533775" y="3094038"/>
          <p14:tracePt t="11097" x="3576638" y="3067050"/>
          <p14:tracePt t="11105" x="3652838" y="3041650"/>
          <p14:tracePt t="11113" x="3713163" y="3033713"/>
          <p14:tracePt t="11121" x="3763963" y="3016250"/>
          <p14:tracePt t="11129" x="3822700" y="3008313"/>
          <p14:tracePt t="11137" x="3900488" y="2982913"/>
          <p14:tracePt t="11145" x="3916363" y="2974975"/>
          <p14:tracePt t="11153" x="3976688" y="2957513"/>
          <p14:tracePt t="11161" x="4017963" y="2949575"/>
          <p14:tracePt t="11169" x="4070350" y="2914650"/>
          <p14:tracePt t="11178" x="4103688" y="2897188"/>
          <p14:tracePt t="11185" x="4137025" y="2889250"/>
          <p14:tracePt t="11193" x="4154488" y="2881313"/>
          <p14:tracePt t="11201" x="4187825" y="2863850"/>
          <p14:tracePt t="11209" x="4222750" y="2830513"/>
          <p14:tracePt t="11217" x="4240213" y="2820988"/>
          <p14:tracePt t="11225" x="4273550" y="2795588"/>
          <p14:tracePt t="11233" x="4306888" y="2778125"/>
          <p14:tracePt t="11241" x="4359275" y="2770188"/>
          <p14:tracePt t="11249" x="4392613" y="2752725"/>
          <p14:tracePt t="11257" x="4418013" y="2744788"/>
          <p14:tracePt t="11265" x="4435475" y="2736850"/>
          <p14:tracePt t="11273" x="4468813" y="2727325"/>
          <p14:tracePt t="11281" x="4494213" y="2719388"/>
          <p14:tracePt t="11289" x="4511675" y="2711450"/>
          <p14:tracePt t="11297" x="4511675" y="2701925"/>
          <p14:tracePt t="11305" x="4537075" y="2686050"/>
          <p14:tracePt t="11312" x="4570413" y="2660650"/>
          <p14:tracePt t="11321" x="4579938" y="2660650"/>
          <p14:tracePt t="11329" x="4595813" y="2633663"/>
          <p14:tracePt t="11337" x="4621213" y="2617788"/>
          <p14:tracePt t="11345" x="4656138" y="2592388"/>
          <p14:tracePt t="11353" x="4689475" y="2574925"/>
          <p14:tracePt t="11361" x="4732338" y="2549525"/>
          <p14:tracePt t="11369" x="4732338" y="2541588"/>
          <p14:tracePt t="11378" x="4757738" y="2524125"/>
          <p14:tracePt t="11385" x="4765675" y="2524125"/>
          <p14:tracePt t="11393" x="4783138" y="2516188"/>
          <p14:tracePt t="11401" x="4791075" y="2506663"/>
          <p14:tracePt t="11409" x="4800600" y="2498725"/>
          <p14:tracePt t="11417" x="4826000" y="2489200"/>
          <p14:tracePt t="11433" x="4843463" y="2473325"/>
          <p14:tracePt t="11441" x="4851400" y="2463800"/>
          <p14:tracePt t="11449" x="4868863" y="2447925"/>
          <p14:tracePt t="11457" x="4884738" y="2438400"/>
          <p14:tracePt t="11465" x="4910138" y="2438400"/>
          <p14:tracePt t="11481" x="4927600" y="2430463"/>
          <p14:tracePt t="11489" x="4935538" y="2430463"/>
          <p14:tracePt t="11698" x="4945063" y="2422525"/>
          <p14:tracePt t="11722" x="4945063" y="2413000"/>
          <p14:tracePt t="11737" x="4945063" y="2397125"/>
          <p14:tracePt t="11753" x="4927600" y="2379663"/>
          <p14:tracePt t="11762" x="4902200" y="2379663"/>
          <p14:tracePt t="11769" x="4876800" y="2379663"/>
          <p14:tracePt t="11778" x="4851400" y="2379663"/>
          <p14:tracePt t="11785" x="4818063" y="2379663"/>
          <p14:tracePt t="11794" x="4775200" y="2371725"/>
          <p14:tracePt t="11801" x="4732338" y="2371725"/>
          <p14:tracePt t="11810" x="4673600" y="2354263"/>
          <p14:tracePt t="11817" x="4638675" y="2354263"/>
          <p14:tracePt t="11826" x="4595813" y="2336800"/>
          <p14:tracePt t="11833" x="4554538" y="2336800"/>
          <p14:tracePt t="11841" x="4519613" y="2336800"/>
          <p14:tracePt t="11849" x="4486275" y="2336800"/>
          <p14:tracePt t="11857" x="4468813" y="2336800"/>
          <p14:tracePt t="11865" x="4435475" y="2336800"/>
          <p14:tracePt t="11873" x="4400550" y="2336800"/>
          <p14:tracePt t="11881" x="4367213" y="2336800"/>
          <p14:tracePt t="11890" x="4341813" y="2344738"/>
          <p14:tracePt t="11897" x="4316413" y="2354263"/>
          <p14:tracePt t="11905" x="4281488" y="2354263"/>
          <p14:tracePt t="11913" x="4248150" y="2371725"/>
          <p14:tracePt t="11921" x="4222750" y="2379663"/>
          <p14:tracePt t="11929" x="4197350" y="2379663"/>
          <p14:tracePt t="11937" x="4187825" y="2387600"/>
          <p14:tracePt t="11945" x="4162425" y="2397125"/>
          <p14:tracePt t="11961" x="4146550" y="2397125"/>
          <p14:tracePt t="11969" x="4111625" y="2413000"/>
          <p14:tracePt t="11985" x="4095750" y="2422525"/>
          <p14:tracePt t="11993" x="4070350" y="2430463"/>
          <p14:tracePt t="12013" x="4035425" y="2463800"/>
          <p14:tracePt t="12017" x="3992563" y="2481263"/>
          <p14:tracePt t="12025" x="3967163" y="2498725"/>
          <p14:tracePt t="12033" x="3916363" y="2516188"/>
          <p14:tracePt t="12041" x="3900488" y="2524125"/>
          <p14:tracePt t="12049" x="3865563" y="2541588"/>
          <p14:tracePt t="12057" x="3840163" y="2549525"/>
          <p14:tracePt t="12065" x="3806825" y="2557463"/>
          <p14:tracePt t="12073" x="3797300" y="2557463"/>
          <p14:tracePt t="12081" x="3746500" y="2574925"/>
          <p14:tracePt t="12089" x="3729038" y="2582863"/>
          <p14:tracePt t="12097" x="3703638" y="2582863"/>
          <p14:tracePt t="12105" x="3670300" y="2592388"/>
          <p14:tracePt t="12113" x="3636963" y="2592388"/>
          <p14:tracePt t="12121" x="3611563" y="2600325"/>
          <p14:tracePt t="12129" x="3586163" y="2600325"/>
          <p14:tracePt t="12137" x="3551238" y="2617788"/>
          <p14:tracePt t="12145" x="3525838" y="2617788"/>
          <p14:tracePt t="12153" x="3500438" y="2617788"/>
          <p14:tracePt t="12161" x="3482975" y="2617788"/>
          <p14:tracePt t="12169" x="3467100" y="2625725"/>
          <p14:tracePt t="12178" x="3449638" y="2625725"/>
          <p14:tracePt t="12185" x="3432175" y="2633663"/>
          <p14:tracePt t="12193" x="3398838" y="2651125"/>
          <p14:tracePt t="12201" x="3389313" y="2660650"/>
          <p14:tracePt t="12209" x="3363913" y="2668588"/>
          <p14:tracePt t="12217" x="3348038" y="2676525"/>
          <p14:tracePt t="12226" x="3338513" y="2676525"/>
          <p14:tracePt t="12233" x="3330575" y="2686050"/>
          <p14:tracePt t="12241" x="3322638" y="2693988"/>
          <p14:tracePt t="12249" x="3305175" y="2701925"/>
          <p14:tracePt t="12257" x="3297238" y="2701925"/>
          <p14:tracePt t="12265" x="3287713" y="2711450"/>
          <p14:tracePt t="12273" x="3279775" y="2719388"/>
          <p14:tracePt t="12281" x="3262313" y="2736850"/>
          <p14:tracePt t="12289" x="3244850" y="2752725"/>
          <p14:tracePt t="12297" x="3228975" y="2770188"/>
          <p14:tracePt t="12305" x="3228975" y="2778125"/>
          <p14:tracePt t="12313" x="3219450" y="2787650"/>
          <p14:tracePt t="12321" x="3219450" y="2795588"/>
          <p14:tracePt t="12329" x="3211513" y="2805113"/>
          <p14:tracePt t="12337" x="3211513" y="2813050"/>
          <p14:tracePt t="12345" x="3211513" y="2820988"/>
          <p14:tracePt t="12353" x="3203575" y="2830513"/>
          <p14:tracePt t="12361" x="3203575" y="2838450"/>
          <p14:tracePt t="12369" x="3203575" y="2855913"/>
          <p14:tracePt t="12378" x="3203575" y="2863850"/>
          <p14:tracePt t="12385" x="3203575" y="2889250"/>
          <p14:tracePt t="12394" x="3203575" y="2897188"/>
          <p14:tracePt t="12401" x="3203575" y="2914650"/>
          <p14:tracePt t="12409" x="3203575" y="2932113"/>
          <p14:tracePt t="12417" x="3203575" y="2940050"/>
          <p14:tracePt t="12426" x="3203575" y="2957513"/>
          <p14:tracePt t="12433" x="3203575" y="2965450"/>
          <p14:tracePt t="12449" x="3203575" y="2990850"/>
          <p14:tracePt t="12465" x="3203575" y="3000375"/>
          <p14:tracePt t="12473" x="3203575" y="3025775"/>
          <p14:tracePt t="12489" x="3203575" y="3051175"/>
          <p14:tracePt t="12497" x="3203575" y="3059113"/>
          <p14:tracePt t="12505" x="3203575" y="3084513"/>
          <p14:tracePt t="12513" x="3203575" y="3109913"/>
          <p14:tracePt t="12521" x="3203575" y="3135313"/>
          <p14:tracePt t="12529" x="3203575" y="3170238"/>
          <p14:tracePt t="12537" x="3203575" y="3203575"/>
          <p14:tracePt t="12545" x="3194050" y="3246438"/>
          <p14:tracePt t="12553" x="3186113" y="3279775"/>
          <p14:tracePt t="12562" x="3186113" y="3322638"/>
          <p14:tracePt t="12569" x="3178175" y="3355975"/>
          <p14:tracePt t="12578" x="3152775" y="3398838"/>
          <p14:tracePt t="12585" x="3152775" y="3433763"/>
          <p14:tracePt t="12593" x="3135313" y="3484563"/>
          <p14:tracePt t="12601" x="3127375" y="3517900"/>
          <p14:tracePt t="12609" x="3127375" y="3527425"/>
          <p14:tracePt t="12617" x="3127375" y="3560763"/>
          <p14:tracePt t="12626" x="3117850" y="3586163"/>
          <p14:tracePt t="12633" x="3117850" y="3603625"/>
          <p14:tracePt t="12641" x="3117850" y="3636963"/>
          <p14:tracePt t="12649" x="3117850" y="3662363"/>
          <p14:tracePt t="12657" x="3117850" y="3687763"/>
          <p14:tracePt t="12665" x="3117850" y="3713163"/>
          <p14:tracePt t="12673" x="3109913" y="3738563"/>
          <p14:tracePt t="12681" x="3109913" y="3763963"/>
          <p14:tracePt t="12689" x="3109913" y="3790950"/>
          <p14:tracePt t="12697" x="3100388" y="3824288"/>
          <p14:tracePt t="12705" x="3092450" y="3849688"/>
          <p14:tracePt t="12713" x="3092450" y="3875088"/>
          <p14:tracePt t="12722" x="3074988" y="3925888"/>
          <p14:tracePt t="12732" x="3074988" y="3951288"/>
          <p14:tracePt t="12737" x="3074988" y="3986213"/>
          <p14:tracePt t="12746" x="3067050" y="4027488"/>
          <p14:tracePt t="12753" x="3049588" y="4070350"/>
          <p14:tracePt t="12762" x="3049588" y="4095750"/>
          <p14:tracePt t="12769" x="3024188" y="4138613"/>
          <p14:tracePt t="12778" x="3024188" y="4164013"/>
          <p14:tracePt t="12785" x="3016250" y="4181475"/>
          <p14:tracePt t="12793" x="3008313" y="4206875"/>
          <p14:tracePt t="12801" x="3008313" y="4214813"/>
          <p14:tracePt t="12809" x="3008313" y="4240213"/>
          <p14:tracePt t="12817" x="3008313" y="4249738"/>
          <p14:tracePt t="12826" x="3008313" y="4265613"/>
          <p14:tracePt t="12833" x="3008313" y="4275138"/>
          <p14:tracePt t="12841" x="3008313" y="4300538"/>
          <p14:tracePt t="12849" x="3008313" y="4316413"/>
          <p14:tracePt t="12857" x="3008313" y="4333875"/>
          <p14:tracePt t="12865" x="3008313" y="4359275"/>
          <p14:tracePt t="12873" x="3008313" y="4394200"/>
          <p14:tracePt t="12881" x="3008313" y="4410075"/>
          <p14:tracePt t="12896" x="3008313" y="4427538"/>
          <p14:tracePt t="12897" x="3008313" y="4452938"/>
          <p14:tracePt t="12905" x="3008313" y="4460875"/>
          <p14:tracePt t="12913" x="3008313" y="4486275"/>
          <p14:tracePt t="12921" x="3008313" y="4495800"/>
          <p14:tracePt t="12929" x="3008313" y="4503738"/>
          <p14:tracePt t="12937" x="3008313" y="4521200"/>
          <p14:tracePt t="12953" x="3008313" y="4529138"/>
          <p14:tracePt t="12961" x="3008313" y="4546600"/>
          <p14:tracePt t="12969" x="3008313" y="4564063"/>
          <p14:tracePt t="12977" x="3008313" y="4572000"/>
          <p14:tracePt t="12985" x="2990850" y="4605338"/>
          <p14:tracePt t="12994" x="2973388" y="4622800"/>
          <p14:tracePt t="13001" x="2947988" y="4657725"/>
          <p14:tracePt t="13009" x="2930525" y="4673600"/>
          <p14:tracePt t="13017" x="2905125" y="4699000"/>
          <p14:tracePt t="13025" x="2889250" y="4708525"/>
          <p14:tracePt t="13033" x="2879725" y="4716463"/>
          <p14:tracePt t="13041" x="2871788" y="4716463"/>
          <p14:tracePt t="13049" x="2863850" y="4724400"/>
          <p14:tracePt t="13057" x="2854325" y="4733925"/>
          <p14:tracePt t="13065" x="2854325" y="4741863"/>
          <p14:tracePt t="13072" x="2838450" y="4749800"/>
          <p14:tracePt t="13081" x="2820988" y="4767263"/>
          <p14:tracePt t="13089" x="2811463" y="4792663"/>
          <p14:tracePt t="13097" x="2803525" y="4802188"/>
          <p14:tracePt t="13105" x="2795588" y="4818063"/>
          <p14:tracePt t="13113" x="2786063" y="4835525"/>
          <p14:tracePt t="13121" x="2760663" y="4852988"/>
          <p14:tracePt t="13128" x="2752725" y="4852988"/>
          <p14:tracePt t="13137" x="2752725" y="4860925"/>
          <p14:tracePt t="13145" x="2744788" y="4868863"/>
          <p14:tracePt t="13161" x="2735263" y="4878388"/>
          <p14:tracePt t="13177" x="2727325" y="4878388"/>
          <p14:tracePt t="13194" x="2719388" y="4894263"/>
          <p14:tracePt t="13241" x="2719388" y="4903788"/>
          <p14:tracePt t="13257" x="2709863" y="4911725"/>
          <p14:tracePt t="13394" x="2719388" y="4911725"/>
          <p14:tracePt t="13497" x="2727325" y="4911725"/>
          <p14:tracePt t="13610" x="2727325" y="4903788"/>
          <p14:tracePt t="13650" x="2727325" y="4894263"/>
          <p14:tracePt t="14353" x="2727325" y="4878388"/>
          <p14:tracePt t="14361" x="2727325" y="4868863"/>
          <p14:tracePt t="14377" x="2719388" y="4852988"/>
          <p14:tracePt t="14385" x="2719388" y="4843463"/>
          <p14:tracePt t="14394" x="2709863" y="4843463"/>
          <p14:tracePt t="14401" x="2701925" y="4827588"/>
          <p14:tracePt t="14409" x="2701925" y="4818063"/>
          <p14:tracePt t="14425" x="2693988" y="4810125"/>
          <p14:tracePt t="14433" x="2693988" y="4802188"/>
          <p14:tracePt t="14449" x="2693988" y="4784725"/>
          <p14:tracePt t="14457" x="2693988" y="4759325"/>
          <p14:tracePt t="14465" x="2693988" y="4741863"/>
          <p14:tracePt t="14473" x="2684463" y="4699000"/>
          <p14:tracePt t="14481" x="2684463" y="4683125"/>
          <p14:tracePt t="14489" x="2676525" y="4648200"/>
          <p14:tracePt t="14497" x="2659063" y="4589463"/>
          <p14:tracePt t="14505" x="2651125" y="4546600"/>
          <p14:tracePt t="14513" x="2633663" y="4452938"/>
          <p14:tracePt t="14521" x="2633663" y="4384675"/>
          <p14:tracePt t="14529" x="2633663" y="4283075"/>
          <p14:tracePt t="14537" x="2633663" y="4189413"/>
          <p14:tracePt t="14545" x="2633663" y="4070350"/>
          <p14:tracePt t="14553" x="2633663" y="3976688"/>
          <p14:tracePt t="14561" x="2633663" y="3875088"/>
          <p14:tracePt t="14569" x="2633663" y="3790950"/>
          <p14:tracePt t="14577" x="2633663" y="3687763"/>
          <p14:tracePt t="14585" x="2633663" y="3594100"/>
          <p14:tracePt t="14593" x="2633663" y="3517900"/>
          <p14:tracePt t="14601" x="2659063" y="3416300"/>
          <p14:tracePt t="14609" x="2701925" y="3340100"/>
          <p14:tracePt t="14617" x="2760663" y="3238500"/>
          <p14:tracePt t="14625" x="2820988" y="3170238"/>
          <p14:tracePt t="14633" x="2871788" y="3109913"/>
          <p14:tracePt t="14641" x="2940050" y="3051175"/>
          <p14:tracePt t="14649" x="2982913" y="3000375"/>
          <p14:tracePt t="14657" x="2998788" y="2974975"/>
          <p14:tracePt t="14665" x="3033713" y="2940050"/>
          <p14:tracePt t="14673" x="3059113" y="2914650"/>
          <p14:tracePt t="14681" x="3092450" y="2889250"/>
          <p14:tracePt t="14689" x="3127375" y="2846388"/>
          <p14:tracePt t="14697" x="3152775" y="2830513"/>
          <p14:tracePt t="14705" x="3168650" y="2813050"/>
          <p14:tracePt t="14713" x="3203575" y="2762250"/>
          <p14:tracePt t="14721" x="3219450" y="2744788"/>
          <p14:tracePt t="14728" x="3244850" y="2711450"/>
          <p14:tracePt t="14737" x="3254375" y="2686050"/>
          <p14:tracePt t="14745" x="3279775" y="2668588"/>
          <p14:tracePt t="14753" x="3297238" y="2643188"/>
          <p14:tracePt t="14761" x="3297238" y="2625725"/>
          <p14:tracePt t="14769" x="3313113" y="2600325"/>
          <p14:tracePt t="14777" x="3322638" y="2592388"/>
          <p14:tracePt t="14785" x="3330575" y="2566988"/>
          <p14:tracePt t="14793" x="3330575" y="2549525"/>
          <p14:tracePt t="14801" x="3330575" y="2532063"/>
          <p14:tracePt t="14809" x="3330575" y="2516188"/>
          <p14:tracePt t="14817" x="3330575" y="2489200"/>
          <p14:tracePt t="14825" x="3330575" y="2463800"/>
          <p14:tracePt t="14833" x="3330575" y="2447925"/>
          <p14:tracePt t="14841" x="3330575" y="2422525"/>
          <p14:tracePt t="14849" x="3330575" y="2413000"/>
          <p14:tracePt t="14857" x="3330575" y="2387600"/>
          <p14:tracePt t="14865" x="3330575" y="2379663"/>
          <p14:tracePt t="14881" x="3330575" y="2371725"/>
          <p14:tracePt t="14929" x="3330575" y="2354263"/>
          <p14:tracePt t="14953" x="3322638" y="2344738"/>
          <p14:tracePt t="14977" x="3313113" y="2336800"/>
          <p14:tracePt t="14985" x="3305175" y="2336800"/>
          <p14:tracePt t="14994" x="3297238" y="2336800"/>
          <p14:tracePt t="15009" x="3279775" y="2328863"/>
          <p14:tracePt t="15017" x="3262313" y="2328863"/>
          <p14:tracePt t="15033" x="3236913" y="2328863"/>
          <p14:tracePt t="15041" x="3228975" y="2328863"/>
          <p14:tracePt t="15049" x="3219450" y="2328863"/>
          <p14:tracePt t="15057" x="3211513" y="2328863"/>
          <p14:tracePt t="15065" x="3203575" y="2328863"/>
          <p14:tracePt t="15073" x="3178175" y="2319338"/>
          <p14:tracePt t="15089" x="3160713" y="2311400"/>
          <p14:tracePt t="15113" x="3152775" y="2311400"/>
          <p14:tracePt t="15129" x="3143250" y="2303463"/>
          <p14:tracePt t="15145" x="3127375" y="2293938"/>
          <p14:tracePt t="15185" x="3109913" y="2286000"/>
          <p14:tracePt t="15201" x="3109913" y="2278063"/>
          <p14:tracePt t="15209" x="3109913" y="2268538"/>
          <p14:tracePt t="15217" x="3109913" y="2260600"/>
          <p14:tracePt t="15249" x="3109913" y="2252663"/>
          <p14:tracePt t="15473" x="3109913" y="2243138"/>
          <p14:tracePt t="15490" x="3127375" y="2243138"/>
          <p14:tracePt t="15505" x="3127375" y="2260600"/>
          <p14:tracePt t="15512" x="3127375" y="2268538"/>
          <p14:tracePt t="15521" x="3135313" y="2286000"/>
          <p14:tracePt t="15537" x="3143250" y="2303463"/>
          <p14:tracePt t="15545" x="3143250" y="2311400"/>
          <p14:tracePt t="15552" x="3160713" y="2328863"/>
          <p14:tracePt t="15561" x="3168650" y="2344738"/>
          <p14:tracePt t="15569" x="3178175" y="2371725"/>
          <p14:tracePt t="15585" x="3186113" y="2379663"/>
          <p14:tracePt t="15593" x="3186113" y="2387600"/>
          <p14:tracePt t="15601" x="3194050" y="2405063"/>
          <p14:tracePt t="15608" x="3203575" y="2405063"/>
          <p14:tracePt t="15617" x="3211513" y="2422525"/>
          <p14:tracePt t="15625" x="3211513" y="2430463"/>
          <p14:tracePt t="15633" x="3211513" y="2447925"/>
          <p14:tracePt t="15641" x="3228975" y="2463800"/>
          <p14:tracePt t="15649" x="3244850" y="2498725"/>
          <p14:tracePt t="15656" x="3254375" y="2516188"/>
          <p14:tracePt t="15665" x="3270250" y="2549525"/>
          <p14:tracePt t="15673" x="3270250" y="2566988"/>
          <p14:tracePt t="15681" x="3279775" y="2582863"/>
          <p14:tracePt t="15689" x="3279775" y="2608263"/>
          <p14:tracePt t="15697" x="3287713" y="2617788"/>
          <p14:tracePt t="15705" x="3297238" y="2643188"/>
          <p14:tracePt t="15713" x="3297238" y="2651125"/>
          <p14:tracePt t="15721" x="3305175" y="2668588"/>
          <p14:tracePt t="15728" x="3305175" y="2686050"/>
          <p14:tracePt t="15737" x="3313113" y="2693988"/>
          <p14:tracePt t="15745" x="3313113" y="2711450"/>
          <p14:tracePt t="15753" x="3313113" y="2727325"/>
          <p14:tracePt t="15761" x="3322638" y="2744788"/>
          <p14:tracePt t="15769" x="3330575" y="2762250"/>
          <p14:tracePt t="15777" x="3330575" y="2770188"/>
          <p14:tracePt t="15785" x="3330575" y="2787650"/>
          <p14:tracePt t="15794" x="3330575" y="2805113"/>
          <p14:tracePt t="15801" x="3330575" y="2813050"/>
          <p14:tracePt t="15809" x="3330575" y="2820988"/>
          <p14:tracePt t="15817" x="3330575" y="2830513"/>
          <p14:tracePt t="15945" x="3330575" y="2820988"/>
          <p14:tracePt t="15953" x="3330575" y="2787650"/>
          <p14:tracePt t="15962" x="3305175" y="2762250"/>
          <p14:tracePt t="15969" x="3297238" y="2736850"/>
          <p14:tracePt t="15977" x="3279775" y="2686050"/>
          <p14:tracePt t="15985" x="3262313" y="2651125"/>
          <p14:tracePt t="15994" x="3236913" y="2600325"/>
          <p14:tracePt t="16001" x="3211513" y="2549525"/>
          <p14:tracePt t="16010" x="3203575" y="2516188"/>
          <p14:tracePt t="16017" x="3168650" y="2455863"/>
          <p14:tracePt t="16025" x="3160713" y="2430463"/>
          <p14:tracePt t="16033" x="3152775" y="2413000"/>
          <p14:tracePt t="16041" x="3117850" y="2362200"/>
          <p14:tracePt t="16049" x="3109913" y="2336800"/>
          <p14:tracePt t="16057" x="3100388" y="2328863"/>
          <p14:tracePt t="16065" x="3084513" y="2293938"/>
          <p14:tracePt t="16073" x="3074988" y="2268538"/>
          <p14:tracePt t="16081" x="3074988" y="2252663"/>
          <p14:tracePt t="16089" x="3067050" y="2227263"/>
          <p14:tracePt t="16097" x="3041650" y="2209800"/>
          <p14:tracePt t="16105" x="3033713" y="2192338"/>
          <p14:tracePt t="16113" x="3024188" y="2184400"/>
          <p14:tracePt t="16121" x="3024188" y="2174875"/>
          <p14:tracePt t="16129" x="3016250" y="2166938"/>
          <p14:tracePt t="16137" x="3016250" y="2159000"/>
          <p14:tracePt t="16282" x="3016250" y="2166938"/>
          <p14:tracePt t="16290" x="3016250" y="2174875"/>
          <p14:tracePt t="16296" x="3016250" y="2192338"/>
          <p14:tracePt t="16304" x="3016250" y="2200275"/>
          <p14:tracePt t="16313" x="3016250" y="2209800"/>
          <p14:tracePt t="16322" x="3016250" y="2227263"/>
          <p14:tracePt t="16329" x="3016250" y="2235200"/>
          <p14:tracePt t="16337" x="3024188" y="2260600"/>
          <p14:tracePt t="16344" x="3033713" y="2286000"/>
          <p14:tracePt t="16353" x="3049588" y="2303463"/>
          <p14:tracePt t="16361" x="3049588" y="2319338"/>
          <p14:tracePt t="16369" x="3067050" y="2354263"/>
          <p14:tracePt t="16377" x="3084513" y="2379663"/>
          <p14:tracePt t="16385" x="3100388" y="2413000"/>
          <p14:tracePt t="16394" x="3109913" y="2447925"/>
          <p14:tracePt t="16401" x="3135313" y="2481263"/>
          <p14:tracePt t="16408" x="3152775" y="2506663"/>
          <p14:tracePt t="16417" x="3168650" y="2541588"/>
          <p14:tracePt t="16425" x="3186113" y="2592388"/>
          <p14:tracePt t="16432" x="3219450" y="2633663"/>
          <p14:tracePt t="16441" x="3228975" y="2668588"/>
          <p14:tracePt t="16449" x="3236913" y="2701925"/>
          <p14:tracePt t="16456" x="3244850" y="2752725"/>
          <p14:tracePt t="16465" x="3262313" y="2795588"/>
          <p14:tracePt t="16473" x="3262313" y="2830513"/>
          <p14:tracePt t="16481" x="3270250" y="2855913"/>
          <p14:tracePt t="16489" x="3270250" y="2871788"/>
          <p14:tracePt t="16497" x="3270250" y="2889250"/>
          <p14:tracePt t="16504" x="3270250" y="2897188"/>
          <p14:tracePt t="16512" x="3270250" y="2906713"/>
          <p14:tracePt t="16577" x="3270250" y="2914650"/>
          <p14:tracePt t="16609" x="3262313" y="2922588"/>
          <p14:tracePt t="16634" x="3244850" y="2922588"/>
          <p14:tracePt t="16649" x="3236913" y="2922588"/>
          <p14:tracePt t="16657" x="3228975" y="2922588"/>
          <p14:tracePt t="16665" x="3219450" y="2922588"/>
          <p14:tracePt t="16673" x="3203575" y="2914650"/>
          <p14:tracePt t="16681" x="3178175" y="2914650"/>
          <p14:tracePt t="16689" x="3168650" y="2906713"/>
          <p14:tracePt t="16705" x="3152775" y="2897188"/>
          <p14:tracePt t="16769" x="3152775" y="2881313"/>
          <p14:tracePt t="16785" x="3160713" y="2871788"/>
          <p14:tracePt t="16809" x="3168650" y="2871788"/>
          <p14:tracePt t="16841" x="3168650" y="2863850"/>
          <p14:tracePt t="16905" x="3178175" y="2855913"/>
          <p14:tracePt t="16921" x="3178175" y="2846388"/>
          <p14:tracePt t="16929" x="3186113" y="2846388"/>
          <p14:tracePt t="16936" x="3203575" y="2846388"/>
          <p14:tracePt t="16944" x="3219450" y="2846388"/>
          <p14:tracePt t="16953" x="3236913" y="2846388"/>
          <p14:tracePt t="16961" x="3287713" y="2846388"/>
          <p14:tracePt t="16969" x="3373438" y="2846388"/>
          <p14:tracePt t="16977" x="3432175" y="2846388"/>
          <p14:tracePt t="16985" x="3533775" y="2846388"/>
          <p14:tracePt t="16994" x="3602038" y="2846388"/>
          <p14:tracePt t="17001" x="3703638" y="2846388"/>
          <p14:tracePt t="17009" x="3797300" y="2846388"/>
          <p14:tracePt t="17017" x="3916363" y="2838450"/>
          <p14:tracePt t="17025" x="4044950" y="2830513"/>
          <p14:tracePt t="17033" x="4171950" y="2805113"/>
          <p14:tracePt t="17041" x="4291013" y="2778125"/>
          <p14:tracePt t="17049" x="4400550" y="2770188"/>
          <p14:tracePt t="17057" x="4476750" y="2744788"/>
          <p14:tracePt t="17065" x="4519613" y="2736850"/>
          <p14:tracePt t="17073" x="4545013" y="2727325"/>
          <p14:tracePt t="17081" x="4570413" y="2727325"/>
          <p14:tracePt t="17089" x="4587875" y="2719388"/>
          <p14:tracePt t="17097" x="4613275" y="2701925"/>
          <p14:tracePt t="17105" x="4638675" y="2701925"/>
          <p14:tracePt t="17113" x="4664075" y="2693988"/>
          <p14:tracePt t="17121" x="4673600" y="2693988"/>
          <p14:tracePt t="17129" x="4706938" y="2668588"/>
          <p14:tracePt t="17136" x="4732338" y="2660650"/>
          <p14:tracePt t="17145" x="4775200" y="2651125"/>
          <p14:tracePt t="17153" x="4833938" y="2643188"/>
          <p14:tracePt t="17161" x="4884738" y="2617788"/>
          <p14:tracePt t="17169" x="4927600" y="2608263"/>
          <p14:tracePt t="17177" x="4978400" y="2592388"/>
          <p14:tracePt t="17185" x="5029200" y="2574925"/>
          <p14:tracePt t="17194" x="5046663" y="2566988"/>
          <p14:tracePt t="17201" x="5080000" y="2557463"/>
          <p14:tracePt t="17209" x="5097463" y="2557463"/>
          <p14:tracePt t="17217" x="5132388" y="2549525"/>
          <p14:tracePt t="17225" x="5183188" y="2516188"/>
          <p14:tracePt t="17233" x="5199063" y="2506663"/>
          <p14:tracePt t="17241" x="5224463" y="2506663"/>
          <p14:tracePt t="17249" x="5259388" y="2473325"/>
          <p14:tracePt t="17257" x="5284788" y="2473325"/>
          <p14:tracePt t="17265" x="5310188" y="2463800"/>
          <p14:tracePt t="17273" x="5343525" y="2447925"/>
          <p14:tracePt t="17281" x="5343525" y="2438400"/>
          <p14:tracePt t="17289" x="5360988" y="2430463"/>
          <p14:tracePt t="17297" x="5368925" y="2430463"/>
          <p14:tracePt t="17305" x="5368925" y="2422525"/>
          <p14:tracePt t="17577" x="5360988" y="2422525"/>
          <p14:tracePt t="17586" x="5353050" y="2422525"/>
          <p14:tracePt t="17601" x="5343525" y="2422525"/>
          <p14:tracePt t="17609" x="5335588" y="2422525"/>
          <p14:tracePt t="17616" x="5318125" y="2422525"/>
          <p14:tracePt t="17628" x="5310188" y="2422525"/>
          <p14:tracePt t="17634" x="5302250" y="2422525"/>
          <p14:tracePt t="17642" x="5284788" y="2422525"/>
          <p14:tracePt t="17649" x="5276850" y="2422525"/>
          <p14:tracePt t="17657" x="5259388" y="2422525"/>
          <p14:tracePt t="17665" x="5241925" y="2422525"/>
          <p14:tracePt t="17673" x="5224463" y="2422525"/>
          <p14:tracePt t="17681" x="5199063" y="2422525"/>
          <p14:tracePt t="17689" x="5165725" y="2413000"/>
          <p14:tracePt t="17705" x="5140325" y="2413000"/>
          <p14:tracePt t="17713" x="5132388" y="2413000"/>
          <p14:tracePt t="17729" x="5114925" y="2413000"/>
          <p14:tracePt t="17737" x="5106988" y="2413000"/>
          <p14:tracePt t="17753" x="5080000" y="2413000"/>
          <p14:tracePt t="17769" x="5064125" y="2413000"/>
          <p14:tracePt t="17778" x="5054600" y="2413000"/>
          <p14:tracePt t="17785" x="5038725" y="2413000"/>
          <p14:tracePt t="17793" x="5013325" y="2413000"/>
          <p14:tracePt t="17801" x="5003800" y="2413000"/>
          <p14:tracePt t="17809" x="4978400" y="2413000"/>
          <p14:tracePt t="17817" x="4962525" y="2413000"/>
          <p14:tracePt t="17833" x="4935538" y="2413000"/>
          <p14:tracePt t="17849" x="4910138" y="2413000"/>
          <p14:tracePt t="17857" x="4902200" y="2413000"/>
          <p14:tracePt t="17873" x="4884738" y="2413000"/>
          <p14:tracePt t="17881" x="4876800" y="2413000"/>
          <p14:tracePt t="17889" x="4868863" y="2413000"/>
          <p14:tracePt t="17897" x="4859338" y="2413000"/>
          <p14:tracePt t="17905" x="4851400" y="2413000"/>
          <p14:tracePt t="17913" x="4843463" y="2413000"/>
          <p14:tracePt t="17921" x="4833938" y="2413000"/>
          <p14:tracePt t="17945" x="4808538" y="2405063"/>
          <p14:tracePt t="17961" x="4800600" y="2405063"/>
          <p14:tracePt t="17985" x="4775200" y="2405063"/>
          <p14:tracePt t="18001" x="4765675" y="2405063"/>
          <p14:tracePt t="18009" x="4749800" y="2405063"/>
          <p14:tracePt t="18017" x="4740275" y="2405063"/>
          <p14:tracePt t="18025" x="4714875" y="2405063"/>
          <p14:tracePt t="18041" x="4706938" y="2405063"/>
          <p14:tracePt t="18049" x="4699000" y="2405063"/>
          <p14:tracePt t="18057" x="4681538" y="2405063"/>
          <p14:tracePt t="18073" x="4664075" y="2405063"/>
          <p14:tracePt t="18081" x="4656138" y="2413000"/>
          <p14:tracePt t="18089" x="4638675" y="2413000"/>
          <p14:tracePt t="18097" x="4630738" y="2413000"/>
          <p14:tracePt t="18105" x="4613275" y="2413000"/>
          <p14:tracePt t="18113" x="4595813" y="2422525"/>
          <p14:tracePt t="18121" x="4562475" y="2422525"/>
          <p14:tracePt t="18129" x="4545013" y="2438400"/>
          <p14:tracePt t="18137" x="4529138" y="2438400"/>
          <p14:tracePt t="18145" x="4494213" y="2438400"/>
          <p14:tracePt t="18153" x="4476750" y="2447925"/>
          <p14:tracePt t="18161" x="4460875" y="2447925"/>
          <p14:tracePt t="18169" x="4443413" y="2447925"/>
          <p14:tracePt t="18177" x="4418013" y="2455863"/>
          <p14:tracePt t="18185" x="4392613" y="2455863"/>
          <p14:tracePt t="18193" x="4375150" y="2455863"/>
          <p14:tracePt t="18201" x="4341813" y="2463800"/>
          <p14:tracePt t="18217" x="4306888" y="2463800"/>
          <p14:tracePt t="18225" x="4281488" y="2481263"/>
          <p14:tracePt t="18233" x="4273550" y="2481263"/>
          <p14:tracePt t="18241" x="4240213" y="2489200"/>
          <p14:tracePt t="18249" x="4222750" y="2498725"/>
          <p14:tracePt t="18257" x="4205288" y="2498725"/>
          <p14:tracePt t="18265" x="4187825" y="2498725"/>
          <p14:tracePt t="18273" x="4162425" y="2498725"/>
          <p14:tracePt t="18281" x="4137025" y="2516188"/>
          <p14:tracePt t="18297" x="4121150" y="2516188"/>
          <p14:tracePt t="18305" x="4111625" y="2516188"/>
          <p14:tracePt t="18313" x="4095750" y="2524125"/>
          <p14:tracePt t="18321" x="4086225" y="2524125"/>
          <p14:tracePt t="18329" x="4070350" y="2532063"/>
          <p14:tracePt t="18337" x="4052888" y="2532063"/>
          <p14:tracePt t="18345" x="4035425" y="2532063"/>
          <p14:tracePt t="18353" x="4027488" y="2541588"/>
          <p14:tracePt t="18361" x="4017963" y="2541588"/>
          <p14:tracePt t="18369" x="4010025" y="2541588"/>
          <p14:tracePt t="18378" x="4002088" y="2549525"/>
          <p14:tracePt t="18385" x="3992563" y="2549525"/>
          <p14:tracePt t="18394" x="3984625" y="2557463"/>
          <p14:tracePt t="18417" x="3976688" y="2557463"/>
          <p14:tracePt t="18425" x="3959225" y="2557463"/>
          <p14:tracePt t="18433" x="3959225" y="2566988"/>
          <p14:tracePt t="18441" x="3933825" y="2582863"/>
          <p14:tracePt t="18449" x="3925888" y="2592388"/>
          <p14:tracePt t="18457" x="3916363" y="2592388"/>
          <p14:tracePt t="18465" x="3900488" y="2600325"/>
          <p14:tracePt t="18473" x="3883025" y="2617788"/>
          <p14:tracePt t="18481" x="3873500" y="2633663"/>
          <p14:tracePt t="18489" x="3865563" y="2633663"/>
          <p14:tracePt t="18497" x="3857625" y="2633663"/>
          <p14:tracePt t="18505" x="3848100" y="2651125"/>
          <p14:tracePt t="18521" x="3840163" y="2660650"/>
          <p14:tracePt t="18529" x="3832225" y="2660650"/>
          <p14:tracePt t="18537" x="3822700" y="2668588"/>
          <p14:tracePt t="18545" x="3806825" y="2686050"/>
          <p14:tracePt t="18553" x="3797300" y="2701925"/>
          <p14:tracePt t="18561" x="3781425" y="2711450"/>
          <p14:tracePt t="18569" x="3771900" y="2719388"/>
          <p14:tracePt t="18578" x="3771900" y="2727325"/>
          <p14:tracePt t="18585" x="3746500" y="2736850"/>
          <p14:tracePt t="18601" x="3729038" y="2744788"/>
          <p14:tracePt t="18609" x="3713163" y="2744788"/>
          <p14:tracePt t="18617" x="3703638" y="2744788"/>
          <p14:tracePt t="18625" x="3678238" y="2744788"/>
          <p14:tracePt t="18633" x="3670300" y="2744788"/>
          <p14:tracePt t="18641" x="3652838" y="2744788"/>
          <p14:tracePt t="18649" x="3636963" y="2744788"/>
          <p14:tracePt t="18665" x="3619500" y="2744788"/>
          <p14:tracePt t="18673" x="3611563" y="2744788"/>
          <p14:tracePt t="18689" x="3602038" y="2744788"/>
          <p14:tracePt t="18705" x="3594100" y="2744788"/>
          <p14:tracePt t="18713" x="3586163" y="2744788"/>
          <p14:tracePt t="18729" x="3576638" y="2744788"/>
          <p14:tracePt t="18737" x="3568700" y="2744788"/>
          <p14:tracePt t="18745" x="3551238" y="2744788"/>
          <p14:tracePt t="18753" x="3543300" y="2744788"/>
          <p14:tracePt t="18769" x="3525838" y="2744788"/>
          <p14:tracePt t="18778" x="3517900" y="2744788"/>
          <p14:tracePt t="18817" x="3508375" y="2744788"/>
          <p14:tracePt t="18825" x="3492500" y="2744788"/>
          <p14:tracePt t="18841" x="3482975" y="2744788"/>
          <p14:tracePt t="18849" x="3467100" y="2744788"/>
          <p14:tracePt t="18857" x="3457575" y="2744788"/>
          <p14:tracePt t="18865" x="3449638" y="2744788"/>
          <p14:tracePt t="18873" x="3441700" y="2744788"/>
          <p14:tracePt t="18881" x="3432175" y="2744788"/>
          <p14:tracePt t="18889" x="3414713" y="2744788"/>
          <p14:tracePt t="18905" x="3414713" y="2752725"/>
          <p14:tracePt t="18969" x="3398838" y="2752725"/>
          <p14:tracePt t="19002" x="3389313" y="2762250"/>
          <p14:tracePt t="19490" x="3389313" y="2770188"/>
          <p14:tracePt t="19505" x="3389313" y="2787650"/>
          <p14:tracePt t="19513" x="3389313" y="2820988"/>
          <p14:tracePt t="19529" x="3389313" y="2838450"/>
          <p14:tracePt t="19536" x="3389313" y="2871788"/>
          <p14:tracePt t="19545" x="3389313" y="2889250"/>
          <p14:tracePt t="19553" x="3398838" y="2914650"/>
          <p14:tracePt t="19561" x="3398838" y="2949575"/>
          <p14:tracePt t="19569" x="3406775" y="2982913"/>
          <p14:tracePt t="19577" x="3432175" y="3033713"/>
          <p14:tracePt t="19585" x="3441700" y="3076575"/>
          <p14:tracePt t="19594" x="3449638" y="3109913"/>
          <p14:tracePt t="19600" x="3475038" y="3152775"/>
          <p14:tracePt t="19608" x="3482975" y="3203575"/>
          <p14:tracePt t="19617" x="3492500" y="3263900"/>
          <p14:tracePt t="19625" x="3500438" y="3305175"/>
          <p14:tracePt t="19632" x="3533775" y="3355975"/>
          <p14:tracePt t="19640" x="3543300" y="3390900"/>
          <p14:tracePt t="19649" x="3568700" y="3441700"/>
          <p14:tracePt t="19656" x="3568700" y="3484563"/>
          <p14:tracePt t="19665" x="3568700" y="3527425"/>
          <p14:tracePt t="19672" x="3576638" y="3560763"/>
          <p14:tracePt t="19681" x="3576638" y="3594100"/>
          <p14:tracePt t="19689" x="3576638" y="3629025"/>
          <p14:tracePt t="19697" x="3576638" y="3662363"/>
          <p14:tracePt t="19705" x="3576638" y="3697288"/>
          <p14:tracePt t="19712" x="3576638" y="3722688"/>
          <p14:tracePt t="19721" x="3576638" y="3738563"/>
          <p14:tracePt t="19729" x="3576638" y="3748088"/>
          <p14:tracePt t="19737" x="3576638" y="3773488"/>
          <p14:tracePt t="19745" x="3576638" y="3781425"/>
          <p14:tracePt t="19753" x="3576638" y="3798888"/>
          <p14:tracePt t="19761" x="3576638" y="3806825"/>
          <p14:tracePt t="19778" x="3576638" y="3816350"/>
          <p14:tracePt t="19785" x="3576638" y="3832225"/>
          <p14:tracePt t="19794" x="3586163" y="3832225"/>
          <p14:tracePt t="19801" x="3594100" y="3841750"/>
          <p14:tracePt t="19817" x="3602038" y="3841750"/>
          <p14:tracePt t="19826" x="3602038" y="3849688"/>
          <p14:tracePt t="19849" x="3611563" y="3849688"/>
          <p14:tracePt t="19889" x="3627438" y="3849688"/>
          <p14:tracePt t="19913" x="3636963" y="3849688"/>
          <p14:tracePt t="19921" x="3644900" y="3849688"/>
          <p14:tracePt t="19929" x="3652838" y="3849688"/>
          <p14:tracePt t="19937" x="3662363" y="3849688"/>
          <p14:tracePt t="19945" x="3670300" y="3849688"/>
          <p14:tracePt t="19985" x="3687763" y="3849688"/>
          <p14:tracePt t="19993" x="3695700" y="3849688"/>
          <p14:tracePt t="20001" x="3703638" y="3849688"/>
          <p14:tracePt t="20009" x="3729038" y="3849688"/>
          <p14:tracePt t="20017" x="3738563" y="3849688"/>
          <p14:tracePt t="20025" x="3763963" y="3849688"/>
          <p14:tracePt t="20033" x="3781425" y="3849688"/>
          <p14:tracePt t="20041" x="3814763" y="3849688"/>
          <p14:tracePt t="20049" x="3814763" y="3841750"/>
          <p14:tracePt t="20065" x="3840163" y="3832225"/>
          <p14:tracePt t="20081" x="3840163" y="3824288"/>
          <p14:tracePt t="20089" x="3848100" y="3824288"/>
          <p14:tracePt t="20097" x="3857625" y="3816350"/>
          <p14:tracePt t="20105" x="3865563" y="3798888"/>
          <p14:tracePt t="20113" x="3865563" y="3790950"/>
          <p14:tracePt t="20121" x="3883025" y="3773488"/>
          <p14:tracePt t="20129" x="3908425" y="3748088"/>
          <p14:tracePt t="20137" x="3916363" y="3748088"/>
          <p14:tracePt t="20145" x="3916363" y="3738563"/>
          <p14:tracePt t="20153" x="3933825" y="3722688"/>
          <p14:tracePt t="20161" x="3951288" y="3713163"/>
          <p14:tracePt t="20178" x="3959225" y="3705225"/>
          <p14:tracePt t="20185" x="3976688" y="3687763"/>
          <p14:tracePt t="20201" x="3984625" y="3679825"/>
          <p14:tracePt t="20209" x="3992563" y="3662363"/>
          <p14:tracePt t="20217" x="4002088" y="3654425"/>
          <p14:tracePt t="20225" x="4010025" y="3654425"/>
          <p14:tracePt t="20233" x="4010025" y="3636963"/>
          <p14:tracePt t="20241" x="4017963" y="3629025"/>
          <p14:tracePt t="20257" x="4027488" y="3629025"/>
          <p14:tracePt t="20265" x="4027488" y="3611563"/>
          <p14:tracePt t="20281" x="4035425" y="3603625"/>
          <p14:tracePt t="20313" x="4044950" y="3594100"/>
          <p14:tracePt t="20345" x="4052888" y="3586163"/>
          <p14:tracePt t="20369" x="4060825" y="3586163"/>
          <p14:tracePt t="20385" x="4070350" y="3578225"/>
          <p14:tracePt t="20393" x="4078288" y="3578225"/>
          <p14:tracePt t="20441" x="4078288" y="3568700"/>
          <p14:tracePt t="20457" x="4078288" y="3560763"/>
          <p14:tracePt t="20465" x="4078288" y="3552825"/>
          <p14:tracePt t="20473" x="4078288" y="3543300"/>
          <p14:tracePt t="20481" x="4078288" y="3535363"/>
          <p14:tracePt t="20497" x="4078288" y="3517900"/>
          <p14:tracePt t="20505" x="4078288" y="3509963"/>
          <p14:tracePt t="20529" x="4078288" y="3502025"/>
          <p14:tracePt t="20650" x="4070350" y="3492500"/>
          <p14:tracePt t="20722" x="4060825" y="3484563"/>
          <p14:tracePt t="20746" x="4052888" y="3475038"/>
          <p14:tracePt t="20801" x="4044950" y="3475038"/>
          <p14:tracePt t="20865" x="4044950" y="3467100"/>
          <p14:tracePt t="20897" x="4035425" y="3467100"/>
          <p14:tracePt t="20913" x="4017963" y="3467100"/>
          <p14:tracePt t="20930" x="4002088" y="3467100"/>
          <p14:tracePt t="20946" x="3992563" y="3467100"/>
          <p14:tracePt t="20953" x="3984625" y="3467100"/>
          <p14:tracePt t="20962" x="3967163" y="3459163"/>
          <p14:tracePt t="20978" x="3941763" y="3449638"/>
          <p14:tracePt t="20993" x="3933825" y="3441700"/>
          <p14:tracePt t="21001" x="3916363" y="3433763"/>
          <p14:tracePt t="21017" x="3900488" y="3424238"/>
          <p14:tracePt t="21026" x="3883025" y="3424238"/>
          <p14:tracePt t="21041" x="3865563" y="3424238"/>
          <p14:tracePt t="21049" x="3848100" y="3416300"/>
          <p14:tracePt t="21057" x="3840163" y="3416300"/>
          <p14:tracePt t="21065" x="3822700" y="3408363"/>
          <p14:tracePt t="21073" x="3806825" y="3408363"/>
          <p14:tracePt t="21081" x="3797300" y="3398838"/>
          <p14:tracePt t="21089" x="3781425" y="3398838"/>
          <p14:tracePt t="21097" x="3771900" y="3398838"/>
          <p14:tracePt t="21105" x="3756025" y="3390900"/>
          <p14:tracePt t="21113" x="3729038" y="3390900"/>
          <p14:tracePt t="21121" x="3703638" y="3373438"/>
          <p14:tracePt t="21129" x="3695700" y="3373438"/>
          <p14:tracePt t="21137" x="3670300" y="3373438"/>
          <p14:tracePt t="21146" x="3652838" y="3365500"/>
          <p14:tracePt t="21162" x="3636963" y="3365500"/>
          <p14:tracePt t="21169" x="3627438" y="3365500"/>
          <p14:tracePt t="21179" x="3619500" y="3365500"/>
          <p14:tracePt t="21185" x="3602038" y="3365500"/>
          <p14:tracePt t="21201" x="3586163" y="3365500"/>
          <p14:tracePt t="21210" x="3568700" y="3365500"/>
          <p14:tracePt t="21217" x="3559175" y="3355975"/>
          <p14:tracePt t="21226" x="3543300" y="3340100"/>
          <p14:tracePt t="21233" x="3533775" y="3340100"/>
          <p14:tracePt t="21241" x="3525838" y="3330575"/>
          <p14:tracePt t="21257" x="3517900" y="3330575"/>
          <p14:tracePt t="21265" x="3500438" y="3330575"/>
          <p14:tracePt t="21273" x="3492500" y="3330575"/>
          <p14:tracePt t="21281" x="3467100" y="3322638"/>
          <p14:tracePt t="21297" x="3432175" y="3322638"/>
          <p14:tracePt t="21313" x="3414713" y="3322638"/>
          <p14:tracePt t="21321" x="3389313" y="3314700"/>
          <p14:tracePt t="21329" x="3381375" y="3314700"/>
          <p14:tracePt t="21337" x="3355975" y="3305175"/>
          <p14:tracePt t="21345" x="3348038" y="3305175"/>
          <p14:tracePt t="21353" x="3330575" y="3305175"/>
          <p14:tracePt t="21362" x="3305175" y="3305175"/>
          <p14:tracePt t="21369" x="3297238" y="3305175"/>
          <p14:tracePt t="21378" x="3279775" y="3305175"/>
          <p14:tracePt t="21385" x="3254375" y="3305175"/>
          <p14:tracePt t="21410" x="3244850" y="3305175"/>
          <p14:tracePt t="21417" x="3236913" y="3305175"/>
          <p14:tracePt t="21449" x="3228975" y="3305175"/>
          <p14:tracePt t="21578" x="3244850" y="3305175"/>
          <p14:tracePt t="21585" x="3262313" y="3322638"/>
          <p14:tracePt t="21594" x="3287713" y="3348038"/>
          <p14:tracePt t="21601" x="3322638" y="3382963"/>
          <p14:tracePt t="21609" x="3373438" y="3441700"/>
          <p14:tracePt t="21617" x="3457575" y="3543300"/>
          <p14:tracePt t="21625" x="3525838" y="3619500"/>
          <p14:tracePt t="21633" x="3627438" y="3763963"/>
          <p14:tracePt t="21641" x="3713163" y="3883025"/>
          <p14:tracePt t="21649" x="3781425" y="3986213"/>
          <p14:tracePt t="21657" x="3873500" y="4079875"/>
          <p14:tracePt t="21664" x="3959225" y="4189413"/>
          <p14:tracePt t="21673" x="4017963" y="4265613"/>
          <p14:tracePt t="21681" x="4052888" y="4308475"/>
          <p14:tracePt t="21689" x="4078288" y="4341813"/>
          <p14:tracePt t="21697" x="4086225" y="4359275"/>
          <p14:tracePt t="21713" x="4095750" y="4368800"/>
          <p14:tracePt t="21729" x="4095750" y="4376738"/>
          <p14:tracePt t="21737" x="4095750" y="4384675"/>
          <p14:tracePt t="21810" x="4095750" y="4394200"/>
          <p14:tracePt t="21833" x="4086225" y="4394200"/>
          <p14:tracePt t="21843" x="4078288" y="4394200"/>
          <p14:tracePt t="21850" x="4070350" y="4394200"/>
          <p14:tracePt t="21857" x="4060825" y="4394200"/>
          <p14:tracePt t="21865" x="4052888" y="4394200"/>
          <p14:tracePt t="21873" x="4035425" y="4394200"/>
          <p14:tracePt t="21894" x="4027488" y="4394200"/>
          <p14:tracePt t="21905" x="4017963" y="4394200"/>
          <p14:tracePt t="21921" x="4010025" y="4384675"/>
          <p14:tracePt t="21945" x="3992563" y="4376738"/>
          <p14:tracePt t="21977" x="3992563" y="4359275"/>
          <p14:tracePt t="21993" x="3992563" y="4351338"/>
          <p14:tracePt t="22025" x="3984625" y="4341813"/>
          <p14:tracePt t="22074" x="3984625" y="4333875"/>
          <p14:tracePt t="22098" x="3967163" y="4325938"/>
          <p14:tracePt t="22106" x="3959225" y="4325938"/>
          <p14:tracePt t="22122" x="3951288" y="4316413"/>
          <p14:tracePt t="22130" x="3925888" y="4308475"/>
          <p14:tracePt t="22145" x="3900488" y="4300538"/>
          <p14:tracePt t="22153" x="3883025" y="4283075"/>
          <p14:tracePt t="22161" x="3865563" y="4275138"/>
          <p14:tracePt t="22169" x="3840163" y="4249738"/>
          <p14:tracePt t="22177" x="3822700" y="4240213"/>
          <p14:tracePt t="22185" x="3797300" y="4224338"/>
          <p14:tracePt t="22193" x="3771900" y="4206875"/>
          <p14:tracePt t="22201" x="3756025" y="4189413"/>
          <p14:tracePt t="22209" x="3738563" y="4189413"/>
          <p14:tracePt t="22217" x="3713163" y="4171950"/>
          <p14:tracePt t="22225" x="3687763" y="4156075"/>
          <p14:tracePt t="22241" x="3652838" y="4138613"/>
          <p14:tracePt t="22249" x="3644900" y="4130675"/>
          <p14:tracePt t="22257" x="3627438" y="4121150"/>
          <p14:tracePt t="22265" x="3611563" y="4113213"/>
          <p14:tracePt t="22273" x="3594100" y="4105275"/>
          <p14:tracePt t="22281" x="3576638" y="4087813"/>
          <p14:tracePt t="22297" x="3568700" y="4087813"/>
          <p14:tracePt t="22313" x="3559175" y="4087813"/>
          <p14:tracePt t="22321" x="3551238" y="4079875"/>
          <p14:tracePt t="22337" x="3543300" y="4079875"/>
          <p14:tracePt t="22345" x="3533775" y="4079875"/>
          <p14:tracePt t="22353" x="3525838" y="4070350"/>
          <p14:tracePt t="22361" x="3517900" y="4070350"/>
          <p14:tracePt t="22369" x="3508375" y="4070350"/>
          <p14:tracePt t="22377" x="3492500" y="4070350"/>
          <p14:tracePt t="22385" x="3475038" y="4070350"/>
          <p14:tracePt t="22394" x="3467100" y="4062413"/>
          <p14:tracePt t="22401" x="3449638" y="4052888"/>
          <p14:tracePt t="22409" x="3441700" y="4052888"/>
          <p14:tracePt t="22425" x="3424238" y="4052888"/>
          <p14:tracePt t="22433" x="3414713" y="4052888"/>
          <p14:tracePt t="22449" x="3406775" y="4052888"/>
          <p14:tracePt t="22465" x="3389313" y="4052888"/>
          <p14:tracePt t="22481" x="3381375" y="4052888"/>
          <p14:tracePt t="22489" x="3373438" y="4052888"/>
          <p14:tracePt t="22497" x="3363913" y="4052888"/>
          <p14:tracePt t="22505" x="3355975" y="4052888"/>
          <p14:tracePt t="22521" x="3348038" y="4052888"/>
          <p14:tracePt t="22537" x="3338513" y="4052888"/>
          <p14:tracePt t="22545" x="3330575" y="4052888"/>
          <p14:tracePt t="22569" x="3322638" y="4052888"/>
          <p14:tracePt t="22585" x="3313113" y="4062413"/>
          <p14:tracePt t="22601" x="3297238" y="4062413"/>
          <p14:tracePt t="22617" x="3287713" y="4062413"/>
          <p14:tracePt t="22633" x="3279775" y="4062413"/>
          <p14:tracePt t="22945" x="3279775" y="4070350"/>
          <p14:tracePt t="22953" x="3279775" y="4079875"/>
          <p14:tracePt t="22978" x="3279775" y="4087813"/>
          <p14:tracePt t="22985" x="3270250" y="4087813"/>
          <p14:tracePt t="22993" x="3262313" y="4095750"/>
          <p14:tracePt t="23001" x="3254375" y="4105275"/>
          <p14:tracePt t="23017" x="3244850" y="4113213"/>
          <p14:tracePt t="23026" x="3236913" y="4113213"/>
          <p14:tracePt t="23049" x="3228975" y="4121150"/>
          <p14:tracePt t="23113" x="3228975" y="4138613"/>
          <p14:tracePt t="23362" x="3228975" y="4146550"/>
          <p14:tracePt t="23378" x="3228975" y="4156075"/>
          <p14:tracePt t="23385" x="3228975" y="4171950"/>
          <p14:tracePt t="23401" x="3236913" y="4181475"/>
          <p14:tracePt t="23408" x="3254375" y="4189413"/>
          <p14:tracePt t="23417" x="3287713" y="4224338"/>
          <p14:tracePt t="23425" x="3322638" y="4232275"/>
          <p14:tracePt t="23433" x="3389313" y="4232275"/>
          <p14:tracePt t="23441" x="3414713" y="4257675"/>
          <p14:tracePt t="23449" x="3432175" y="4275138"/>
          <p14:tracePt t="23457" x="3441700" y="4275138"/>
          <p14:tracePt t="23882" x="3432175" y="4275138"/>
          <p14:tracePt t="23890" x="3406775" y="4275138"/>
          <p14:tracePt t="23897" x="3381375" y="4291013"/>
          <p14:tracePt t="23905" x="3363913" y="4291013"/>
          <p14:tracePt t="23913" x="3330575" y="4291013"/>
          <p14:tracePt t="23921" x="3297238" y="4291013"/>
          <p14:tracePt t="23937" x="3262313" y="4291013"/>
          <p14:tracePt t="23945" x="3254375" y="4291013"/>
          <p14:tracePt t="23953" x="3244850" y="4291013"/>
          <p14:tracePt t="23961" x="3228975" y="4291013"/>
          <p14:tracePt t="23969" x="3211513" y="4291013"/>
          <p14:tracePt t="23977" x="3194050" y="4291013"/>
          <p14:tracePt t="24001" x="3186113" y="4291013"/>
          <p14:tracePt t="24041" x="3168650" y="4291013"/>
          <p14:tracePt t="24065" x="3160713" y="4291013"/>
          <p14:tracePt t="24081" x="3152775" y="4291013"/>
          <p14:tracePt t="24089" x="3143250" y="4291013"/>
          <p14:tracePt t="24097" x="3135313" y="4291013"/>
          <p14:tracePt t="24122" x="3117850" y="4291013"/>
          <p14:tracePt t="24146" x="3117850" y="4265613"/>
          <p14:tracePt t="24162" x="3109913" y="4265613"/>
          <p14:tracePt t="24177" x="3100388" y="4257675"/>
          <p14:tracePt t="24193" x="3092450" y="4257675"/>
          <p14:tracePt t="24202" x="3067050" y="4257675"/>
          <p14:tracePt t="24338" x="3059113" y="4257675"/>
          <p14:tracePt t="24354" x="3049588" y="4257675"/>
          <p14:tracePt t="24530" x="3059113" y="4257675"/>
          <p14:tracePt t="24538" x="3059113" y="4240213"/>
          <p14:tracePt t="24547" x="3067050" y="4240213"/>
          <p14:tracePt t="24561" x="3074988" y="4232275"/>
          <p14:tracePt t="24578" x="3084513" y="4224338"/>
          <p14:tracePt t="24913" x="3092450" y="4232275"/>
          <p14:tracePt t="24921" x="3109913" y="4232275"/>
          <p14:tracePt t="24929" x="3160713" y="4206875"/>
          <p14:tracePt t="24937" x="3211513" y="4181475"/>
          <p14:tracePt t="24945" x="3244850" y="4138613"/>
          <p14:tracePt t="24953" x="3297238" y="4087813"/>
          <p14:tracePt t="24961" x="3348038" y="4037013"/>
          <p14:tracePt t="24969" x="3406775" y="3968750"/>
          <p14:tracePt t="24977" x="3449638" y="3917950"/>
          <p14:tracePt t="24985" x="3475038" y="3849688"/>
          <p14:tracePt t="24994" x="3482975" y="3816350"/>
          <p14:tracePt t="25001" x="3500438" y="3763963"/>
          <p14:tracePt t="25008" x="3500438" y="3705225"/>
          <p14:tracePt t="25017" x="3508375" y="3636963"/>
          <p14:tracePt t="25025" x="3508375" y="3578225"/>
          <p14:tracePt t="25032" x="3508375" y="3517900"/>
          <p14:tracePt t="25041" x="3508375" y="3449638"/>
          <p14:tracePt t="25049" x="3508375" y="3373438"/>
          <p14:tracePt t="25057" x="3508375" y="3322638"/>
          <p14:tracePt t="25065" x="3482975" y="3221038"/>
          <p14:tracePt t="25073" x="3449638" y="3127375"/>
          <p14:tracePt t="25081" x="3389313" y="3051175"/>
          <p14:tracePt t="25089" x="3348038" y="2974975"/>
          <p14:tracePt t="25097" x="3287713" y="2897188"/>
          <p14:tracePt t="25105" x="3236913" y="2820988"/>
          <p14:tracePt t="25113" x="3186113" y="2752725"/>
          <p14:tracePt t="25121" x="3143250" y="2701925"/>
          <p14:tracePt t="25129" x="3092450" y="2651125"/>
          <p14:tracePt t="25137" x="3033713" y="2600325"/>
          <p14:tracePt t="25145" x="3008313" y="2557463"/>
          <p14:tracePt t="25153" x="2955925" y="2516188"/>
          <p14:tracePt t="25161" x="2930525" y="2506663"/>
          <p14:tracePt t="25169" x="2863850" y="2463800"/>
          <p14:tracePt t="25178" x="2820988" y="2455863"/>
          <p14:tracePt t="25185" x="2795588" y="2438400"/>
          <p14:tracePt t="25193" x="2760663" y="2430463"/>
          <p14:tracePt t="25201" x="2760663" y="2422525"/>
          <p14:tracePt t="25209" x="2727325" y="2422525"/>
          <p14:tracePt t="25225" x="2693988" y="2405063"/>
          <p14:tracePt t="25233" x="2668588" y="2387600"/>
          <p14:tracePt t="25241" x="2659063" y="2379663"/>
          <p14:tracePt t="25249" x="2616200" y="2354263"/>
          <p14:tracePt t="25257" x="2608263" y="2344738"/>
          <p14:tracePt t="25265" x="2582863" y="2336800"/>
          <p14:tracePt t="25273" x="2557463" y="2319338"/>
          <p14:tracePt t="25281" x="2532063" y="2311400"/>
          <p14:tracePt t="25289" x="2514600" y="2311400"/>
          <p14:tracePt t="25296" x="2506663" y="2311400"/>
          <p14:tracePt t="25313" x="2497138" y="2311400"/>
          <p14:tracePt t="25353" x="2497138" y="2303463"/>
          <p14:tracePt t="25369" x="2489200" y="2293938"/>
          <p14:tracePt t="25385" x="2489200" y="2286000"/>
          <p14:tracePt t="25409" x="2489200" y="2278063"/>
          <p14:tracePt t="25425" x="2489200" y="2268538"/>
          <p14:tracePt t="25433" x="2489200" y="2260600"/>
          <p14:tracePt t="25441" x="2489200" y="2252663"/>
          <p14:tracePt t="25457" x="2489200" y="2243138"/>
          <p14:tracePt t="25465" x="2489200" y="2235200"/>
          <p14:tracePt t="25586" x="2489200" y="2227263"/>
          <p14:tracePt t="25609" x="2497138" y="2227263"/>
          <p14:tracePt t="25625" x="2506663" y="2227263"/>
          <p14:tracePt t="25641" x="2524125" y="2227263"/>
          <p14:tracePt t="25649" x="2532063" y="2217738"/>
          <p14:tracePt t="25673" x="2540000" y="2217738"/>
          <p14:tracePt t="25705" x="2557463" y="2217738"/>
          <p14:tracePt t="25729" x="2565400" y="2217738"/>
          <p14:tracePt t="25737" x="2574925" y="2217738"/>
          <p14:tracePt t="25753" x="2590800" y="2235200"/>
          <p14:tracePt t="25761" x="2600325" y="2243138"/>
          <p14:tracePt t="25769" x="2608263" y="2268538"/>
          <p14:tracePt t="25778" x="2625725" y="2311400"/>
          <p14:tracePt t="25785" x="2641600" y="2354263"/>
          <p14:tracePt t="25793" x="2651125" y="2371725"/>
          <p14:tracePt t="25801" x="2668588" y="2422525"/>
          <p14:tracePt t="25810" x="2684463" y="2438400"/>
          <p14:tracePt t="25817" x="2693988" y="2473325"/>
          <p14:tracePt t="25826" x="2701925" y="2498725"/>
          <p14:tracePt t="25833" x="2719388" y="2524125"/>
          <p14:tracePt t="25841" x="2727325" y="2557463"/>
          <p14:tracePt t="25849" x="2735263" y="2574925"/>
          <p14:tracePt t="25857" x="2752725" y="2600325"/>
          <p14:tracePt t="25877" x="2770188" y="2633663"/>
          <p14:tracePt t="25881" x="2778125" y="2651125"/>
          <p14:tracePt t="25889" x="2778125" y="2668588"/>
          <p14:tracePt t="25897" x="2795588" y="2693988"/>
          <p14:tracePt t="25907" x="2803525" y="2719388"/>
          <p14:tracePt t="25913" x="2803525" y="2736850"/>
          <p14:tracePt t="25921" x="2811463" y="2770188"/>
          <p14:tracePt t="25928" x="2820988" y="2795588"/>
          <p14:tracePt t="25937" x="2838450" y="2830513"/>
          <p14:tracePt t="25945" x="2838450" y="2846388"/>
          <p14:tracePt t="25953" x="2838450" y="2871788"/>
          <p14:tracePt t="25961" x="2838450" y="2897188"/>
          <p14:tracePt t="25969" x="2838450" y="2906713"/>
          <p14:tracePt t="25977" x="2846388" y="2940050"/>
          <p14:tracePt t="25985" x="2854325" y="2965450"/>
          <p14:tracePt t="25994" x="2854325" y="2982913"/>
          <p14:tracePt t="26001" x="2871788" y="3000375"/>
          <p14:tracePt t="26009" x="2879725" y="3016250"/>
          <p14:tracePt t="26017" x="2889250" y="3041650"/>
          <p14:tracePt t="26025" x="2889250" y="3059113"/>
          <p14:tracePt t="26033" x="2889250" y="3084513"/>
          <p14:tracePt t="26041" x="2897188" y="3101975"/>
          <p14:tracePt t="26049" x="2897188" y="3127375"/>
          <p14:tracePt t="26057" x="2897188" y="3152775"/>
          <p14:tracePt t="26065" x="2897188" y="3170238"/>
          <p14:tracePt t="26073" x="2897188" y="3195638"/>
          <p14:tracePt t="26081" x="2897188" y="3211513"/>
          <p14:tracePt t="26088" x="2897188" y="3238500"/>
          <p14:tracePt t="26097" x="2897188" y="3254375"/>
          <p14:tracePt t="26105" x="2897188" y="3271838"/>
          <p14:tracePt t="26113" x="2897188" y="3279775"/>
          <p14:tracePt t="26122" x="2897188" y="3297238"/>
          <p14:tracePt t="26131" x="2897188" y="3305175"/>
          <p14:tracePt t="26137" x="2897188" y="3314700"/>
          <p14:tracePt t="26145" x="2897188" y="3330575"/>
          <p14:tracePt t="26153" x="2897188" y="3340100"/>
          <p14:tracePt t="26162" x="2897188" y="3348038"/>
          <p14:tracePt t="26178" x="2897188" y="3365500"/>
          <p14:tracePt t="26193" x="2897188" y="3373438"/>
          <p14:tracePt t="26217" x="2897188" y="3382963"/>
          <p14:tracePt t="26226" x="2897188" y="3390900"/>
          <p14:tracePt t="26233" x="2914650" y="3408363"/>
          <p14:tracePt t="26249" x="2914650" y="3416300"/>
          <p14:tracePt t="26257" x="2914650" y="3433763"/>
          <p14:tracePt t="26265" x="2930525" y="3449638"/>
          <p14:tracePt t="26281" x="2947988" y="3467100"/>
          <p14:tracePt t="26289" x="2947988" y="3475038"/>
          <p14:tracePt t="26297" x="2965450" y="3484563"/>
          <p14:tracePt t="26305" x="2973388" y="3509963"/>
          <p14:tracePt t="26313" x="2998788" y="3527425"/>
          <p14:tracePt t="26321" x="3024188" y="3535363"/>
          <p14:tracePt t="26329" x="3049588" y="3552825"/>
          <p14:tracePt t="26337" x="3059113" y="3552825"/>
          <p14:tracePt t="26345" x="3067050" y="3552825"/>
          <p14:tracePt t="26353" x="3074988" y="3552825"/>
          <p14:tracePt t="26362" x="3084513" y="3552825"/>
          <p14:tracePt t="26385" x="3100388" y="3552825"/>
          <p14:tracePt t="26417" x="3109913" y="3543300"/>
          <p14:tracePt t="26617" x="3109913" y="3560763"/>
          <p14:tracePt t="26625" x="3100388" y="3611563"/>
          <p14:tracePt t="26633" x="3092450" y="3619500"/>
          <p14:tracePt t="26641" x="3084513" y="3671888"/>
          <p14:tracePt t="26649" x="3049588" y="3713163"/>
          <p14:tracePt t="26656" x="3033713" y="3781425"/>
          <p14:tracePt t="26665" x="3033713" y="3806825"/>
          <p14:tracePt t="26672" x="3024188" y="3857625"/>
          <p14:tracePt t="26681" x="2990850" y="3917950"/>
          <p14:tracePt t="26689" x="2990850" y="3951288"/>
          <p14:tracePt t="26696" x="2990850" y="3994150"/>
          <p14:tracePt t="26705" x="2982913" y="4019550"/>
          <p14:tracePt t="26712" x="2982913" y="4052888"/>
          <p14:tracePt t="26721" x="2982913" y="4121150"/>
          <p14:tracePt t="26729" x="2982913" y="4164013"/>
          <p14:tracePt t="26737" x="2982913" y="4206875"/>
          <p14:tracePt t="26745" x="3008313" y="4275138"/>
          <p14:tracePt t="26753" x="3016250" y="4316413"/>
          <p14:tracePt t="26761" x="3024188" y="4359275"/>
          <p14:tracePt t="26769" x="3041650" y="4410075"/>
          <p14:tracePt t="26778" x="3049588" y="4427538"/>
          <p14:tracePt t="26785" x="3049588" y="4445000"/>
          <p14:tracePt t="26793" x="3059113" y="4452938"/>
          <p14:tracePt t="26961" x="3059113" y="4445000"/>
          <p14:tracePt t="26969" x="3059113" y="4427538"/>
          <p14:tracePt t="26979" x="3059113" y="4410075"/>
          <p14:tracePt t="26985" x="3059113" y="4384675"/>
          <p14:tracePt t="26993" x="3059113" y="4376738"/>
          <p14:tracePt t="27001" x="3059113" y="4341813"/>
          <p14:tracePt t="27009" x="3059113" y="4316413"/>
          <p14:tracePt t="27017" x="3059113" y="4300538"/>
          <p14:tracePt t="27026" x="3059113" y="4275138"/>
          <p14:tracePt t="27033" x="3067050" y="4240213"/>
          <p14:tracePt t="27041" x="3084513" y="4197350"/>
          <p14:tracePt t="27049" x="3084513" y="4146550"/>
          <p14:tracePt t="27057" x="3092450" y="4105275"/>
          <p14:tracePt t="27065" x="3117850" y="4044950"/>
          <p14:tracePt t="27073" x="3117850" y="3986213"/>
          <p14:tracePt t="27081" x="3117850" y="3917950"/>
          <p14:tracePt t="27089" x="3117850" y="3832225"/>
          <p14:tracePt t="27097" x="3117850" y="3738563"/>
          <p14:tracePt t="27105" x="3117850" y="3654425"/>
          <p14:tracePt t="27113" x="3117850" y="3543300"/>
          <p14:tracePt t="27121" x="3117850" y="3459163"/>
          <p14:tracePt t="27129" x="3117850" y="3355975"/>
          <p14:tracePt t="27137" x="3117850" y="3271838"/>
          <p14:tracePt t="27146" x="3117850" y="3186113"/>
          <p14:tracePt t="27153" x="3117850" y="3119438"/>
          <p14:tracePt t="27162" x="3117850" y="3033713"/>
          <p14:tracePt t="27169" x="3117850" y="2974975"/>
          <p14:tracePt t="27178" x="3117850" y="2914650"/>
          <p14:tracePt t="27185" x="3117850" y="2846388"/>
          <p14:tracePt t="27193" x="3117850" y="2787650"/>
          <p14:tracePt t="27201" x="3117850" y="2744788"/>
          <p14:tracePt t="27210" x="3117850" y="2701925"/>
          <p14:tracePt t="27217" x="3117850" y="2660650"/>
          <p14:tracePt t="27226" x="3117850" y="2608263"/>
          <p14:tracePt t="27233" x="3117850" y="2600325"/>
          <p14:tracePt t="27241" x="3117850" y="2566988"/>
          <p14:tracePt t="27249" x="3117850" y="2541588"/>
          <p14:tracePt t="27257" x="3117850" y="2524125"/>
          <p14:tracePt t="27265" x="3117850" y="2498725"/>
          <p14:tracePt t="27273" x="3117850" y="2481263"/>
          <p14:tracePt t="27281" x="3117850" y="2463800"/>
          <p14:tracePt t="27289" x="3117850" y="2447925"/>
          <p14:tracePt t="27297" x="3117850" y="2438400"/>
          <p14:tracePt t="27305" x="3117850" y="2422525"/>
          <p14:tracePt t="27313" x="3117850" y="2413000"/>
          <p14:tracePt t="27321" x="3117850" y="2405063"/>
          <p14:tracePt t="27329" x="3117850" y="2387600"/>
          <p14:tracePt t="27337" x="3117850" y="2379663"/>
          <p14:tracePt t="27346" x="3117850" y="2371725"/>
          <p14:tracePt t="27353" x="3117850" y="2354263"/>
          <p14:tracePt t="27362" x="3117850" y="2336800"/>
          <p14:tracePt t="27369" x="3117850" y="2328863"/>
          <p14:tracePt t="27378" x="3117850" y="2319338"/>
          <p14:tracePt t="27570" x="3117850" y="2328863"/>
          <p14:tracePt t="27579" x="3127375" y="2344738"/>
          <p14:tracePt t="27586" x="3135313" y="2362200"/>
          <p14:tracePt t="27594" x="3143250" y="2379663"/>
          <p14:tracePt t="27601" x="3168650" y="2405063"/>
          <p14:tracePt t="27609" x="3178175" y="2430463"/>
          <p14:tracePt t="27617" x="3211513" y="2489200"/>
          <p14:tracePt t="27626" x="3219450" y="2498725"/>
          <p14:tracePt t="27633" x="3228975" y="2516188"/>
          <p14:tracePt t="27641" x="3228975" y="2524125"/>
          <p14:tracePt t="27713" x="3228975" y="2541588"/>
          <p14:tracePt t="27721" x="3228975" y="2549525"/>
          <p14:tracePt t="27729" x="3228975" y="2557463"/>
          <p14:tracePt t="27737" x="3228975" y="2582863"/>
          <p14:tracePt t="27753" x="3228975" y="2608263"/>
          <p14:tracePt t="27762" x="3228975" y="2617788"/>
          <p14:tracePt t="27769" x="3228975" y="2651125"/>
          <p14:tracePt t="27778" x="3228975" y="2686050"/>
          <p14:tracePt t="27785" x="3228975" y="2701925"/>
          <p14:tracePt t="27794" x="3228975" y="2736850"/>
          <p14:tracePt t="27801" x="3228975" y="2778125"/>
          <p14:tracePt t="27809" x="3228975" y="2813050"/>
          <p14:tracePt t="27817" x="3228975" y="2855913"/>
          <p14:tracePt t="27826" x="3228975" y="2889250"/>
          <p14:tracePt t="27833" x="3236913" y="2914650"/>
          <p14:tracePt t="27841" x="3244850" y="2965450"/>
          <p14:tracePt t="27849" x="3262313" y="3025775"/>
          <p14:tracePt t="27857" x="3270250" y="3084513"/>
          <p14:tracePt t="27865" x="3279775" y="3160713"/>
          <p14:tracePt t="27873" x="3305175" y="3263900"/>
          <p14:tracePt t="27881" x="3305175" y="3355975"/>
          <p14:tracePt t="27889" x="3305175" y="3475038"/>
          <p14:tracePt t="27897" x="3305175" y="3568700"/>
          <p14:tracePt t="27905" x="3305175" y="3687763"/>
          <p14:tracePt t="27913" x="3305175" y="3756025"/>
          <p14:tracePt t="27921" x="3305175" y="3841750"/>
          <p14:tracePt t="27929" x="3305175" y="3883025"/>
          <p14:tracePt t="27937" x="3305175" y="3935413"/>
          <p14:tracePt t="27945" x="3297238" y="3951288"/>
          <p14:tracePt t="27953" x="3287713" y="3986213"/>
          <p14:tracePt t="27962" x="3262313" y="4019550"/>
          <p14:tracePt t="27969" x="3254375" y="4052888"/>
          <p14:tracePt t="27979" x="3244850" y="4070350"/>
          <p14:tracePt t="27985" x="3219450" y="4095750"/>
          <p14:tracePt t="27993" x="3219450" y="4113213"/>
          <p14:tracePt t="28001" x="3211513" y="4121150"/>
          <p14:tracePt t="28009" x="3211513" y="4138613"/>
          <p14:tracePt t="28033" x="3211513" y="4146550"/>
          <p14:tracePt t="28177" x="3211513" y="4164013"/>
          <p14:tracePt t="28186" x="3211513" y="4171950"/>
          <p14:tracePt t="28202" x="3211513" y="4181475"/>
          <p14:tracePt t="28209" x="3211513" y="4197350"/>
          <p14:tracePt t="28217" x="3211513" y="4206875"/>
          <p14:tracePt t="28225" x="3211513" y="4232275"/>
          <p14:tracePt t="28233" x="3211513" y="4240213"/>
          <p14:tracePt t="28241" x="3211513" y="4249738"/>
          <p14:tracePt t="28249" x="3211513" y="4275138"/>
          <p14:tracePt t="28257" x="3203575" y="4300538"/>
          <p14:tracePt t="28265" x="3178175" y="4325938"/>
          <p14:tracePt t="28273" x="3178175" y="4351338"/>
          <p14:tracePt t="28281" x="3143250" y="4384675"/>
          <p14:tracePt t="28289" x="3135313" y="4410075"/>
          <p14:tracePt t="28297" x="3127375" y="4427538"/>
          <p14:tracePt t="28305" x="3109913" y="4445000"/>
          <p14:tracePt t="28313" x="3109913" y="4460875"/>
          <p14:tracePt t="28321" x="3100388" y="4470400"/>
          <p14:tracePt t="28385" x="3109913" y="4460875"/>
          <p14:tracePt t="28482" x="3109913" y="4452938"/>
          <p14:tracePt t="28490" x="3100388" y="4452938"/>
          <p14:tracePt t="28497" x="3100388" y="4435475"/>
          <p14:tracePt t="28505" x="3092450" y="4419600"/>
          <p14:tracePt t="28521" x="3092450" y="4402138"/>
          <p14:tracePt t="28529" x="3074988" y="4384675"/>
          <p14:tracePt t="28545" x="3074988" y="4376738"/>
          <p14:tracePt t="28553" x="3074988" y="4368800"/>
          <p14:tracePt t="28561" x="3074988" y="4359275"/>
          <p14:tracePt t="28569" x="3074988" y="4341813"/>
          <p14:tracePt t="28577" x="3074988" y="4333875"/>
          <p14:tracePt t="28585" x="3074988" y="4316413"/>
          <p14:tracePt t="28593" x="3074988" y="4291013"/>
          <p14:tracePt t="28601" x="3084513" y="4265613"/>
          <p14:tracePt t="28617" x="3092450" y="4240213"/>
          <p14:tracePt t="28625" x="3092450" y="4232275"/>
          <p14:tracePt t="28633" x="3100388" y="4224338"/>
          <p14:tracePt t="28641" x="3109913" y="4214813"/>
          <p14:tracePt t="28649" x="3117850" y="4206875"/>
          <p14:tracePt t="28689" x="3117850" y="4197350"/>
          <p14:tracePt t="28697" x="3117850" y="4189413"/>
          <p14:tracePt t="28713" x="3117850" y="4181475"/>
          <p14:tracePt t="28721" x="3117850" y="4171950"/>
          <p14:tracePt t="28729" x="3117850" y="4164013"/>
          <p14:tracePt t="28737" x="3109913" y="4146550"/>
          <p14:tracePt t="28745" x="3100388" y="4138613"/>
          <p14:tracePt t="28753" x="3100388" y="4130675"/>
          <p14:tracePt t="28777" x="3092450" y="4113213"/>
          <p14:tracePt t="28785" x="3092450" y="4105275"/>
          <p14:tracePt t="28801" x="3092450" y="4079875"/>
          <p14:tracePt t="28809" x="3092450" y="4070350"/>
          <p14:tracePt t="28817" x="3092450" y="4037013"/>
          <p14:tracePt t="28825" x="3092450" y="4019550"/>
          <p14:tracePt t="28833" x="3092450" y="3994150"/>
          <p14:tracePt t="28841" x="3092450" y="3968750"/>
          <p14:tracePt t="28849" x="3092450" y="3943350"/>
          <p14:tracePt t="28857" x="3092450" y="3917950"/>
          <p14:tracePt t="28873" x="3092450" y="3892550"/>
          <p14:tracePt t="28897" x="3092450" y="3883025"/>
          <p14:tracePt t="28913" x="3084513" y="3867150"/>
          <p14:tracePt t="28937" x="3067050" y="3857625"/>
          <p14:tracePt t="28953" x="3067050" y="3849688"/>
          <p14:tracePt t="28961" x="3067050" y="3841750"/>
          <p14:tracePt t="28969" x="3067050" y="3824288"/>
          <p14:tracePt t="28978" x="3067050" y="3781425"/>
          <p14:tracePt t="28985" x="3067050" y="3738563"/>
          <p14:tracePt t="28993" x="3067050" y="3679825"/>
          <p14:tracePt t="29001" x="3067050" y="3629025"/>
          <p14:tracePt t="29009" x="3092450" y="3568700"/>
          <p14:tracePt t="29017" x="3092450" y="3484563"/>
          <p14:tracePt t="29025" x="3100388" y="3424238"/>
          <p14:tracePt t="29033" x="3100388" y="3382963"/>
          <p14:tracePt t="29041" x="3117850" y="3322638"/>
          <p14:tracePt t="29049" x="3127375" y="3271838"/>
          <p14:tracePt t="29057" x="3127375" y="3246438"/>
          <p14:tracePt t="29065" x="3135313" y="3211513"/>
          <p14:tracePt t="29073" x="3143250" y="3160713"/>
          <p14:tracePt t="29081" x="3178175" y="3127375"/>
          <p14:tracePt t="29089" x="3194050" y="3076575"/>
          <p14:tracePt t="29097" x="3203575" y="3059113"/>
          <p14:tracePt t="29105" x="3228975" y="3025775"/>
          <p14:tracePt t="29113" x="3262313" y="2982913"/>
          <p14:tracePt t="29121" x="3279775" y="2965450"/>
          <p14:tracePt t="29129" x="3305175" y="2940050"/>
          <p14:tracePt t="29137" x="3322638" y="2932113"/>
          <p14:tracePt t="29145" x="3338513" y="2914650"/>
          <p14:tracePt t="29153" x="3338513" y="2906713"/>
          <p14:tracePt t="29161" x="3348038" y="2897188"/>
          <p14:tracePt t="29169" x="3355975" y="2897188"/>
          <p14:tracePt t="29178" x="3373438" y="2871788"/>
          <p14:tracePt t="29185" x="3381375" y="2863850"/>
          <p14:tracePt t="29193" x="3389313" y="2863850"/>
          <p14:tracePt t="29201" x="3398838" y="2830513"/>
          <p14:tracePt t="29209" x="3406775" y="2820988"/>
          <p14:tracePt t="29217" x="3406775" y="2813050"/>
          <p14:tracePt t="29226" x="3414713" y="2795588"/>
          <p14:tracePt t="29345" x="3406775" y="2805113"/>
          <p14:tracePt t="29369" x="3406775" y="2813050"/>
          <p14:tracePt t="29377" x="3398838" y="2813050"/>
          <p14:tracePt t="29385" x="3389313" y="2813050"/>
          <p14:tracePt t="29394" x="3381375" y="2813050"/>
          <p14:tracePt t="29401" x="3363913" y="2820988"/>
          <p14:tracePt t="29408" x="3355975" y="2830513"/>
          <p14:tracePt t="29417" x="3348038" y="2838450"/>
          <p14:tracePt t="29425" x="3338513" y="2838450"/>
          <p14:tracePt t="29433" x="3330575" y="2846388"/>
          <p14:tracePt t="29441" x="3313113" y="2846388"/>
          <p14:tracePt t="29449" x="3287713" y="2871788"/>
          <p14:tracePt t="29457" x="3270250" y="2881313"/>
          <p14:tracePt t="29465" x="3270250" y="2889250"/>
          <p14:tracePt t="29473" x="3254375" y="2897188"/>
          <p14:tracePt t="29481" x="3236913" y="2914650"/>
          <p14:tracePt t="29489" x="3236913" y="2922588"/>
          <p14:tracePt t="29497" x="3219450" y="2940050"/>
          <p14:tracePt t="29505" x="3194050" y="2974975"/>
          <p14:tracePt t="29513" x="3186113" y="2982913"/>
          <p14:tracePt t="29521" x="3178175" y="3008313"/>
          <p14:tracePt t="29529" x="3178175" y="3041650"/>
          <p14:tracePt t="29537" x="3160713" y="3067050"/>
          <p14:tracePt t="29545" x="3152775" y="3101975"/>
          <p14:tracePt t="29553" x="3143250" y="3135313"/>
          <p14:tracePt t="29561" x="3143250" y="3170238"/>
          <p14:tracePt t="29569" x="3143250" y="3186113"/>
          <p14:tracePt t="29577" x="3143250" y="3203575"/>
          <p14:tracePt t="29585" x="3143250" y="3211513"/>
          <p14:tracePt t="29593" x="3143250" y="3228975"/>
          <p14:tracePt t="29601" x="3143250" y="3246438"/>
          <p14:tracePt t="29617" x="3143250" y="3254375"/>
          <p14:tracePt t="29625" x="3143250" y="3271838"/>
          <p14:tracePt t="29649" x="3143250" y="3289300"/>
          <p14:tracePt t="29657" x="3143250" y="3314700"/>
          <p14:tracePt t="29665" x="3143250" y="3322638"/>
          <p14:tracePt t="29673" x="3143250" y="3348038"/>
          <p14:tracePt t="29681" x="3143250" y="3365500"/>
          <p14:tracePt t="29689" x="3143250" y="3390900"/>
          <p14:tracePt t="29697" x="3143250" y="3398838"/>
          <p14:tracePt t="29705" x="3143250" y="3416300"/>
          <p14:tracePt t="29713" x="3143250" y="3433763"/>
          <p14:tracePt t="29721" x="3143250" y="3467100"/>
          <p14:tracePt t="29729" x="3143250" y="3484563"/>
          <p14:tracePt t="29737" x="3143250" y="3502025"/>
          <p14:tracePt t="29745" x="3143250" y="3535363"/>
          <p14:tracePt t="29753" x="3143250" y="3543300"/>
          <p14:tracePt t="29761" x="3143250" y="3568700"/>
          <p14:tracePt t="29769" x="3143250" y="3586163"/>
          <p14:tracePt t="29777" x="3143250" y="3603625"/>
          <p14:tracePt t="29785" x="3143250" y="3611563"/>
          <p14:tracePt t="29794" x="3143250" y="3619500"/>
          <p14:tracePt t="29801" x="3143250" y="3636963"/>
          <p14:tracePt t="29809" x="3143250" y="3646488"/>
          <p14:tracePt t="29817" x="3143250" y="3662363"/>
          <p14:tracePt t="29825" x="3143250" y="3679825"/>
          <p14:tracePt t="29833" x="3143250" y="3687763"/>
          <p14:tracePt t="29841" x="3143250" y="3713163"/>
          <p14:tracePt t="29849" x="3143250" y="3730625"/>
          <p14:tracePt t="29857" x="3143250" y="3748088"/>
          <p14:tracePt t="29865" x="3143250" y="3773488"/>
          <p14:tracePt t="29881" x="3143250" y="3781425"/>
          <p14:tracePt t="29889" x="3143250" y="3806825"/>
          <p14:tracePt t="29905" x="3143250" y="3816350"/>
          <p14:tracePt t="29913" x="3143250" y="3824288"/>
          <p14:tracePt t="29921" x="3143250" y="3832225"/>
          <p14:tracePt t="29937" x="3143250" y="3841750"/>
          <p14:tracePt t="29945" x="3143250" y="3849688"/>
          <p14:tracePt t="29962" x="3143250" y="3857625"/>
          <p14:tracePt t="29969" x="3143250" y="3867150"/>
          <p14:tracePt t="30001" x="3143250" y="3875088"/>
          <p14:tracePt t="30009" x="3152775" y="3892550"/>
          <p14:tracePt t="30017" x="3152775" y="3900488"/>
          <p14:tracePt t="30033" x="3152775" y="3908425"/>
          <p14:tracePt t="30041" x="3152775" y="3917950"/>
          <p14:tracePt t="30049" x="3152775" y="3925888"/>
          <p14:tracePt t="30057" x="3152775" y="3943350"/>
          <p14:tracePt t="30073" x="3152775" y="3960813"/>
          <p14:tracePt t="30081" x="3152775" y="3968750"/>
          <p14:tracePt t="30089" x="3152775" y="3976688"/>
          <p14:tracePt t="30097" x="3152775" y="3994150"/>
          <p14:tracePt t="30105" x="3152775" y="4002088"/>
          <p14:tracePt t="30121" x="3152775" y="4019550"/>
          <p14:tracePt t="30129" x="3152775" y="4027488"/>
          <p14:tracePt t="30137" x="3152775" y="4037013"/>
          <p14:tracePt t="30145" x="3160713" y="4062413"/>
          <p14:tracePt t="30161" x="3160713" y="4070350"/>
          <p14:tracePt t="30169" x="3160713" y="4079875"/>
          <p14:tracePt t="30178" x="3160713" y="4095750"/>
          <p14:tracePt t="30185" x="3160713" y="4105275"/>
          <p14:tracePt t="30193" x="3160713" y="4113213"/>
          <p14:tracePt t="30201" x="3160713" y="4121150"/>
          <p14:tracePt t="30210" x="3160713" y="4130675"/>
          <p14:tracePt t="30225" x="3160713" y="4138613"/>
          <p14:tracePt t="30265" x="3160713" y="4156075"/>
          <p14:tracePt t="30273" x="3160713" y="4164013"/>
          <p14:tracePt t="30281" x="3160713" y="4171950"/>
          <p14:tracePt t="30289" x="3160713" y="4197350"/>
          <p14:tracePt t="30305" x="3152775" y="4206875"/>
          <p14:tracePt t="30313" x="3143250" y="4214813"/>
          <p14:tracePt t="30329" x="3127375" y="4232275"/>
          <p14:tracePt t="30337" x="3117850" y="4240213"/>
          <p14:tracePt t="30353" x="3117850" y="4249738"/>
          <p14:tracePt t="30362" x="3117850" y="4257675"/>
          <p14:tracePt t="30369" x="3109913" y="4265613"/>
          <p14:tracePt t="30378" x="3092450" y="4275138"/>
          <p14:tracePt t="30385" x="3092450" y="4291013"/>
          <p14:tracePt t="30393" x="3092450" y="4300538"/>
          <p14:tracePt t="30401" x="3084513" y="4300538"/>
          <p14:tracePt t="30409" x="3084513" y="4316413"/>
          <p14:tracePt t="30426" x="3074988" y="4325938"/>
          <p14:tracePt t="30625" x="3059113" y="4341813"/>
          <p14:tracePt t="30634" x="3059113" y="4351338"/>
          <p14:tracePt t="30642" x="3059113" y="4359275"/>
          <p14:tracePt t="30673" x="3059113" y="4368800"/>
          <p14:tracePt t="30681" x="3049588" y="4384675"/>
          <p14:tracePt t="30705" x="3049588" y="4394200"/>
          <p14:tracePt t="30713" x="3049588" y="4402138"/>
          <p14:tracePt t="30729" x="3041650" y="4419600"/>
          <p14:tracePt t="30753" x="3041650" y="4427538"/>
          <p14:tracePt t="30762" x="3041650" y="4435475"/>
          <p14:tracePt t="30769" x="3041650" y="4460875"/>
          <p14:tracePt t="30778" x="3041650" y="4470400"/>
          <p14:tracePt t="30785" x="3033713" y="4486275"/>
          <p14:tracePt t="30794" x="3033713" y="4495800"/>
          <p14:tracePt t="30841" x="3033713" y="4521200"/>
          <p14:tracePt t="30857" x="3024188" y="4546600"/>
          <p14:tracePt t="30865" x="3016250" y="4554538"/>
          <p14:tracePt t="30877" x="3008313" y="4572000"/>
          <p14:tracePt t="30881" x="2990850" y="4605338"/>
          <p14:tracePt t="30889" x="2973388" y="4622800"/>
          <p14:tracePt t="30897" x="2965450" y="4640263"/>
          <p14:tracePt t="30905" x="2955925" y="4648200"/>
          <p14:tracePt t="30913" x="2940050" y="4665663"/>
          <p14:tracePt t="30921" x="2940050" y="4673600"/>
          <p14:tracePt t="30928" x="2930525" y="4683125"/>
          <p14:tracePt t="30937" x="2922588" y="4683125"/>
          <p14:tracePt t="30945" x="2922588" y="4691063"/>
          <p14:tracePt t="30953" x="2914650" y="4699000"/>
          <p14:tracePt t="30969" x="2905125" y="4716463"/>
          <p14:tracePt t="30977" x="2897188" y="4733925"/>
          <p14:tracePt t="30985" x="2889250" y="4741863"/>
          <p14:tracePt t="30994" x="2879725" y="4759325"/>
          <p14:tracePt t="31001" x="2871788" y="4775200"/>
          <p14:tracePt t="31008" x="2854325" y="4784725"/>
          <p14:tracePt t="31017" x="2846388" y="4784725"/>
          <p14:tracePt t="31025" x="2846388" y="4792663"/>
          <p14:tracePt t="31041" x="2838450" y="4802188"/>
          <p14:tracePt t="31049" x="2828925" y="4810125"/>
          <p14:tracePt t="31057" x="2820988" y="4810125"/>
          <p14:tracePt t="31089" x="2811463" y="4810125"/>
          <p14:tracePt t="31097" x="2803525" y="4818063"/>
          <p14:tracePt t="31129" x="2795588" y="4827588"/>
          <p14:tracePt t="31145" x="2770188" y="4843463"/>
          <p14:tracePt t="31161" x="2760663" y="4843463"/>
          <p14:tracePt t="31169" x="2752725" y="4843463"/>
          <p14:tracePt t="31178" x="2752725" y="4852988"/>
          <p14:tracePt t="31185" x="2744788" y="4852988"/>
          <p14:tracePt t="31201" x="2735263" y="4860925"/>
          <p14:tracePt t="31225" x="2735263" y="4868863"/>
          <p14:tracePt t="31265" x="2727325" y="4878388"/>
          <p14:tracePt t="31634" x="2719388" y="4886325"/>
          <p14:tracePt t="32361" x="2719388" y="4878388"/>
          <p14:tracePt t="32634" x="2709863" y="4878388"/>
          <p14:tracePt t="33170" x="2701925" y="4878388"/>
          <p14:tracePt t="34528" x="2709863" y="4878388"/>
          <p14:tracePt t="34560" x="2719388" y="4878388"/>
          <p14:tracePt t="34834" x="2727325" y="4878388"/>
          <p14:tracePt t="34843" x="2727325" y="4852988"/>
          <p14:tracePt t="34849" x="2727325" y="4835525"/>
          <p14:tracePt t="34858" x="2727325" y="4810125"/>
          <p14:tracePt t="34865" x="2719388" y="4775200"/>
          <p14:tracePt t="34874" x="2709863" y="4749800"/>
          <p14:tracePt t="34895" x="2693988" y="4699000"/>
          <p14:tracePt t="34898" x="2693988" y="4673600"/>
          <p14:tracePt t="34906" x="2676525" y="4630738"/>
          <p14:tracePt t="34915" x="2651125" y="4538663"/>
          <p14:tracePt t="34921" x="2641600" y="4452938"/>
          <p14:tracePt t="34931" x="2608263" y="4325938"/>
          <p14:tracePt t="34937" x="2582863" y="4197350"/>
          <p14:tracePt t="34946" x="2524125" y="4062413"/>
          <p14:tracePt t="34953" x="2430463" y="3883025"/>
          <p14:tracePt t="34963" x="2362200" y="3730625"/>
          <p14:tracePt t="34969" x="2260600" y="3535363"/>
          <p14:tracePt t="34978" x="2192338" y="3382963"/>
          <p14:tracePt t="34985" x="2132013" y="3246438"/>
          <p14:tracePt t="34993" x="2073275" y="3094038"/>
          <p14:tracePt t="35001" x="1997075" y="2974975"/>
          <p14:tracePt t="35009" x="1936750" y="2889250"/>
          <p14:tracePt t="35017" x="1903413" y="2795588"/>
          <p14:tracePt t="35026" x="1893888" y="2727325"/>
          <p14:tracePt t="35033" x="1893888" y="2651125"/>
          <p14:tracePt t="35041" x="1893888" y="2608263"/>
          <p14:tracePt t="35049" x="1893888" y="2582863"/>
          <p14:tracePt t="35057" x="1893888" y="2566988"/>
          <p14:tracePt t="35065" x="1903413" y="2541588"/>
          <p14:tracePt t="35073" x="1911350" y="2532063"/>
          <p14:tracePt t="35081" x="1920875" y="2524125"/>
          <p14:tracePt t="35089" x="1928813" y="2524125"/>
          <p14:tracePt t="35105" x="1936750" y="2524125"/>
          <p14:tracePt t="35129" x="1946275" y="2516188"/>
          <p14:tracePt t="35145" x="1954213" y="2489200"/>
          <p14:tracePt t="35153" x="1954213" y="2473325"/>
          <p14:tracePt t="35162" x="1954213" y="2455863"/>
          <p14:tracePt t="35169" x="1971675" y="2422525"/>
          <p14:tracePt t="35179" x="1971675" y="2397125"/>
          <p14:tracePt t="35185" x="1979613" y="2371725"/>
          <p14:tracePt t="35194" x="1979613" y="2328863"/>
          <p14:tracePt t="35201" x="1987550" y="2319338"/>
          <p14:tracePt t="35210" x="1997075" y="2293938"/>
          <p14:tracePt t="35217" x="1997075" y="2278063"/>
          <p14:tracePt t="35226" x="2012950" y="2243138"/>
          <p14:tracePt t="35233" x="2022475" y="2243138"/>
          <p14:tracePt t="35241" x="2030413" y="2217738"/>
          <p14:tracePt t="35249" x="2055813" y="2192338"/>
          <p14:tracePt t="35257" x="2073275" y="2184400"/>
          <p14:tracePt t="35265" x="2098675" y="2159000"/>
          <p14:tracePt t="35273" x="2124075" y="2141538"/>
          <p14:tracePt t="35281" x="2132013" y="2124075"/>
          <p14:tracePt t="35289" x="2174875" y="2090738"/>
          <p14:tracePt t="35297" x="2174875" y="2082800"/>
          <p14:tracePt t="35305" x="2200275" y="2065338"/>
          <p14:tracePt t="35313" x="2217738" y="2047875"/>
          <p14:tracePt t="35321" x="2225675" y="2030413"/>
          <p14:tracePt t="35329" x="2251075" y="1997075"/>
          <p14:tracePt t="35337" x="2268538" y="1971675"/>
          <p14:tracePt t="35346" x="2268538" y="1963738"/>
          <p14:tracePt t="35353" x="2293938" y="1938338"/>
          <p14:tracePt t="35363" x="2301875" y="1928813"/>
          <p14:tracePt t="35369" x="2301875" y="1911350"/>
          <p14:tracePt t="35385" x="2327275" y="1885950"/>
          <p14:tracePt t="35401" x="2336800" y="1870075"/>
          <p14:tracePt t="35514" x="2344738" y="1878013"/>
          <p14:tracePt t="35521" x="2344738" y="1895475"/>
          <p14:tracePt t="35530" x="2344738" y="1903413"/>
          <p14:tracePt t="35537" x="2344738" y="1928813"/>
          <p14:tracePt t="35546" x="2344738" y="1938338"/>
          <p14:tracePt t="35553" x="2362200" y="1954213"/>
          <p14:tracePt t="35561" x="2362200" y="1979613"/>
          <p14:tracePt t="35569" x="2362200" y="1997075"/>
          <p14:tracePt t="35577" x="2362200" y="2014538"/>
          <p14:tracePt t="35585" x="2370138" y="2047875"/>
          <p14:tracePt t="35593" x="2379663" y="2082800"/>
          <p14:tracePt t="35601" x="2379663" y="2090738"/>
          <p14:tracePt t="35609" x="2379663" y="2133600"/>
          <p14:tracePt t="35617" x="2379663" y="2166938"/>
          <p14:tracePt t="35625" x="2379663" y="2209800"/>
          <p14:tracePt t="35633" x="2379663" y="2243138"/>
          <p14:tracePt t="35641" x="2387600" y="2293938"/>
          <p14:tracePt t="35649" x="2387600" y="2354263"/>
          <p14:tracePt t="35657" x="2387600" y="2413000"/>
          <p14:tracePt t="35665" x="2387600" y="2473325"/>
          <p14:tracePt t="35673" x="2387600" y="2524125"/>
          <p14:tracePt t="35681" x="2405063" y="2600325"/>
          <p14:tracePt t="35689" x="2413000" y="2651125"/>
          <p14:tracePt t="35697" x="2420938" y="2719388"/>
          <p14:tracePt t="35705" x="2420938" y="2778125"/>
          <p14:tracePt t="35713" x="2438400" y="2838450"/>
          <p14:tracePt t="35721" x="2455863" y="2897188"/>
          <p14:tracePt t="35729" x="2455863" y="2940050"/>
          <p14:tracePt t="35737" x="2455863" y="3016250"/>
          <p14:tracePt t="35745" x="2463800" y="3076575"/>
          <p14:tracePt t="35753" x="2463800" y="3135313"/>
          <p14:tracePt t="35761" x="2463800" y="3186113"/>
          <p14:tracePt t="35769" x="2463800" y="3263900"/>
          <p14:tracePt t="35777" x="2463800" y="3330575"/>
          <p14:tracePt t="35785" x="2455863" y="3390900"/>
          <p14:tracePt t="35793" x="2446338" y="3424238"/>
          <p14:tracePt t="35801" x="2438400" y="3475038"/>
          <p14:tracePt t="35810" x="2413000" y="3535363"/>
          <p14:tracePt t="35817" x="2405063" y="3568700"/>
          <p14:tracePt t="35827" x="2395538" y="3611563"/>
          <p14:tracePt t="35834" x="2387600" y="3636963"/>
          <p14:tracePt t="35841" x="2387600" y="3662363"/>
          <p14:tracePt t="35849" x="2387600" y="3687763"/>
          <p14:tracePt t="35857" x="2387600" y="3713163"/>
          <p14:tracePt t="35865" x="2387600" y="3738563"/>
          <p14:tracePt t="35873" x="2387600" y="3763963"/>
          <p14:tracePt t="35895" x="2387600" y="3824288"/>
          <p14:tracePt t="35898" x="2387600" y="3857625"/>
          <p14:tracePt t="35905" x="2387600" y="3875088"/>
          <p14:tracePt t="35913" x="2387600" y="3908425"/>
          <p14:tracePt t="35921" x="2387600" y="3925888"/>
          <p14:tracePt t="35929" x="2387600" y="3951288"/>
          <p14:tracePt t="35937" x="2387600" y="3968750"/>
          <p14:tracePt t="35945" x="2387600" y="3994150"/>
          <p14:tracePt t="35953" x="2387600" y="4002088"/>
          <p14:tracePt t="35961" x="2387600" y="4027488"/>
          <p14:tracePt t="35969" x="2405063" y="4062413"/>
          <p14:tracePt t="35978" x="2413000" y="4079875"/>
          <p14:tracePt t="35985" x="2420938" y="4121150"/>
          <p14:tracePt t="35992" x="2430463" y="4164013"/>
          <p14:tracePt t="36001" x="2446338" y="4214813"/>
          <p14:tracePt t="36009" x="2446338" y="4257675"/>
          <p14:tracePt t="36017" x="2463800" y="4316413"/>
          <p14:tracePt t="36025" x="2463800" y="4384675"/>
          <p14:tracePt t="36033" x="2463800" y="4460875"/>
          <p14:tracePt t="36041" x="2463800" y="4521200"/>
          <p14:tracePt t="36049" x="2463800" y="4564063"/>
          <p14:tracePt t="36057" x="2471738" y="4605338"/>
          <p14:tracePt t="36065" x="2481263" y="4640263"/>
          <p14:tracePt t="36073" x="2481263" y="4673600"/>
          <p14:tracePt t="36081" x="2489200" y="4699000"/>
          <p14:tracePt t="36089" x="2489200" y="4708525"/>
          <p14:tracePt t="36097" x="2489200" y="4741863"/>
          <p14:tracePt t="36105" x="2497138" y="4767263"/>
          <p14:tracePt t="36113" x="2506663" y="4784725"/>
          <p14:tracePt t="36121" x="2506663" y="4818063"/>
          <p14:tracePt t="36129" x="2514600" y="4843463"/>
          <p14:tracePt t="36137" x="2549525" y="4903788"/>
          <p14:tracePt t="36145" x="2549525" y="4919663"/>
          <p14:tracePt t="36153" x="2565400" y="4972050"/>
          <p14:tracePt t="36162" x="2565400" y="4987925"/>
          <p14:tracePt t="36169" x="2582863" y="5013325"/>
          <p14:tracePt t="36178" x="2582863" y="5030788"/>
          <p14:tracePt t="36185" x="2582863" y="5038725"/>
          <p14:tracePt t="36193" x="2582863" y="5048250"/>
          <p14:tracePt t="36201" x="2590800" y="5064125"/>
          <p14:tracePt t="36217" x="2600325" y="5081588"/>
          <p14:tracePt t="36226" x="2616200" y="5099050"/>
          <p14:tracePt t="36233" x="2616200" y="5116513"/>
          <p14:tracePt t="36241" x="2625725" y="5141913"/>
          <p14:tracePt t="36249" x="2633663" y="5175250"/>
          <p14:tracePt t="36257" x="2641600" y="5200650"/>
          <p14:tracePt t="36265" x="2659063" y="5243513"/>
          <p14:tracePt t="36273" x="2676525" y="5268913"/>
          <p14:tracePt t="36281" x="2693988" y="5294313"/>
          <p14:tracePt t="36289" x="2735263" y="5327650"/>
          <p14:tracePt t="36297" x="2770188" y="5337175"/>
          <p14:tracePt t="36305" x="2803525" y="5370513"/>
          <p14:tracePt t="36313" x="2838450" y="5387975"/>
          <p14:tracePt t="36321" x="2879725" y="5413375"/>
          <p14:tracePt t="36329" x="2889250" y="5430838"/>
          <p14:tracePt t="36337" x="2914650" y="5446713"/>
          <p14:tracePt t="36345" x="2922588" y="5472113"/>
          <p14:tracePt t="36353" x="2930525" y="5489575"/>
          <p14:tracePt t="36362" x="2940050" y="5507038"/>
          <p14:tracePt t="36369" x="2955925" y="5524500"/>
          <p14:tracePt t="36379" x="2965450" y="5549900"/>
          <p14:tracePt t="36385" x="2982913" y="5565775"/>
          <p14:tracePt t="36401" x="2990850" y="5583238"/>
          <p14:tracePt t="36409" x="3008313" y="5600700"/>
          <p14:tracePt t="36417" x="3016250" y="5600700"/>
          <p14:tracePt t="36426" x="3016250" y="5608638"/>
          <p14:tracePt t="36433" x="3024188" y="5616575"/>
          <p14:tracePt t="36441" x="3033713" y="5616575"/>
          <p14:tracePt t="36449" x="3041650" y="5626100"/>
          <p14:tracePt t="36465" x="3041650" y="5634038"/>
          <p14:tracePt t="36473" x="3049588" y="5641975"/>
          <p14:tracePt t="36545" x="3059113" y="5641975"/>
          <p14:tracePt t="36593" x="3059113" y="5626100"/>
          <p14:tracePt t="36602" x="3059113" y="5600700"/>
          <p14:tracePt t="36610" x="3059113" y="5583238"/>
          <p14:tracePt t="36618" x="3067050" y="5557838"/>
          <p14:tracePt t="36627" x="3067050" y="5549900"/>
          <p14:tracePt t="36633" x="3067050" y="5514975"/>
          <p14:tracePt t="36641" x="3074988" y="5472113"/>
          <p14:tracePt t="36649" x="3074988" y="5438775"/>
          <p14:tracePt t="36657" x="3100388" y="5395913"/>
          <p14:tracePt t="36665" x="3109913" y="5337175"/>
          <p14:tracePt t="36673" x="3109913" y="5302250"/>
          <p14:tracePt t="36681" x="3127375" y="5243513"/>
          <p14:tracePt t="36689" x="3143250" y="5183188"/>
          <p14:tracePt t="36697" x="3143250" y="5116513"/>
          <p14:tracePt t="36705" x="3168650" y="5056188"/>
          <p14:tracePt t="36713" x="3203575" y="4946650"/>
          <p14:tracePt t="36721" x="3219450" y="4878388"/>
          <p14:tracePt t="36729" x="3254375" y="4802188"/>
          <p14:tracePt t="36737" x="3279775" y="4724400"/>
          <p14:tracePt t="36745" x="3305175" y="4648200"/>
          <p14:tracePt t="36753" x="3330575" y="4597400"/>
          <p14:tracePt t="36762" x="3373438" y="4521200"/>
          <p14:tracePt t="36769" x="3381375" y="4460875"/>
          <p14:tracePt t="36778" x="3389313" y="4402138"/>
          <p14:tracePt t="36785" x="3414713" y="4333875"/>
          <p14:tracePt t="36793" x="3414713" y="4300538"/>
          <p14:tracePt t="36801" x="3414713" y="4224338"/>
          <p14:tracePt t="36809" x="3414713" y="4164013"/>
          <p14:tracePt t="36817" x="3432175" y="4105275"/>
          <p14:tracePt t="36826" x="3432175" y="4044950"/>
          <p14:tracePt t="36833" x="3467100" y="3986213"/>
          <p14:tracePt t="36841" x="3500438" y="3908425"/>
          <p14:tracePt t="36849" x="3525838" y="3867150"/>
          <p14:tracePt t="36857" x="3568700" y="3806825"/>
          <p14:tracePt t="36865" x="3594100" y="3756025"/>
          <p14:tracePt t="36879" x="3652838" y="3705225"/>
          <p14:tracePt t="36881" x="3687763" y="3662363"/>
          <p14:tracePt t="36889" x="3721100" y="3619500"/>
          <p14:tracePt t="36897" x="3738563" y="3594100"/>
          <p14:tracePt t="36905" x="3771900" y="3552825"/>
          <p14:tracePt t="36913" x="3781425" y="3535363"/>
          <p14:tracePt t="36922" x="3789363" y="3502025"/>
          <p14:tracePt t="36929" x="3806825" y="3475038"/>
          <p14:tracePt t="36937" x="3822700" y="3424238"/>
          <p14:tracePt t="36945" x="3822700" y="3398838"/>
          <p14:tracePt t="36953" x="3848100" y="3330575"/>
          <p14:tracePt t="36962" x="3848100" y="3314700"/>
          <p14:tracePt t="36969" x="3848100" y="3279775"/>
          <p14:tracePt t="36978" x="3848100" y="3254375"/>
          <p14:tracePt t="36985" x="3848100" y="3221038"/>
          <p14:tracePt t="36994" x="3848100" y="3203575"/>
          <p14:tracePt t="37001" x="3848100" y="3178175"/>
          <p14:tracePt t="37009" x="3848100" y="3170238"/>
          <p14:tracePt t="37017" x="3848100" y="3144838"/>
          <p14:tracePt t="37025" x="3848100" y="3127375"/>
          <p14:tracePt t="37033" x="3848100" y="3119438"/>
          <p14:tracePt t="37041" x="3848100" y="3109913"/>
          <p14:tracePt t="37049" x="3840163" y="3084513"/>
          <p14:tracePt t="37065" x="3840163" y="3076575"/>
          <p14:tracePt t="37073" x="3832225" y="3059113"/>
          <p14:tracePt t="37089" x="3822700" y="3041650"/>
          <p14:tracePt t="37105" x="3814763" y="3033713"/>
          <p14:tracePt t="37113" x="3806825" y="3033713"/>
          <p14:tracePt t="37121" x="3797300" y="3033713"/>
          <p14:tracePt t="37129" x="3781425" y="3025775"/>
          <p14:tracePt t="37137" x="3771900" y="3025775"/>
          <p14:tracePt t="37145" x="3756025" y="3025775"/>
          <p14:tracePt t="37153" x="3738563" y="3025775"/>
          <p14:tracePt t="37162" x="3713163" y="3025775"/>
          <p14:tracePt t="37169" x="3678238" y="3025775"/>
          <p14:tracePt t="37178" x="3662363" y="3025775"/>
          <p14:tracePt t="37185" x="3636963" y="3025775"/>
          <p14:tracePt t="37193" x="3602038" y="3025775"/>
          <p14:tracePt t="37201" x="3586163" y="3025775"/>
          <p14:tracePt t="37209" x="3576638" y="3025775"/>
          <p14:tracePt t="37217" x="3559175" y="3025775"/>
          <p14:tracePt t="37226" x="3551238" y="3025775"/>
          <p14:tracePt t="37233" x="3543300" y="3016250"/>
          <p14:tracePt t="37241" x="3533775" y="3016250"/>
          <p14:tracePt t="37249" x="3525838" y="3008313"/>
          <p14:tracePt t="37257" x="3525838" y="3000375"/>
          <p14:tracePt t="37273" x="3517900" y="2990850"/>
          <p14:tracePt t="37281" x="3517900" y="2982913"/>
          <p14:tracePt t="37289" x="3517900" y="2957513"/>
          <p14:tracePt t="37297" x="3517900" y="2940050"/>
          <p14:tracePt t="37305" x="3500438" y="2914650"/>
          <p14:tracePt t="37313" x="3500438" y="2897188"/>
          <p14:tracePt t="37321" x="3492500" y="2871788"/>
          <p14:tracePt t="37329" x="3492500" y="2838450"/>
          <p14:tracePt t="37337" x="3482975" y="2830513"/>
          <p14:tracePt t="37345" x="3475038" y="2805113"/>
          <p14:tracePt t="37353" x="3467100" y="2787650"/>
          <p14:tracePt t="37362" x="3457575" y="2770188"/>
          <p14:tracePt t="37369" x="3449638" y="2770188"/>
          <p14:tracePt t="37379" x="3441700" y="2762250"/>
          <p14:tracePt t="37409" x="3441700" y="2752725"/>
          <p14:tracePt t="37425" x="3432175" y="2752725"/>
          <p14:tracePt t="37433" x="3424238" y="2752725"/>
          <p14:tracePt t="37441" x="3406775" y="2752725"/>
          <p14:tracePt t="37449" x="3389313" y="2752725"/>
          <p14:tracePt t="37457" x="3373438" y="2770188"/>
          <p14:tracePt t="37465" x="3348038" y="2795588"/>
          <p14:tracePt t="37473" x="3338513" y="2813050"/>
          <p14:tracePt t="37481" x="3313113" y="2863850"/>
          <p14:tracePt t="37489" x="3297238" y="2897188"/>
          <p14:tracePt t="37497" x="3279775" y="2949575"/>
          <p14:tracePt t="37505" x="3244850" y="3008313"/>
          <p14:tracePt t="37513" x="3211513" y="3084513"/>
          <p14:tracePt t="37521" x="3194050" y="3144838"/>
          <p14:tracePt t="37529" x="3160713" y="3221038"/>
          <p14:tracePt t="37537" x="3152775" y="3279775"/>
          <p14:tracePt t="37545" x="3143250" y="3340100"/>
          <p14:tracePt t="37553" x="3135313" y="3390900"/>
          <p14:tracePt t="37561" x="3135313" y="3433763"/>
          <p14:tracePt t="37569" x="3109913" y="3475038"/>
          <p14:tracePt t="37578" x="3109913" y="3517900"/>
          <p14:tracePt t="37584" x="3109913" y="3552825"/>
          <p14:tracePt t="37593" x="3109913" y="3611563"/>
          <p14:tracePt t="37601" x="3109913" y="3654425"/>
          <p14:tracePt t="37608" x="3109913" y="3705225"/>
          <p14:tracePt t="37617" x="3109913" y="3763963"/>
          <p14:tracePt t="37625" x="3100388" y="3824288"/>
          <p14:tracePt t="37632" x="3092450" y="3883025"/>
          <p14:tracePt t="37641" x="3092450" y="3943350"/>
          <p14:tracePt t="37649" x="3074988" y="4019550"/>
          <p14:tracePt t="37657" x="3067050" y="4062413"/>
          <p14:tracePt t="37665" x="3049588" y="4121150"/>
          <p14:tracePt t="37672" x="3041650" y="4171950"/>
          <p14:tracePt t="37681" x="3033713" y="4214813"/>
          <p14:tracePt t="37688" x="3008313" y="4265613"/>
          <p14:tracePt t="37697" x="3008313" y="4300538"/>
          <p14:tracePt t="37705" x="3008313" y="4325938"/>
          <p14:tracePt t="37713" x="3008313" y="4359275"/>
          <p14:tracePt t="37721" x="3008313" y="4384675"/>
          <p14:tracePt t="37729" x="3008313" y="4419600"/>
          <p14:tracePt t="37737" x="3008313" y="4445000"/>
          <p14:tracePt t="37745" x="3008313" y="4486275"/>
          <p14:tracePt t="37753" x="3008313" y="4529138"/>
          <p14:tracePt t="37761" x="2998788" y="4579938"/>
          <p14:tracePt t="37769" x="2998788" y="4614863"/>
          <p14:tracePt t="37778" x="2990850" y="4630738"/>
          <p14:tracePt t="37785" x="2990850" y="4657725"/>
          <p14:tracePt t="37793" x="2965450" y="4683125"/>
          <p14:tracePt t="37801" x="2955925" y="4699000"/>
          <p14:tracePt t="37817" x="2947988" y="4708525"/>
          <p14:tracePt t="37841" x="2940050" y="4716463"/>
          <p14:tracePt t="37857" x="2930525" y="4733925"/>
          <p14:tracePt t="37873" x="2922588" y="4733925"/>
          <p14:tracePt t="37881" x="2914650" y="4741863"/>
          <p14:tracePt t="37897" x="2905125" y="4749800"/>
          <p14:tracePt t="37905" x="2889250" y="4759325"/>
          <p14:tracePt t="37913" x="2889250" y="4767263"/>
          <p14:tracePt t="37921" x="2879725" y="4775200"/>
          <p14:tracePt t="37929" x="2863850" y="4784725"/>
          <p14:tracePt t="37946" x="2854325" y="4802188"/>
          <p14:tracePt t="37953" x="2854325" y="4810125"/>
          <p14:tracePt t="37962" x="2838450" y="4835525"/>
          <p14:tracePt t="37969" x="2838450" y="4860925"/>
          <p14:tracePt t="37979" x="2828925" y="4868863"/>
          <p14:tracePt t="37985" x="2828925" y="4911725"/>
          <p14:tracePt t="37993" x="2820988" y="4946650"/>
          <p14:tracePt t="38001" x="2795588" y="4987925"/>
          <p14:tracePt t="38009" x="2795588" y="4997450"/>
          <p14:tracePt t="38017" x="2786063" y="5030788"/>
          <p14:tracePt t="38026" x="2778125" y="5038725"/>
          <p14:tracePt t="38033" x="2778125" y="5056188"/>
          <p14:tracePt t="38041" x="2778125" y="5064125"/>
          <p14:tracePt t="38218" x="2786063" y="5064125"/>
          <p14:tracePt t="38314" x="2795588" y="5064125"/>
          <p14:tracePt t="38322" x="2803525" y="5064125"/>
          <p14:tracePt t="38346" x="2811463" y="5064125"/>
          <p14:tracePt t="38393" x="2820988" y="5056188"/>
          <p14:tracePt t="38425" x="2828925" y="5048250"/>
          <p14:tracePt t="38545" x="2828925" y="5038725"/>
          <p14:tracePt t="38674" x="2838450" y="5038725"/>
          <p14:tracePt t="38682" x="2846388" y="5038725"/>
          <p14:tracePt t="38690" x="2854325" y="5030788"/>
          <p14:tracePt t="38698" x="2854325" y="5022850"/>
          <p14:tracePt t="38714" x="2863850" y="5022850"/>
          <p14:tracePt t="38729" x="2879725" y="5005388"/>
          <p14:tracePt t="38842" x="2889250" y="5005388"/>
          <p14:tracePt t="39058" x="2889250" y="5022850"/>
          <p14:tracePt t="39073" x="2879725" y="5022850"/>
          <p14:tracePt t="39081" x="2871788" y="5022850"/>
          <p14:tracePt t="39097" x="2863850" y="5022850"/>
          <p14:tracePt t="39105" x="2846388" y="5038725"/>
          <p14:tracePt t="41474" x="2838450" y="5048250"/>
          <p14:tracePt t="42041" x="2828925" y="5048250"/>
          <p14:tracePt t="42049" x="2820988" y="5056188"/>
          <p14:tracePt t="42602" x="2811463" y="5056188"/>
          <p14:tracePt t="43354" x="2820988" y="5056188"/>
          <p14:tracePt t="44154" x="2828925" y="5056188"/>
          <p14:tracePt t="44409" x="2828925" y="5048250"/>
          <p14:tracePt t="44433" x="2828925" y="5038725"/>
          <p14:tracePt t="44658" x="2828925" y="5030788"/>
          <p14:tracePt t="44714" x="2828925" y="5022850"/>
          <p14:tracePt t="44953" x="2838450" y="5013325"/>
          <p14:tracePt t="45650" x="2846388" y="5013325"/>
          <p14:tracePt t="45689" x="2846388" y="5022850"/>
          <p14:tracePt t="45721" x="2846388" y="5030788"/>
          <p14:tracePt t="45745" x="2846388" y="5038725"/>
          <p14:tracePt t="45793" x="2846388" y="5048250"/>
          <p14:tracePt t="45866" x="2846388" y="5064125"/>
          <p14:tracePt t="45905" x="2846388" y="5073650"/>
          <p14:tracePt t="45929" x="2846388" y="5081588"/>
          <p14:tracePt t="45953" x="2846388" y="5091113"/>
          <p14:tracePt t="45961" x="2879725" y="5091113"/>
          <p14:tracePt t="45968" x="2889250" y="5091113"/>
          <p14:tracePt t="45977" x="2922588" y="5091113"/>
          <p14:tracePt t="45985" x="2955925" y="5091113"/>
          <p14:tracePt t="45993" x="2990850" y="5091113"/>
          <p14:tracePt t="46001" x="3024188" y="5106988"/>
          <p14:tracePt t="46009" x="3041650" y="5106988"/>
          <p14:tracePt t="46017" x="3067050" y="5106988"/>
          <p14:tracePt t="46026" x="3074988" y="5106988"/>
          <p14:tracePt t="46033" x="3084513" y="5106988"/>
          <p14:tracePt t="46041" x="3100388" y="5106988"/>
          <p14:tracePt t="46153" x="3109913" y="5106988"/>
          <p14:tracePt t="46202" x="3109913" y="5116513"/>
          <p14:tracePt t="46210" x="3109913" y="5124450"/>
          <p14:tracePt t="46226" x="3109913" y="5132388"/>
          <p14:tracePt t="46233" x="3109913" y="5141913"/>
          <p14:tracePt t="46249" x="3109913" y="5157788"/>
          <p14:tracePt t="46257" x="3109913" y="5175250"/>
          <p14:tracePt t="46265" x="3109913" y="5183188"/>
          <p14:tracePt t="46273" x="3109913" y="5200650"/>
          <p14:tracePt t="46281" x="3109913" y="5208588"/>
          <p14:tracePt t="46297" x="3109913" y="5226050"/>
          <p14:tracePt t="46305" x="3109913" y="5235575"/>
          <p14:tracePt t="46313" x="3109913" y="5243513"/>
          <p14:tracePt t="46321" x="3109913" y="5268913"/>
          <p14:tracePt t="46329" x="3092450" y="5294313"/>
          <p14:tracePt t="46337" x="3067050" y="5327650"/>
          <p14:tracePt t="46345" x="3049588" y="5353050"/>
          <p14:tracePt t="46362" x="3041650" y="5370513"/>
          <p14:tracePt t="46369" x="3024188" y="5387975"/>
          <p14:tracePt t="46385" x="3016250" y="5395913"/>
          <p14:tracePt t="46393" x="3016250" y="5405438"/>
          <p14:tracePt t="46401" x="3016250" y="5413375"/>
          <p14:tracePt t="46642" x="3016250" y="5395913"/>
          <p14:tracePt t="46682" x="3016250" y="5387975"/>
          <p14:tracePt t="46722" x="3016250" y="5380038"/>
          <p14:tracePt t="46746" x="2998788" y="5370513"/>
          <p14:tracePt t="46761" x="2998788" y="5362575"/>
          <p14:tracePt t="46785" x="2998788" y="5353050"/>
          <p14:tracePt t="46801" x="2998788" y="5345113"/>
          <p14:tracePt t="46817" x="2998788" y="5337175"/>
          <p14:tracePt t="46826" x="2998788" y="5327650"/>
          <p14:tracePt t="46857" x="2998788" y="5319713"/>
          <p14:tracePt t="46873" x="2998788" y="5302250"/>
          <p14:tracePt t="46937" x="2998788" y="5294313"/>
          <p14:tracePt t="46945" x="2998788" y="5286375"/>
          <p14:tracePt t="46961" x="2998788" y="5268913"/>
          <p14:tracePt t="46978" x="2998788" y="5260975"/>
          <p14:tracePt t="46985" x="2998788" y="5251450"/>
          <p14:tracePt t="46993" x="2998788" y="5235575"/>
          <p14:tracePt t="47001" x="2998788" y="5226050"/>
          <p14:tracePt t="47017" x="2998788" y="5218113"/>
          <p14:tracePt t="47026" x="2998788" y="5200650"/>
          <p14:tracePt t="47041" x="2998788" y="5192713"/>
          <p14:tracePt t="47049" x="3008313" y="5167313"/>
          <p14:tracePt t="47065" x="3008313" y="5157788"/>
          <p14:tracePt t="47073" x="3008313" y="5141913"/>
          <p14:tracePt t="47081" x="3008313" y="5132388"/>
          <p14:tracePt t="47089" x="3008313" y="5124450"/>
          <p14:tracePt t="47097" x="3008313" y="5106988"/>
          <p14:tracePt t="47121" x="3008313" y="5099050"/>
          <p14:tracePt t="47177" x="3008313" y="5091113"/>
          <p14:tracePt t="47201" x="3008313" y="5081588"/>
          <p14:tracePt t="47217" x="3008313" y="5073650"/>
          <p14:tracePt t="47225" x="3008313" y="5064125"/>
          <p14:tracePt t="47249" x="3008313" y="5048250"/>
          <p14:tracePt t="47265" x="3008313" y="5038725"/>
          <p14:tracePt t="47281" x="2998788" y="5013325"/>
          <p14:tracePt t="47289" x="2998788" y="5005388"/>
          <p14:tracePt t="47305" x="2990850" y="4979988"/>
          <p14:tracePt t="47313" x="2990850" y="4972050"/>
          <p14:tracePt t="47321" x="2990850" y="4962525"/>
          <p14:tracePt t="47329" x="2982913" y="4937125"/>
          <p14:tracePt t="47337" x="2965450" y="4929188"/>
          <p14:tracePt t="47345" x="2955925" y="4911725"/>
          <p14:tracePt t="47353" x="2955925" y="4903788"/>
          <p14:tracePt t="47362" x="2947988" y="4894263"/>
          <p14:tracePt t="47378" x="2940050" y="4868863"/>
          <p14:tracePt t="47393" x="2940050" y="4860925"/>
          <p14:tracePt t="47417" x="2940050" y="4835525"/>
          <p14:tracePt t="47426" x="2930525" y="4827588"/>
          <p14:tracePt t="47441" x="2922588" y="4827588"/>
          <p14:tracePt t="47465" x="2922588" y="4810125"/>
          <p14:tracePt t="47553" x="2922588" y="4802188"/>
          <p14:tracePt t="47569" x="2922588" y="4775200"/>
          <p14:tracePt t="47585" x="2922588" y="4759325"/>
          <p14:tracePt t="47594" x="2922588" y="4724400"/>
          <p14:tracePt t="47601" x="2922588" y="4716463"/>
          <p14:tracePt t="47609" x="2922588" y="4699000"/>
          <p14:tracePt t="47617" x="2922588" y="4673600"/>
          <p14:tracePt t="47626" x="2922588" y="4657725"/>
          <p14:tracePt t="47633" x="2930525" y="4630738"/>
          <p14:tracePt t="47641" x="2940050" y="4605338"/>
          <p14:tracePt t="47649" x="2940050" y="4589463"/>
          <p14:tracePt t="47657" x="2947988" y="4572000"/>
          <p14:tracePt t="47665" x="2965450" y="4538663"/>
          <p14:tracePt t="47681" x="2965450" y="4513263"/>
          <p14:tracePt t="47705" x="2965450" y="4503738"/>
          <p14:tracePt t="47713" x="2965450" y="4495800"/>
          <p14:tracePt t="47721" x="2973388" y="4486275"/>
          <p14:tracePt t="47737" x="2973388" y="4478338"/>
          <p14:tracePt t="47753" x="2973388" y="4470400"/>
          <p14:tracePt t="47777" x="2982913" y="4460875"/>
          <p14:tracePt t="47801" x="2982913" y="4452938"/>
          <p14:tracePt t="47817" x="2982913" y="4445000"/>
          <p14:tracePt t="47833" x="2982913" y="4435475"/>
          <p14:tracePt t="47865" x="2982913" y="4419600"/>
          <p14:tracePt t="48386" x="2982913" y="4410075"/>
          <p14:tracePt t="48394" x="2998788" y="4376738"/>
          <p14:tracePt t="48401" x="2998788" y="4368800"/>
          <p14:tracePt t="48409" x="2998788" y="4333875"/>
          <p14:tracePt t="48417" x="3008313" y="4308475"/>
          <p14:tracePt t="48426" x="3016250" y="4291013"/>
          <p14:tracePt t="48433" x="3016250" y="4257675"/>
          <p14:tracePt t="48441" x="3016250" y="4224338"/>
          <p14:tracePt t="48449" x="3016250" y="4206875"/>
          <p14:tracePt t="48457" x="3016250" y="4181475"/>
          <p14:tracePt t="48465" x="3016250" y="4156075"/>
          <p14:tracePt t="48473" x="3024188" y="4130675"/>
          <p14:tracePt t="48481" x="3033713" y="4105275"/>
          <p14:tracePt t="48497" x="3033713" y="4087813"/>
          <p14:tracePt t="48505" x="3041650" y="4062413"/>
          <p14:tracePt t="48545" x="3041650" y="4044950"/>
          <p14:tracePt t="48601" x="3049588" y="4037013"/>
          <p14:tracePt t="48617" x="3059113" y="4027488"/>
          <p14:tracePt t="48641" x="3067050" y="4019550"/>
          <p14:tracePt t="48649" x="3074988" y="4011613"/>
          <p14:tracePt t="48665" x="3084513" y="4002088"/>
          <p14:tracePt t="48681" x="3084513" y="3994150"/>
          <p14:tracePt t="48705" x="3084513" y="3986213"/>
          <p14:tracePt t="48737" x="3100388" y="3968750"/>
          <p14:tracePt t="48809" x="3117850" y="3960813"/>
          <p14:tracePt t="48826" x="3135313" y="3960813"/>
          <p14:tracePt t="48842" x="3152775" y="3960813"/>
          <p14:tracePt t="48849" x="3160713" y="3960813"/>
          <p14:tracePt t="48865" x="3168650" y="3960813"/>
          <p14:tracePt t="48881" x="3178175" y="3960813"/>
          <p14:tracePt t="48897" x="3186113" y="3960813"/>
          <p14:tracePt t="48912" x="3194050" y="3960813"/>
          <p14:tracePt t="48929" x="3203575" y="3960813"/>
          <p14:tracePt t="48937" x="3211513" y="3960813"/>
          <p14:tracePt t="48953" x="3228975" y="3960813"/>
          <p14:tracePt t="48969" x="3244850" y="3960813"/>
          <p14:tracePt t="48977" x="3279775" y="3960813"/>
          <p14:tracePt t="48985" x="3297238" y="3960813"/>
          <p14:tracePt t="48994" x="3322638" y="3960813"/>
          <p14:tracePt t="49001" x="3338513" y="3960813"/>
          <p14:tracePt t="49009" x="3348038" y="3960813"/>
          <p14:tracePt t="49017" x="3373438" y="3960813"/>
          <p14:tracePt t="49025" x="3381375" y="3960813"/>
          <p14:tracePt t="49097" x="3389313" y="3960813"/>
          <p14:tracePt t="49105" x="3414713" y="3960813"/>
          <p14:tracePt t="49121" x="3424238" y="3960813"/>
          <p14:tracePt t="49129" x="3441700" y="3960813"/>
          <p14:tracePt t="49137" x="3449638" y="3960813"/>
          <p14:tracePt t="49153" x="3457575" y="3960813"/>
          <p14:tracePt t="49162" x="3475038" y="3960813"/>
          <p14:tracePt t="49225" x="3482975" y="3960813"/>
          <p14:tracePt t="49233" x="3492500" y="3968750"/>
          <p14:tracePt t="49249" x="3508375" y="3976688"/>
          <p14:tracePt t="49257" x="3517900" y="3976688"/>
          <p14:tracePt t="49265" x="3533775" y="3986213"/>
          <p14:tracePt t="49273" x="3551238" y="3986213"/>
          <p14:tracePt t="49289" x="3568700" y="3994150"/>
          <p14:tracePt t="49297" x="3576638" y="4011613"/>
          <p14:tracePt t="49305" x="3586163" y="4019550"/>
          <p14:tracePt t="49313" x="3594100" y="4027488"/>
          <p14:tracePt t="49321" x="3611563" y="4037013"/>
          <p14:tracePt t="49329" x="3611563" y="4044950"/>
          <p14:tracePt t="49337" x="3619500" y="4052888"/>
          <p14:tracePt t="49345" x="3636963" y="4062413"/>
          <p14:tracePt t="49353" x="3644900" y="4087813"/>
          <p14:tracePt t="49362" x="3652838" y="4095750"/>
          <p14:tracePt t="49369" x="3662363" y="4113213"/>
          <p14:tracePt t="49378" x="3670300" y="4138613"/>
          <p14:tracePt t="49385" x="3695700" y="4164013"/>
          <p14:tracePt t="49393" x="3703638" y="4197350"/>
          <p14:tracePt t="49401" x="3713163" y="4214813"/>
          <p14:tracePt t="49409" x="3721100" y="4240213"/>
          <p14:tracePt t="49417" x="3721100" y="4265613"/>
          <p14:tracePt t="49426" x="3729038" y="4300538"/>
          <p14:tracePt t="49433" x="3729038" y="4308475"/>
          <p14:tracePt t="49441" x="3738563" y="4316413"/>
          <p14:tracePt t="49449" x="3738563" y="4333875"/>
          <p14:tracePt t="49457" x="3746500" y="4341813"/>
          <p14:tracePt t="49578" x="3746500" y="4316413"/>
          <p14:tracePt t="49586" x="3746500" y="4308475"/>
          <p14:tracePt t="49594" x="3746500" y="4283075"/>
          <p14:tracePt t="49601" x="3729038" y="4257675"/>
          <p14:tracePt t="49610" x="3713163" y="4224338"/>
          <p14:tracePt t="49617" x="3687763" y="4171950"/>
          <p14:tracePt t="49625" x="3652838" y="4121150"/>
          <p14:tracePt t="49633" x="3627438" y="4087813"/>
          <p14:tracePt t="49641" x="3611563" y="4052888"/>
          <p14:tracePt t="49649" x="3586163" y="4027488"/>
          <p14:tracePt t="49657" x="3568700" y="3994150"/>
          <p14:tracePt t="49665" x="3543300" y="3968750"/>
          <p14:tracePt t="49673" x="3533775" y="3951288"/>
          <p14:tracePt t="49681" x="3525838" y="3951288"/>
          <p14:tracePt t="49689" x="3525838" y="3935413"/>
          <p14:tracePt t="49697" x="3525838" y="3925888"/>
          <p14:tracePt t="49705" x="3517900" y="3917950"/>
          <p14:tracePt t="49721" x="3508375" y="3900488"/>
          <p14:tracePt t="49729" x="3508375" y="3883025"/>
          <p14:tracePt t="49737" x="3492500" y="3849688"/>
          <p14:tracePt t="49745" x="3482975" y="3832225"/>
          <p14:tracePt t="49753" x="3467100" y="3806825"/>
          <p14:tracePt t="49761" x="3457575" y="3773488"/>
          <p14:tracePt t="49769" x="3441700" y="3748088"/>
          <p14:tracePt t="49778" x="3432175" y="3738563"/>
          <p14:tracePt t="49785" x="3424238" y="3713163"/>
          <p14:tracePt t="49793" x="3414713" y="3687763"/>
          <p14:tracePt t="49801" x="3398838" y="3671888"/>
          <p14:tracePt t="49809" x="3381375" y="3646488"/>
          <p14:tracePt t="49817" x="3373438" y="3646488"/>
          <p14:tracePt t="49825" x="3373438" y="3619500"/>
          <p14:tracePt t="49833" x="3363913" y="3611563"/>
          <p14:tracePt t="49841" x="3355975" y="3594100"/>
          <p14:tracePt t="49849" x="3355975" y="3568700"/>
          <p14:tracePt t="49857" x="3348038" y="3543300"/>
          <p14:tracePt t="49865" x="3348038" y="3535363"/>
          <p14:tracePt t="49878" x="3338513" y="3509963"/>
          <p14:tracePt t="49881" x="3338513" y="3492500"/>
          <p14:tracePt t="49889" x="3338513" y="3475038"/>
          <p14:tracePt t="49897" x="3338513" y="3459163"/>
          <p14:tracePt t="49905" x="3322638" y="3433763"/>
          <p14:tracePt t="49921" x="3322638" y="3398838"/>
          <p14:tracePt t="49929" x="3313113" y="3390900"/>
          <p14:tracePt t="49937" x="3313113" y="3365500"/>
          <p14:tracePt t="49946" x="3313113" y="3348038"/>
          <p14:tracePt t="49953" x="3313113" y="3330575"/>
          <p14:tracePt t="49961" x="3313113" y="3314700"/>
          <p14:tracePt t="49969" x="3313113" y="3279775"/>
          <p14:tracePt t="49977" x="3313113" y="3254375"/>
          <p14:tracePt t="49985" x="3313113" y="3238500"/>
          <p14:tracePt t="49993" x="3313113" y="3203575"/>
          <p14:tracePt t="50001" x="3305175" y="3170238"/>
          <p14:tracePt t="50009" x="3305175" y="3127375"/>
          <p14:tracePt t="50017" x="3305175" y="3101975"/>
          <p14:tracePt t="50026" x="3305175" y="3059113"/>
          <p14:tracePt t="50033" x="3305175" y="3033713"/>
          <p14:tracePt t="50041" x="3305175" y="3000375"/>
          <p14:tracePt t="50049" x="3305175" y="2957513"/>
          <p14:tracePt t="50057" x="3305175" y="2914650"/>
          <p14:tracePt t="50065" x="3305175" y="2881313"/>
          <p14:tracePt t="50073" x="3305175" y="2838450"/>
          <p14:tracePt t="50081" x="3305175" y="2813050"/>
          <p14:tracePt t="50089" x="3305175" y="2787650"/>
          <p14:tracePt t="50097" x="3305175" y="2752725"/>
          <p14:tracePt t="50104" x="3305175" y="2719388"/>
          <p14:tracePt t="50113" x="3305175" y="2693988"/>
          <p14:tracePt t="50121" x="3305175" y="2676525"/>
          <p14:tracePt t="50128" x="3305175" y="2643188"/>
          <p14:tracePt t="50137" x="3305175" y="2617788"/>
          <p14:tracePt t="50145" x="3305175" y="2608263"/>
          <p14:tracePt t="50153" x="3305175" y="2582863"/>
          <p14:tracePt t="50161" x="3305175" y="2566988"/>
          <p14:tracePt t="50169" x="3305175" y="2541588"/>
          <p14:tracePt t="50178" x="3305175" y="2524125"/>
          <p14:tracePt t="50185" x="3313113" y="2498725"/>
          <p14:tracePt t="50193" x="3330575" y="2481263"/>
          <p14:tracePt t="50201" x="3330575" y="2463800"/>
          <p14:tracePt t="50209" x="3338513" y="2455863"/>
          <p14:tracePt t="50217" x="3348038" y="2438400"/>
          <p14:tracePt t="50226" x="3355975" y="2413000"/>
          <p14:tracePt t="50233" x="3363913" y="2413000"/>
          <p14:tracePt t="50241" x="3373438" y="2397125"/>
          <p14:tracePt t="50249" x="3373438" y="2387600"/>
          <p14:tracePt t="50257" x="3381375" y="2379663"/>
          <p14:tracePt t="50273" x="3389313" y="2371725"/>
          <p14:tracePt t="50434" x="3398838" y="2371725"/>
          <p14:tracePt t="50450" x="3398838" y="2387600"/>
          <p14:tracePt t="50457" x="3398838" y="2413000"/>
          <p14:tracePt t="50465" x="3398838" y="2422525"/>
          <p14:tracePt t="50473" x="3398838" y="2447925"/>
          <p14:tracePt t="50481" x="3389313" y="2489200"/>
          <p14:tracePt t="50489" x="3381375" y="2516188"/>
          <p14:tracePt t="50497" x="3373438" y="2557463"/>
          <p14:tracePt t="50505" x="3338513" y="2617788"/>
          <p14:tracePt t="50513" x="3322638" y="2693988"/>
          <p14:tracePt t="50521" x="3305175" y="2752725"/>
          <p14:tracePt t="50529" x="3279775" y="2846388"/>
          <p14:tracePt t="50537" x="3254375" y="2932113"/>
          <p14:tracePt t="50545" x="3219450" y="3025775"/>
          <p14:tracePt t="50553" x="3194050" y="3119438"/>
          <p14:tracePt t="50561" x="3160713" y="3211513"/>
          <p14:tracePt t="50569" x="3143250" y="3314700"/>
          <p14:tracePt t="50577" x="3092450" y="3416300"/>
          <p14:tracePt t="50585" x="3092450" y="3492500"/>
          <p14:tracePt t="50594" x="3059113" y="3594100"/>
          <p14:tracePt t="50601" x="3049588" y="3636963"/>
          <p14:tracePt t="50609" x="3033713" y="3722688"/>
          <p14:tracePt t="50617" x="3008313" y="3773488"/>
          <p14:tracePt t="50625" x="2998788" y="3816350"/>
          <p14:tracePt t="50633" x="2955925" y="3883025"/>
          <p14:tracePt t="50641" x="2940050" y="3917950"/>
          <p14:tracePt t="50649" x="2930525" y="3968750"/>
          <p14:tracePt t="50657" x="2905125" y="4002088"/>
          <p14:tracePt t="50665" x="2897188" y="4037013"/>
          <p14:tracePt t="50673" x="2879725" y="4079875"/>
          <p14:tracePt t="50681" x="2854325" y="4130675"/>
          <p14:tracePt t="50689" x="2846388" y="4156075"/>
          <p14:tracePt t="50697" x="2846388" y="4189413"/>
          <p14:tracePt t="50705" x="2828925" y="4197350"/>
          <p14:tracePt t="50713" x="2828925" y="4232275"/>
          <p14:tracePt t="50721" x="2828925" y="4249738"/>
          <p14:tracePt t="50728" x="2828925" y="4265613"/>
          <p14:tracePt t="50737" x="2828925" y="4300538"/>
          <p14:tracePt t="50745" x="2828925" y="4316413"/>
          <p14:tracePt t="50753" x="2828925" y="4341813"/>
          <p14:tracePt t="50761" x="2828925" y="4376738"/>
          <p14:tracePt t="50769" x="2828925" y="4402138"/>
          <p14:tracePt t="50777" x="2828925" y="4435475"/>
          <p14:tracePt t="50785" x="2828925" y="4452938"/>
          <p14:tracePt t="50793" x="2828925" y="4486275"/>
          <p14:tracePt t="50801" x="2828925" y="4521200"/>
          <p14:tracePt t="50809" x="2828925" y="4546600"/>
          <p14:tracePt t="50817" x="2828925" y="4572000"/>
          <p14:tracePt t="50825" x="2828925" y="4589463"/>
          <p14:tracePt t="50833" x="2828925" y="4597400"/>
          <p14:tracePt t="50841" x="2828925" y="4614863"/>
          <p14:tracePt t="50849" x="2828925" y="4622800"/>
          <p14:tracePt t="50857" x="2828925" y="4630738"/>
          <p14:tracePt t="50865" x="2828925" y="4640263"/>
          <p14:tracePt t="50937" x="2838450" y="4640263"/>
          <p14:tracePt t="50945" x="2838450" y="4630738"/>
          <p14:tracePt t="50953" x="2854325" y="4614863"/>
          <p14:tracePt t="50961" x="2854325" y="4579938"/>
          <p14:tracePt t="50969" x="2854325" y="4572000"/>
          <p14:tracePt t="50978" x="2863850" y="4546600"/>
          <p14:tracePt t="50985" x="2863850" y="4529138"/>
          <p14:tracePt t="50994" x="2863850" y="4513263"/>
          <p14:tracePt t="51001" x="2863850" y="4495800"/>
          <p14:tracePt t="51009" x="2863850" y="4460875"/>
          <p14:tracePt t="51017" x="2863850" y="4445000"/>
          <p14:tracePt t="51025" x="2863850" y="4419600"/>
          <p14:tracePt t="51033" x="2863850" y="4384675"/>
          <p14:tracePt t="51041" x="2863850" y="4351338"/>
          <p14:tracePt t="51049" x="2863850" y="4308475"/>
          <p14:tracePt t="51057" x="2863850" y="4283075"/>
          <p14:tracePt t="51065" x="2854325" y="4232275"/>
          <p14:tracePt t="51073" x="2846388" y="4189413"/>
          <p14:tracePt t="51081" x="2846388" y="4146550"/>
          <p14:tracePt t="51088" x="2838450" y="4087813"/>
          <p14:tracePt t="51097" x="2838450" y="4037013"/>
          <p14:tracePt t="51105" x="2838450" y="3986213"/>
          <p14:tracePt t="51112" x="2838450" y="3925888"/>
          <p14:tracePt t="51121" x="2838450" y="3841750"/>
          <p14:tracePt t="51128" x="2838450" y="3763963"/>
          <p14:tracePt t="51137" x="2838450" y="3697288"/>
          <p14:tracePt t="51145" x="2838450" y="3629025"/>
          <p14:tracePt t="51153" x="2838450" y="3578225"/>
          <p14:tracePt t="51161" x="2838450" y="3527425"/>
          <p14:tracePt t="51169" x="2838450" y="3484563"/>
          <p14:tracePt t="51177" x="2838450" y="3433763"/>
          <p14:tracePt t="51185" x="2838450" y="3390900"/>
          <p14:tracePt t="51193" x="2838450" y="3355975"/>
          <p14:tracePt t="51201" x="2838450" y="3330575"/>
          <p14:tracePt t="51209" x="2838450" y="3297238"/>
          <p14:tracePt t="51217" x="2838450" y="3263900"/>
          <p14:tracePt t="51225" x="2838450" y="3238500"/>
          <p14:tracePt t="51233" x="2838450" y="3203575"/>
          <p14:tracePt t="51241" x="2838450" y="3170238"/>
          <p14:tracePt t="51249" x="2838450" y="3135313"/>
          <p14:tracePt t="51257" x="2838450" y="3119438"/>
          <p14:tracePt t="51265" x="2838450" y="3094038"/>
          <p14:tracePt t="51273" x="2838450" y="3076575"/>
          <p14:tracePt t="51281" x="2838450" y="3059113"/>
          <p14:tracePt t="51289" x="2838450" y="3041650"/>
          <p14:tracePt t="51297" x="2838450" y="3033713"/>
          <p14:tracePt t="51305" x="2838450" y="3008313"/>
          <p14:tracePt t="51313" x="2838450" y="2990850"/>
          <p14:tracePt t="51321" x="2838450" y="2982913"/>
          <p14:tracePt t="51329" x="2838450" y="2974975"/>
          <p14:tracePt t="51337" x="2838450" y="2949575"/>
          <p14:tracePt t="51345" x="2838450" y="2914650"/>
          <p14:tracePt t="51353" x="2838450" y="2881313"/>
          <p14:tracePt t="51361" x="2838450" y="2855913"/>
          <p14:tracePt t="51369" x="2838450" y="2830513"/>
          <p14:tracePt t="51378" x="2838450" y="2795588"/>
          <p14:tracePt t="51385" x="2838450" y="2762250"/>
          <p14:tracePt t="51393" x="2838450" y="2719388"/>
          <p14:tracePt t="51401" x="2838450" y="2701925"/>
          <p14:tracePt t="51409" x="2838450" y="2668588"/>
          <p14:tracePt t="51416" x="2854325" y="2617788"/>
          <p14:tracePt t="51425" x="2854325" y="2592388"/>
          <p14:tracePt t="51432" x="2854325" y="2574925"/>
          <p14:tracePt t="51440" x="2863850" y="2541588"/>
          <p14:tracePt t="51449" x="2863850" y="2506663"/>
          <p14:tracePt t="51457" x="2871788" y="2498725"/>
          <p14:tracePt t="51465" x="2871788" y="2473325"/>
          <p14:tracePt t="51473" x="2871788" y="2455863"/>
          <p14:tracePt t="51481" x="2871788" y="2447925"/>
          <p14:tracePt t="51489" x="2871788" y="2430463"/>
          <p14:tracePt t="51497" x="2871788" y="2413000"/>
          <p14:tracePt t="51505" x="2871788" y="2405063"/>
          <p14:tracePt t="51513" x="2871788" y="2387600"/>
          <p14:tracePt t="51521" x="2871788" y="2379663"/>
          <p14:tracePt t="51528" x="2871788" y="2362200"/>
          <p14:tracePt t="51537" x="2871788" y="2354263"/>
          <p14:tracePt t="51545" x="2871788" y="2336800"/>
          <p14:tracePt t="51553" x="2871788" y="2319338"/>
          <p14:tracePt t="51561" x="2871788" y="2311400"/>
          <p14:tracePt t="51569" x="2871788" y="2303463"/>
          <p14:tracePt t="51578" x="2871788" y="2286000"/>
          <p14:tracePt t="51585" x="2871788" y="2278063"/>
          <p14:tracePt t="51594" x="2871788" y="2268538"/>
          <p14:tracePt t="51601" x="2871788" y="2260600"/>
          <p14:tracePt t="51617" x="2879725" y="2252663"/>
          <p14:tracePt t="51625" x="2889250" y="2243138"/>
          <p14:tracePt t="51897" x="2889250" y="2252663"/>
          <p14:tracePt t="51906" x="2889250" y="2260600"/>
          <p14:tracePt t="51914" x="2889250" y="2268538"/>
          <p14:tracePt t="51921" x="2889250" y="2278063"/>
          <p14:tracePt t="51930" x="2889250" y="2293938"/>
          <p14:tracePt t="51937" x="2889250" y="2311400"/>
          <p14:tracePt t="51945" x="2889250" y="2336800"/>
          <p14:tracePt t="51953" x="2897188" y="2362200"/>
          <p14:tracePt t="51961" x="2897188" y="2397125"/>
          <p14:tracePt t="51969" x="2914650" y="2430463"/>
          <p14:tracePt t="51978" x="2922588" y="2489200"/>
          <p14:tracePt t="51985" x="2940050" y="2532063"/>
          <p14:tracePt t="51993" x="2965450" y="2625725"/>
          <p14:tracePt t="52001" x="3008313" y="2711450"/>
          <p14:tracePt t="52009" x="3033713" y="2813050"/>
          <p14:tracePt t="52017" x="3067050" y="2914650"/>
          <p14:tracePt t="52025" x="3100388" y="3033713"/>
          <p14:tracePt t="52033" x="3127375" y="3178175"/>
          <p14:tracePt t="52041" x="3160713" y="3322638"/>
          <p14:tracePt t="52049" x="3168650" y="3475038"/>
          <p14:tracePt t="52057" x="3194050" y="3619500"/>
          <p14:tracePt t="52065" x="3236913" y="3798888"/>
          <p14:tracePt t="52073" x="3244850" y="3943350"/>
          <p14:tracePt t="52081" x="3287713" y="4146550"/>
          <p14:tracePt t="52089" x="3313113" y="4291013"/>
          <p14:tracePt t="52097" x="3322638" y="4445000"/>
          <p14:tracePt t="52105" x="3348038" y="4589463"/>
          <p14:tracePt t="52113" x="3373438" y="4733925"/>
          <p14:tracePt t="52121" x="3381375" y="4903788"/>
          <p14:tracePt t="52129" x="3414713" y="5048250"/>
          <p14:tracePt t="52137" x="3414713" y="5192713"/>
          <p14:tracePt t="52145" x="3414713" y="5302250"/>
          <p14:tracePt t="52153" x="3414713" y="5413375"/>
          <p14:tracePt t="52161" x="3414713" y="5497513"/>
          <p14:tracePt t="52169" x="3414713" y="5600700"/>
          <p14:tracePt t="52178" x="3414713" y="5659438"/>
          <p14:tracePt t="52185" x="3414713" y="5702300"/>
          <p14:tracePt t="52193" x="3414713" y="5735638"/>
          <p14:tracePt t="52201" x="3414713" y="5770563"/>
          <p14:tracePt t="52209" x="3414713" y="5778500"/>
          <p14:tracePt t="52217" x="3414713" y="5795963"/>
          <p14:tracePt t="52225" x="3406775" y="5803900"/>
          <p14:tracePt t="52249" x="3406775" y="5813425"/>
          <p14:tracePt t="52265" x="3406775" y="5821363"/>
          <p14:tracePt t="52281" x="3398838" y="5838825"/>
          <p14:tracePt t="52514" x="3389313" y="5838825"/>
          <p14:tracePt t="52522" x="3381375" y="5846763"/>
          <p14:tracePt t="52537" x="3373438" y="5846763"/>
          <p14:tracePt t="52544" x="3363913" y="5846763"/>
          <p14:tracePt t="52617" x="3355975" y="5854700"/>
          <p14:tracePt t="52649" x="3348038" y="5854700"/>
          <p14:tracePt t="52665" x="3338513" y="5854700"/>
          <p14:tracePt t="52681" x="3330575" y="5854700"/>
          <p14:tracePt t="52697" x="3322638" y="5854700"/>
          <p14:tracePt t="52713" x="3313113" y="5854700"/>
          <p14:tracePt t="52737" x="3297238" y="5854700"/>
          <p14:tracePt t="52769" x="3287713" y="5854700"/>
          <p14:tracePt t="52785" x="3279775" y="5854700"/>
          <p14:tracePt t="52809" x="3270250" y="5854700"/>
          <p14:tracePt t="52817" x="3262313" y="5846763"/>
          <p14:tracePt t="52826" x="3254375" y="5846763"/>
          <p14:tracePt t="52857" x="3254375" y="5838825"/>
          <p14:tracePt t="52865" x="3244850" y="5829300"/>
          <p14:tracePt t="53066" x="3244850" y="5821363"/>
          <p14:tracePt t="53178" x="3244850" y="5813425"/>
          <p14:tracePt t="53514" x="3236913" y="5803900"/>
          <p14:tracePt t="53601" x="3228975" y="5803900"/>
          <p14:tracePt t="54433" x="3219450" y="5803900"/>
          <p14:tracePt t="55186" x="3211513" y="5795963"/>
          <p14:tracePt t="55209" x="3211513" y="5788025"/>
          <p14:tracePt t="55337" x="3203575" y="5778500"/>
          <p14:tracePt t="55801" x="3194050" y="5778500"/>
          <p14:tracePt t="55922" x="3186113" y="5778500"/>
          <p14:tracePt t="56010" x="3178175" y="5778500"/>
          <p14:tracePt t="56017" x="3168650" y="5778500"/>
          <p14:tracePt t="56027" x="3160713" y="5778500"/>
          <p14:tracePt t="56042" x="3143250" y="5778500"/>
          <p14:tracePt t="56121" x="3135313" y="5778500"/>
          <p14:tracePt t="56129" x="3135313" y="5770563"/>
          <p14:tracePt t="56146" x="3127375" y="5761038"/>
          <p14:tracePt t="56546" x="3117850" y="5761038"/>
          <p14:tracePt t="56698" x="3109913" y="5761038"/>
          <p14:tracePt t="56721" x="3092450" y="5761038"/>
          <p14:tracePt t="56842" x="3084513" y="5761038"/>
          <p14:tracePt t="56873" x="3074988" y="5761038"/>
          <p14:tracePt t="57034" x="3067050" y="5761038"/>
          <p14:tracePt t="57042" x="3041650" y="5761038"/>
          <p14:tracePt t="57049" x="2998788" y="5761038"/>
          <p14:tracePt t="57058" x="2965450" y="5761038"/>
          <p14:tracePt t="57065" x="2940050" y="5761038"/>
          <p14:tracePt t="57073" x="2922588" y="5761038"/>
          <p14:tracePt t="57081" x="2914650" y="5761038"/>
          <p14:tracePt t="57089" x="2897188" y="5761038"/>
          <p14:tracePt t="57097" x="2889250" y="5761038"/>
          <p14:tracePt t="57105" x="2879725" y="5761038"/>
          <p14:tracePt t="57153" x="2863850" y="5761038"/>
          <p14:tracePt t="57169" x="2854325" y="5761038"/>
          <p14:tracePt t="57185" x="2846388" y="5761038"/>
          <p14:tracePt t="57193" x="2828925" y="5761038"/>
          <p14:tracePt t="57217" x="2820988" y="5761038"/>
          <p14:tracePt t="57226" x="2811463" y="5761038"/>
          <p14:tracePt t="57257" x="2803525" y="5761038"/>
          <p14:tracePt t="57329" x="2803525" y="5753100"/>
          <p14:tracePt t="57346" x="2803525" y="5735638"/>
          <p14:tracePt t="57353" x="2803525" y="5710238"/>
          <p14:tracePt t="57362" x="2811463" y="5694363"/>
          <p14:tracePt t="57369" x="2828925" y="5668963"/>
          <p14:tracePt t="57378" x="2838450" y="5634038"/>
          <p14:tracePt t="57385" x="2846388" y="5600700"/>
          <p14:tracePt t="57393" x="2889250" y="5524500"/>
          <p14:tracePt t="57403" x="2897188" y="5489575"/>
          <p14:tracePt t="57409" x="2922588" y="5430838"/>
          <p14:tracePt t="57417" x="2930525" y="5395913"/>
          <p14:tracePt t="57426" x="2930525" y="5353050"/>
          <p14:tracePt t="57433" x="2930525" y="5319713"/>
          <p14:tracePt t="57441" x="2930525" y="5268913"/>
          <p14:tracePt t="57449" x="2930525" y="5235575"/>
          <p14:tracePt t="57457" x="2930525" y="5192713"/>
          <p14:tracePt t="57465" x="2930525" y="5175250"/>
          <p14:tracePt t="57473" x="2930525" y="5141913"/>
          <p14:tracePt t="57481" x="2930525" y="5106988"/>
          <p14:tracePt t="57489" x="2930525" y="5091113"/>
          <p14:tracePt t="57497" x="2930525" y="5073650"/>
          <p14:tracePt t="57505" x="2930525" y="5038725"/>
          <p14:tracePt t="57513" x="2930525" y="5013325"/>
          <p14:tracePt t="57521" x="2930525" y="4997450"/>
          <p14:tracePt t="57529" x="2930525" y="4987925"/>
          <p14:tracePt t="57537" x="2930525" y="4962525"/>
          <p14:tracePt t="57545" x="2940050" y="4954588"/>
          <p14:tracePt t="57553" x="2955925" y="4937125"/>
          <p14:tracePt t="57562" x="2965450" y="4919663"/>
          <p14:tracePt t="57569" x="2965450" y="4911725"/>
          <p14:tracePt t="57578" x="2973388" y="4894263"/>
          <p14:tracePt t="57585" x="2990850" y="4878388"/>
          <p14:tracePt t="57601" x="2998788" y="4852988"/>
          <p14:tracePt t="57610" x="3016250" y="4835525"/>
          <p14:tracePt t="57617" x="3033713" y="4802188"/>
          <p14:tracePt t="57626" x="3041650" y="4775200"/>
          <p14:tracePt t="57633" x="3059113" y="4724400"/>
          <p14:tracePt t="57641" x="3074988" y="4699000"/>
          <p14:tracePt t="57649" x="3092450" y="4657725"/>
          <p14:tracePt t="57657" x="3100388" y="4622800"/>
          <p14:tracePt t="57665" x="3127375" y="4564063"/>
          <p14:tracePt t="57673" x="3127375" y="4538663"/>
          <p14:tracePt t="57681" x="3135313" y="4503738"/>
          <p14:tracePt t="57689" x="3143250" y="4470400"/>
          <p14:tracePt t="57697" x="3143250" y="4452938"/>
          <p14:tracePt t="57705" x="3143250" y="4419600"/>
          <p14:tracePt t="57713" x="3160713" y="4394200"/>
          <p14:tracePt t="57721" x="3160713" y="4376738"/>
          <p14:tracePt t="57729" x="3160713" y="4359275"/>
          <p14:tracePt t="57737" x="3160713" y="4351338"/>
          <p14:tracePt t="57745" x="3160713" y="4341813"/>
          <p14:tracePt t="57753" x="3160713" y="4325938"/>
          <p14:tracePt t="57762" x="3160713" y="4316413"/>
          <p14:tracePt t="57769" x="3160713" y="4308475"/>
          <p14:tracePt t="57794" x="3160713" y="4291013"/>
          <p14:tracePt t="57809" x="3160713" y="4275138"/>
          <p14:tracePt t="57817" x="3160713" y="4249738"/>
          <p14:tracePt t="57826" x="3168650" y="4240213"/>
          <p14:tracePt t="57833" x="3168650" y="4214813"/>
          <p14:tracePt t="57841" x="3168650" y="4197350"/>
          <p14:tracePt t="57849" x="3168650" y="4189413"/>
          <p14:tracePt t="57857" x="3168650" y="4171950"/>
          <p14:tracePt t="57865" x="3168650" y="4164013"/>
          <p14:tracePt t="57880" x="3168650" y="4156075"/>
          <p14:tracePt t="57881" x="3168650" y="4146550"/>
          <p14:tracePt t="58066" x="3178175" y="4138613"/>
          <p14:tracePt t="58081" x="3186113" y="4130675"/>
          <p14:tracePt t="58090" x="3186113" y="4121150"/>
          <p14:tracePt t="58097" x="3194050" y="4113213"/>
          <p14:tracePt t="58113" x="3194050" y="4105275"/>
          <p14:tracePt t="58121" x="3203575" y="4095750"/>
          <p14:tracePt t="58145" x="3203575" y="4087813"/>
          <p14:tracePt t="58162" x="3203575" y="4079875"/>
          <p14:tracePt t="58185" x="3211513" y="4052888"/>
          <p14:tracePt t="58193" x="3211513" y="4044950"/>
          <p14:tracePt t="58201" x="3211513" y="4027488"/>
          <p14:tracePt t="58210" x="3211513" y="4011613"/>
          <p14:tracePt t="58227" x="3211513" y="3994150"/>
          <p14:tracePt t="58233" x="3211513" y="3986213"/>
          <p14:tracePt t="58249" x="3211513" y="3960813"/>
          <p14:tracePt t="58275" x="3211513" y="3951288"/>
          <p14:tracePt t="58281" x="3219450" y="3943350"/>
          <p14:tracePt t="58289" x="3228975" y="3935413"/>
          <p14:tracePt t="58321" x="3228975" y="3925888"/>
          <p14:tracePt t="58377" x="3236913" y="3917950"/>
          <p14:tracePt t="58409" x="3244850" y="3908425"/>
          <p14:tracePt t="58417" x="3254375" y="3908425"/>
          <p14:tracePt t="58426" x="3262313" y="3900488"/>
          <p14:tracePt t="58433" x="3270250" y="3892550"/>
          <p14:tracePt t="58449" x="3287713" y="3892550"/>
          <p14:tracePt t="58465" x="3297238" y="3892550"/>
          <p14:tracePt t="58473" x="3305175" y="3892550"/>
          <p14:tracePt t="58489" x="3313113" y="3892550"/>
          <p14:tracePt t="58497" x="3322638" y="3892550"/>
          <p14:tracePt t="58505" x="3330575" y="3892550"/>
          <p14:tracePt t="58521" x="3348038" y="3892550"/>
          <p14:tracePt t="58529" x="3355975" y="3892550"/>
          <p14:tracePt t="58546" x="3363913" y="3892550"/>
          <p14:tracePt t="58553" x="3373438" y="3892550"/>
          <p14:tracePt t="58562" x="3381375" y="3892550"/>
          <p14:tracePt t="58569" x="3398838" y="3892550"/>
          <p14:tracePt t="58578" x="3406775" y="3892550"/>
          <p14:tracePt t="58585" x="3414713" y="3892550"/>
          <p14:tracePt t="58593" x="3424238" y="3892550"/>
          <p14:tracePt t="58617" x="3441700" y="3892550"/>
          <p14:tracePt t="58681" x="3449638" y="3892550"/>
          <p14:tracePt t="58705" x="3457575" y="3892550"/>
          <p14:tracePt t="58721" x="3475038" y="3892550"/>
          <p14:tracePt t="58729" x="3475038" y="3900488"/>
          <p14:tracePt t="58745" x="3482975" y="3900488"/>
          <p14:tracePt t="58753" x="3492500" y="3900488"/>
          <p14:tracePt t="58762" x="3500438" y="3900488"/>
          <p14:tracePt t="58769" x="3508375" y="3908425"/>
          <p14:tracePt t="58801" x="3517900" y="3908425"/>
          <p14:tracePt t="58825" x="3525838" y="3917950"/>
          <p14:tracePt t="58841" x="3533775" y="3925888"/>
          <p14:tracePt t="58857" x="3543300" y="3925888"/>
          <p14:tracePt t="58897" x="3551238" y="3935413"/>
          <p14:tracePt t="58929" x="3559175" y="3943350"/>
          <p14:tracePt t="58953" x="3568700" y="3951288"/>
          <p14:tracePt t="58969" x="3576638" y="3960813"/>
          <p14:tracePt t="58993" x="3586163" y="3968750"/>
          <p14:tracePt t="59001" x="3586163" y="3976688"/>
          <p14:tracePt t="59009" x="3586163" y="3994150"/>
          <p14:tracePt t="59033" x="3594100" y="4019550"/>
          <p14:tracePt t="59041" x="3602038" y="4019550"/>
          <p14:tracePt t="59057" x="3611563" y="4027488"/>
          <p14:tracePt t="59097" x="3611563" y="4037013"/>
          <p14:tracePt t="59113" x="3611563" y="4044950"/>
          <p14:tracePt t="59121" x="3619500" y="4052888"/>
          <p14:tracePt t="59129" x="3627438" y="4052888"/>
          <p14:tracePt t="59137" x="3636963" y="4062413"/>
          <p14:tracePt t="59153" x="3636963" y="4079875"/>
          <p14:tracePt t="59169" x="3644900" y="4087813"/>
          <p14:tracePt t="59195" x="3652838" y="4113213"/>
          <p14:tracePt t="59217" x="3652838" y="4121150"/>
          <p14:tracePt t="59233" x="3652838" y="4130675"/>
          <p14:tracePt t="59241" x="3670300" y="4138613"/>
          <p14:tracePt t="59257" x="3670300" y="4146550"/>
          <p14:tracePt t="59265" x="3670300" y="4156075"/>
          <p14:tracePt t="59289" x="3670300" y="4171950"/>
          <p14:tracePt t="59297" x="3670300" y="4181475"/>
          <p14:tracePt t="59346" x="3670300" y="4189413"/>
          <p14:tracePt t="59362" x="3670300" y="4206875"/>
          <p14:tracePt t="59378" x="3670300" y="4214813"/>
          <p14:tracePt t="59385" x="3670300" y="4224338"/>
          <p14:tracePt t="59401" x="3670300" y="4232275"/>
          <p14:tracePt t="59409" x="3670300" y="4240213"/>
          <p14:tracePt t="59417" x="3670300" y="4249738"/>
          <p14:tracePt t="59433" x="3670300" y="4275138"/>
          <p14:tracePt t="59457" x="3670300" y="4283075"/>
          <p14:tracePt t="59465" x="3670300" y="4300538"/>
          <p14:tracePt t="59497" x="3670300" y="4308475"/>
          <p14:tracePt t="59513" x="3670300" y="4316413"/>
          <p14:tracePt t="59529" x="3670300" y="4325938"/>
          <p14:tracePt t="59561" x="3670300" y="4333875"/>
          <p14:tracePt t="59609" x="3670300" y="4351338"/>
          <p14:tracePt t="59642" x="3670300" y="4359275"/>
          <p14:tracePt t="59649" x="3662363" y="4368800"/>
          <p14:tracePt t="59673" x="3652838" y="4376738"/>
          <p14:tracePt t="59689" x="3652838" y="4384675"/>
          <p14:tracePt t="59697" x="3644900" y="4394200"/>
          <p14:tracePt t="59705" x="3636963" y="4402138"/>
          <p14:tracePt t="59721" x="3636963" y="4410075"/>
          <p14:tracePt t="59737" x="3627438" y="4427538"/>
          <p14:tracePt t="59753" x="3619500" y="4435475"/>
          <p14:tracePt t="59769" x="3611563" y="4445000"/>
          <p14:tracePt t="59785" x="3611563" y="4452938"/>
          <p14:tracePt t="59801" x="3602038" y="4460875"/>
          <p14:tracePt t="59817" x="3594100" y="4470400"/>
          <p14:tracePt t="59833" x="3586163" y="4478338"/>
          <p14:tracePt t="59842" x="3586163" y="4486275"/>
          <p14:tracePt t="59857" x="3576638" y="4495800"/>
          <p14:tracePt t="59881" x="3576638" y="4503738"/>
          <p14:tracePt t="59889" x="3568700" y="4513263"/>
          <p14:tracePt t="59897" x="3568700" y="4521200"/>
          <p14:tracePt t="59921" x="3568700" y="4529138"/>
          <p14:tracePt t="59929" x="3551238" y="4546600"/>
          <p14:tracePt t="59953" x="3551238" y="4554538"/>
          <p14:tracePt t="59963" x="3551238" y="4564063"/>
          <p14:tracePt t="59978" x="3543300" y="4572000"/>
          <p14:tracePt t="59985" x="3543300" y="4579938"/>
          <p14:tracePt t="60009" x="3533775" y="4589463"/>
          <p14:tracePt t="60041" x="3533775" y="4597400"/>
          <p14:tracePt t="60049" x="3533775" y="4614863"/>
          <p14:tracePt t="60065" x="3533775" y="4622800"/>
          <p14:tracePt t="60081" x="3533775" y="4630738"/>
          <p14:tracePt t="60089" x="3533775" y="4640263"/>
          <p14:tracePt t="60097" x="3517900" y="4657725"/>
          <p14:tracePt t="60121" x="3508375" y="4665663"/>
          <p14:tracePt t="60129" x="3508375" y="4673600"/>
          <p14:tracePt t="60137" x="3508375" y="4683125"/>
          <p14:tracePt t="60145" x="3508375" y="4691063"/>
          <p14:tracePt t="60169" x="3508375" y="4716463"/>
          <p14:tracePt t="60178" x="3508375" y="4724400"/>
          <p14:tracePt t="60194" x="3500438" y="4724400"/>
          <p14:tracePt t="60210" x="3500438" y="4741863"/>
          <p14:tracePt t="60217" x="3492500" y="4741863"/>
          <p14:tracePt t="60226" x="3482975" y="4749800"/>
          <p14:tracePt t="60241" x="3482975" y="4759325"/>
          <p14:tracePt t="60249" x="3482975" y="4767263"/>
          <p14:tracePt t="60257" x="3482975" y="4775200"/>
          <p14:tracePt t="60273" x="3482975" y="4784725"/>
          <p14:tracePt t="60281" x="3482975" y="4792663"/>
          <p14:tracePt t="60289" x="3475038" y="4802188"/>
          <p14:tracePt t="60297" x="3475038" y="4810125"/>
          <p14:tracePt t="60305" x="3467100" y="4810125"/>
          <p14:tracePt t="60313" x="3457575" y="4827588"/>
          <p14:tracePt t="60321" x="3457575" y="4835525"/>
          <p14:tracePt t="60329" x="3457575" y="4843463"/>
          <p14:tracePt t="60337" x="3449638" y="4843463"/>
          <p14:tracePt t="60353" x="3441700" y="4860925"/>
          <p14:tracePt t="60369" x="3441700" y="4868863"/>
          <p14:tracePt t="60385" x="3441700" y="4878388"/>
          <p14:tracePt t="60393" x="3432175" y="4886325"/>
          <p14:tracePt t="60410" x="3432175" y="4894263"/>
          <p14:tracePt t="60426" x="3432175" y="4911725"/>
          <p14:tracePt t="60441" x="3424238" y="4919663"/>
          <p14:tracePt t="60449" x="3414713" y="4919663"/>
          <p14:tracePt t="60457" x="3414713" y="4929188"/>
          <p14:tracePt t="60465" x="3414713" y="4937125"/>
          <p14:tracePt t="60473" x="3406775" y="4937125"/>
          <p14:tracePt t="60489" x="3406775" y="4946650"/>
          <p14:tracePt t="60505" x="3406775" y="4972050"/>
          <p14:tracePt t="60529" x="3398838" y="4972050"/>
          <p14:tracePt t="60545" x="3389313" y="4979988"/>
          <p14:tracePt t="60585" x="3389313" y="4987925"/>
          <p14:tracePt t="60617" x="3389313" y="4997450"/>
          <p14:tracePt t="60633" x="3389313" y="5005388"/>
          <p14:tracePt t="60641" x="3389313" y="5013325"/>
          <p14:tracePt t="60649" x="3381375" y="5013325"/>
          <p14:tracePt t="60665" x="3381375" y="5022850"/>
          <p14:tracePt t="60697" x="3381375" y="5030788"/>
          <p14:tracePt t="60729" x="3381375" y="5038725"/>
          <p14:tracePt t="60745" x="3381375" y="5056188"/>
          <p14:tracePt t="60769" x="3381375" y="5064125"/>
          <p14:tracePt t="60785" x="3381375" y="5073650"/>
          <p14:tracePt t="60809" x="3381375" y="5081588"/>
          <p14:tracePt t="60826" x="3381375" y="5091113"/>
          <p14:tracePt t="60841" x="3381375" y="5099050"/>
          <p14:tracePt t="60876" x="3381375" y="5116513"/>
          <p14:tracePt t="60881" x="3381375" y="5124450"/>
          <p14:tracePt t="60897" x="3381375" y="5132388"/>
          <p14:tracePt t="60913" x="3381375" y="5149850"/>
          <p14:tracePt t="60937" x="3381375" y="5157788"/>
          <p14:tracePt t="60945" x="3381375" y="5167313"/>
          <p14:tracePt t="60969" x="3381375" y="5175250"/>
          <p14:tracePt t="60994" x="3381375" y="5183188"/>
          <p14:tracePt t="61001" x="3381375" y="5192713"/>
          <p14:tracePt t="61017" x="3381375" y="5208588"/>
          <p14:tracePt t="61025" x="3389313" y="5218113"/>
          <p14:tracePt t="61073" x="3389313" y="5226050"/>
          <p14:tracePt t="61089" x="3389313" y="5243513"/>
          <p14:tracePt t="61105" x="3389313" y="5251450"/>
          <p14:tracePt t="61121" x="3398838" y="5260975"/>
          <p14:tracePt t="61137" x="3398838" y="5268913"/>
          <p14:tracePt t="61153" x="3398838" y="5286375"/>
          <p14:tracePt t="61179" x="3398838" y="5302250"/>
          <p14:tracePt t="61185" x="3406775" y="5311775"/>
          <p14:tracePt t="61193" x="3414713" y="5319713"/>
          <p14:tracePt t="61209" x="3414713" y="5327650"/>
          <p14:tracePt t="61217" x="3414713" y="5337175"/>
          <p14:tracePt t="61226" x="3424238" y="5345113"/>
          <p14:tracePt t="61233" x="3424238" y="5353050"/>
          <p14:tracePt t="61249" x="3432175" y="5380038"/>
          <p14:tracePt t="61265" x="3449638" y="5395913"/>
          <p14:tracePt t="61497" x="3432175" y="5395913"/>
          <p14:tracePt t="61521" x="3424238" y="5395913"/>
          <p14:tracePt t="61537" x="3424238" y="5380038"/>
          <p14:tracePt t="61546" x="3424238" y="5353050"/>
          <p14:tracePt t="61553" x="3424238" y="5319713"/>
          <p14:tracePt t="61561" x="3424238" y="5276850"/>
          <p14:tracePt t="61569" x="3432175" y="5226050"/>
          <p14:tracePt t="61578" x="3441700" y="5183188"/>
          <p14:tracePt t="61585" x="3457575" y="5106988"/>
          <p14:tracePt t="61593" x="3482975" y="5056188"/>
          <p14:tracePt t="61601" x="3492500" y="4997450"/>
          <p14:tracePt t="61609" x="3500438" y="4929188"/>
          <p14:tracePt t="61617" x="3500438" y="4868863"/>
          <p14:tracePt t="61625" x="3500438" y="4810125"/>
          <p14:tracePt t="61633" x="3500438" y="4724400"/>
          <p14:tracePt t="61641" x="3500438" y="4657725"/>
          <p14:tracePt t="61649" x="3500438" y="4579938"/>
          <p14:tracePt t="61657" x="3500438" y="4513263"/>
          <p14:tracePt t="61665" x="3467100" y="4435475"/>
          <p14:tracePt t="61673" x="3424238" y="4333875"/>
          <p14:tracePt t="61681" x="3398838" y="4257675"/>
          <p14:tracePt t="61689" x="3355975" y="4181475"/>
          <p14:tracePt t="61697" x="3313113" y="4105275"/>
          <p14:tracePt t="61705" x="3279775" y="4052888"/>
          <p14:tracePt t="61713" x="3254375" y="4002088"/>
          <p14:tracePt t="61720" x="3236913" y="3986213"/>
          <p14:tracePt t="61729" x="3211513" y="3960813"/>
          <p14:tracePt t="61737" x="3203575" y="3960813"/>
          <p14:tracePt t="61745" x="3186113" y="3935413"/>
          <p14:tracePt t="61777" x="3178175" y="3935413"/>
          <p14:tracePt t="61833" x="3168650" y="3925888"/>
          <p14:tracePt t="62049" x="3178175" y="3925888"/>
          <p14:tracePt t="62057" x="3186113" y="3925888"/>
          <p14:tracePt t="62065" x="3203575" y="3925888"/>
          <p14:tracePt t="62074" x="3211513" y="3925888"/>
          <p14:tracePt t="62089" x="3228975" y="3917950"/>
          <p14:tracePt t="62097" x="3244850" y="3908425"/>
          <p14:tracePt t="62121" x="3254375" y="3908425"/>
          <p14:tracePt t="62129" x="3270250" y="3908425"/>
          <p14:tracePt t="62146" x="3279775" y="3908425"/>
          <p14:tracePt t="62153" x="3287713" y="3908425"/>
          <p14:tracePt t="62162" x="3297238" y="3908425"/>
          <p14:tracePt t="62169" x="3313113" y="3908425"/>
          <p14:tracePt t="62185" x="3338513" y="3908425"/>
          <p14:tracePt t="62201" x="3355975" y="3908425"/>
          <p14:tracePt t="62210" x="3373438" y="3917950"/>
          <p14:tracePt t="62226" x="3381375" y="3917950"/>
          <p14:tracePt t="62233" x="3389313" y="3917950"/>
          <p14:tracePt t="62241" x="3406775" y="3925888"/>
          <p14:tracePt t="62258" x="3414713" y="3935413"/>
          <p14:tracePt t="62273" x="3414713" y="3943350"/>
          <p14:tracePt t="62289" x="3424238" y="3960813"/>
          <p14:tracePt t="62297" x="3432175" y="3976688"/>
          <p14:tracePt t="62305" x="3441700" y="3976688"/>
          <p14:tracePt t="62313" x="3449638" y="3994150"/>
          <p14:tracePt t="62321" x="3449638" y="4002088"/>
          <p14:tracePt t="62329" x="3457575" y="4011613"/>
          <p14:tracePt t="62337" x="3467100" y="4037013"/>
          <p14:tracePt t="62345" x="3475038" y="4044950"/>
          <p14:tracePt t="62362" x="3482975" y="4070350"/>
          <p14:tracePt t="62369" x="3482975" y="4079875"/>
          <p14:tracePt t="62378" x="3482975" y="4105275"/>
          <p14:tracePt t="62385" x="3492500" y="4121150"/>
          <p14:tracePt t="62393" x="3492500" y="4130675"/>
          <p14:tracePt t="62401" x="3492500" y="4138613"/>
          <p14:tracePt t="62411" x="3492500" y="4156075"/>
          <p14:tracePt t="62417" x="3492500" y="4164013"/>
          <p14:tracePt t="62426" x="3508375" y="4189413"/>
          <p14:tracePt t="62442" x="3508375" y="4206875"/>
          <p14:tracePt t="62457" x="3508375" y="4224338"/>
          <p14:tracePt t="62465" x="3508375" y="4249738"/>
          <p14:tracePt t="62481" x="3517900" y="4275138"/>
          <p14:tracePt t="62489" x="3517900" y="4291013"/>
          <p14:tracePt t="62497" x="3517900" y="4316413"/>
          <p14:tracePt t="62505" x="3517900" y="4341813"/>
          <p14:tracePt t="62513" x="3517900" y="4359275"/>
          <p14:tracePt t="62521" x="3517900" y="4384675"/>
          <p14:tracePt t="62529" x="3517900" y="4402138"/>
          <p14:tracePt t="62545" x="3517900" y="4427538"/>
          <p14:tracePt t="62553" x="3517900" y="4435475"/>
          <p14:tracePt t="62569" x="3517900" y="4460875"/>
          <p14:tracePt t="62578" x="3517900" y="4470400"/>
          <p14:tracePt t="62585" x="3517900" y="4495800"/>
          <p14:tracePt t="62593" x="3517900" y="4529138"/>
          <p14:tracePt t="62601" x="3508375" y="4538663"/>
          <p14:tracePt t="62610" x="3500438" y="4564063"/>
          <p14:tracePt t="62617" x="3492500" y="4589463"/>
          <p14:tracePt t="62626" x="3492500" y="4605338"/>
          <p14:tracePt t="62633" x="3475038" y="4614863"/>
          <p14:tracePt t="62641" x="3475038" y="4640263"/>
          <p14:tracePt t="62649" x="3475038" y="4648200"/>
          <p14:tracePt t="62673" x="3475038" y="4657725"/>
          <p14:tracePt t="62681" x="3475038" y="4673600"/>
          <p14:tracePt t="62697" x="3467100" y="4673600"/>
          <p14:tracePt t="62713" x="3467100" y="4683125"/>
          <p14:tracePt t="62721" x="3467100" y="4691063"/>
          <p14:tracePt t="62729" x="3467100" y="4699000"/>
          <p14:tracePt t="62737" x="3457575" y="4708525"/>
          <p14:tracePt t="62753" x="3457575" y="4724400"/>
          <p14:tracePt t="62769" x="3449638" y="4741863"/>
          <p14:tracePt t="62778" x="3441700" y="4749800"/>
          <p14:tracePt t="62793" x="3441700" y="4767263"/>
          <p14:tracePt t="62825" x="3441700" y="4775200"/>
          <p14:tracePt t="62833" x="3441700" y="4784725"/>
          <p14:tracePt t="62857" x="3432175" y="4802188"/>
          <p14:tracePt t="62865" x="3432175" y="4810125"/>
          <p14:tracePt t="62881" x="3432175" y="4818063"/>
          <p14:tracePt t="62897" x="3432175" y="4835525"/>
          <p14:tracePt t="62905" x="3424238" y="4835525"/>
          <p14:tracePt t="62913" x="3424238" y="4843463"/>
          <p14:tracePt t="62921" x="3424238" y="4852988"/>
          <p14:tracePt t="62929" x="3424238" y="4860925"/>
          <p14:tracePt t="62937" x="3424238" y="4868863"/>
          <p14:tracePt t="62945" x="3424238" y="4878388"/>
          <p14:tracePt t="62961" x="3424238" y="4894263"/>
          <p14:tracePt t="62977" x="3424238" y="4911725"/>
          <p14:tracePt t="62993" x="3424238" y="4929188"/>
          <p14:tracePt t="63017" x="3424238" y="4937125"/>
          <p14:tracePt t="63026" x="3424238" y="4946650"/>
          <p14:tracePt t="63033" x="3424238" y="4954588"/>
          <p14:tracePt t="63041" x="3424238" y="4972050"/>
          <p14:tracePt t="63049" x="3424238" y="4979988"/>
          <p14:tracePt t="63057" x="3424238" y="4987925"/>
          <p14:tracePt t="63065" x="3424238" y="4997450"/>
          <p14:tracePt t="63073" x="3424238" y="5005388"/>
          <p14:tracePt t="63081" x="3432175" y="5013325"/>
          <p14:tracePt t="63089" x="3432175" y="5022850"/>
          <p14:tracePt t="63097" x="3449638" y="5038725"/>
          <p14:tracePt t="63112" x="3457575" y="5048250"/>
          <p14:tracePt t="63121" x="3457575" y="5056188"/>
          <p14:tracePt t="63137" x="3467100" y="5073650"/>
          <p14:tracePt t="63145" x="3475038" y="5073650"/>
          <p14:tracePt t="63161" x="3482975" y="5081588"/>
          <p14:tracePt t="63169" x="3482975" y="5091113"/>
          <p14:tracePt t="63177" x="3492500" y="5091113"/>
          <p14:tracePt t="63193" x="3492500" y="5106988"/>
          <p14:tracePt t="63201" x="3500438" y="5116513"/>
          <p14:tracePt t="63217" x="3508375" y="5116513"/>
          <p14:tracePt t="63233" x="3517900" y="5132388"/>
          <p14:tracePt t="63265" x="3517900" y="5141913"/>
          <p14:tracePt t="64034" x="3517900" y="5149850"/>
          <p14:tracePt t="64042" x="3525838" y="5157788"/>
          <p14:tracePt t="64097" x="3533775" y="5157788"/>
          <p14:tracePt t="65794" x="3533775" y="5167313"/>
          <p14:tracePt t="66074" x="3533775" y="5175250"/>
          <p14:tracePt t="66378" x="3533775" y="5183188"/>
          <p14:tracePt t="66441" x="3533775" y="5192713"/>
          <p14:tracePt t="66794" x="3543300" y="5200650"/>
          <p14:tracePt t="67066" x="3543300" y="5208588"/>
          <p14:tracePt t="67515" x="3543300" y="5192713"/>
          <p14:tracePt t="67522" x="3551238" y="5157788"/>
          <p14:tracePt t="67530" x="3551238" y="5106988"/>
          <p14:tracePt t="67537" x="3576638" y="5005388"/>
          <p14:tracePt t="67545" x="3586163" y="4903788"/>
          <p14:tracePt t="67553" x="3594100" y="4775200"/>
          <p14:tracePt t="67561" x="3636963" y="4630738"/>
          <p14:tracePt t="67569" x="3636963" y="4521200"/>
          <p14:tracePt t="67579" x="3636963" y="4376738"/>
          <p14:tracePt t="67585" x="3636963" y="4240213"/>
          <p14:tracePt t="67594" x="3636963" y="4121150"/>
          <p14:tracePt t="67601" x="3619500" y="4011613"/>
          <p14:tracePt t="67609" x="3586163" y="3892550"/>
          <p14:tracePt t="67617" x="3551238" y="3790950"/>
          <p14:tracePt t="67625" x="3517900" y="3730625"/>
          <p14:tracePt t="67633" x="3475038" y="3654425"/>
          <p14:tracePt t="67641" x="3467100" y="3619500"/>
          <p14:tracePt t="67649" x="3449638" y="3568700"/>
          <p14:tracePt t="67657" x="3432175" y="3543300"/>
          <p14:tracePt t="67665" x="3424238" y="3527425"/>
          <p14:tracePt t="67681" x="3424238" y="3509963"/>
          <p14:tracePt t="67721" x="3424238" y="3502025"/>
          <p14:tracePt t="67737" x="3424238" y="3492500"/>
          <p14:tracePt t="67745" x="3424238" y="3484563"/>
          <p14:tracePt t="67769" x="3424238" y="3475038"/>
          <p14:tracePt t="67778" x="3424238" y="3467100"/>
          <p14:tracePt t="67793" x="3424238" y="3459163"/>
          <p14:tracePt t="67801" x="3424238" y="3449638"/>
          <p14:tracePt t="67809" x="3414713" y="3441700"/>
          <p14:tracePt t="67841" x="3414713" y="3433763"/>
          <p14:tracePt t="67857" x="3406775" y="3416300"/>
          <p14:tracePt t="67881" x="3398838" y="3408363"/>
          <p14:tracePt t="67897" x="3389313" y="3398838"/>
          <p14:tracePt t="67913" x="3389313" y="3390900"/>
          <p14:tracePt t="67921" x="3373438" y="3382963"/>
          <p14:tracePt t="67937" x="3363913" y="3373438"/>
          <p14:tracePt t="67945" x="3363913" y="3365500"/>
          <p14:tracePt t="67962" x="3355975" y="3365500"/>
          <p14:tracePt t="67985" x="3348038" y="3355975"/>
          <p14:tracePt t="67993" x="3338513" y="3340100"/>
          <p14:tracePt t="68017" x="3330575" y="3322638"/>
          <p14:tracePt t="68026" x="3330575" y="3314700"/>
          <p14:tracePt t="68033" x="3330575" y="3305175"/>
          <p14:tracePt t="68049" x="3330575" y="3279775"/>
          <p14:tracePt t="68057" x="3330575" y="3271838"/>
          <p14:tracePt t="68177" x="3330575" y="3263900"/>
          <p14:tracePt t="68186" x="3330575" y="3254375"/>
          <p14:tracePt t="68234" x="3330575" y="3246438"/>
          <p14:tracePt t="68250" x="3330575" y="3221038"/>
          <p14:tracePt t="68258" x="3330575" y="3211513"/>
          <p14:tracePt t="68265" x="3330575" y="3203575"/>
          <p14:tracePt t="68273" x="3330575" y="3186113"/>
          <p14:tracePt t="68281" x="3338513" y="3152775"/>
          <p14:tracePt t="68289" x="3348038" y="3144838"/>
          <p14:tracePt t="68297" x="3363913" y="3127375"/>
          <p14:tracePt t="68305" x="3363913" y="3119438"/>
          <p14:tracePt t="68313" x="3363913" y="3109913"/>
          <p14:tracePt t="68321" x="3363913" y="3101975"/>
          <p14:tracePt t="68337" x="3373438" y="3084513"/>
          <p14:tracePt t="68353" x="3373438" y="3076575"/>
          <p14:tracePt t="68361" x="3381375" y="3076575"/>
          <p14:tracePt t="68409" x="3381375" y="3067050"/>
          <p14:tracePt t="68420" x="3389313" y="3059113"/>
          <p14:tracePt t="68441" x="3398838" y="3059113"/>
          <p14:tracePt t="68449" x="3406775" y="3051175"/>
          <p14:tracePt t="68481" x="3406775" y="3033713"/>
          <p14:tracePt t="68497" x="3414713" y="3033713"/>
          <p14:tracePt t="68513" x="3432175" y="3016250"/>
          <p14:tracePt t="68537" x="3449638" y="3008313"/>
          <p14:tracePt t="68545" x="3457575" y="3008313"/>
          <p14:tracePt t="68553" x="3482975" y="3000375"/>
          <p14:tracePt t="68562" x="3492500" y="3000375"/>
          <p14:tracePt t="68569" x="3525838" y="2990850"/>
          <p14:tracePt t="68578" x="3543300" y="2990850"/>
          <p14:tracePt t="68585" x="3559175" y="2982913"/>
          <p14:tracePt t="68593" x="3576638" y="2974975"/>
          <p14:tracePt t="68601" x="3602038" y="2965450"/>
          <p14:tracePt t="68609" x="3611563" y="2965450"/>
          <p14:tracePt t="68617" x="3619500" y="2957513"/>
          <p14:tracePt t="68626" x="3644900" y="2949575"/>
          <p14:tracePt t="68633" x="3652838" y="2940050"/>
          <p14:tracePt t="68665" x="3662363" y="2932113"/>
          <p14:tracePt t="68705" x="3670300" y="2932113"/>
          <p14:tracePt t="68770" x="3670300" y="2922588"/>
          <p14:tracePt t="68961" x="3636963" y="2940050"/>
          <p14:tracePt t="68969" x="3611563" y="2957513"/>
          <p14:tracePt t="68978" x="3586163" y="2974975"/>
          <p14:tracePt t="68985" x="3559175" y="3000375"/>
          <p14:tracePt t="68994" x="3543300" y="3008313"/>
          <p14:tracePt t="69001" x="3517900" y="3033713"/>
          <p14:tracePt t="69011" x="3500438" y="3051175"/>
          <p14:tracePt t="69017" x="3475038" y="3067050"/>
          <p14:tracePt t="69025" x="3467100" y="3076575"/>
          <p14:tracePt t="69041" x="3467100" y="3084513"/>
          <p14:tracePt t="69049" x="3449638" y="3109913"/>
          <p14:tracePt t="69057" x="3441700" y="3119438"/>
          <p14:tracePt t="69065" x="3432175" y="3127375"/>
          <p14:tracePt t="69073" x="3424238" y="3144838"/>
          <p14:tracePt t="69081" x="3414713" y="3160713"/>
          <p14:tracePt t="69089" x="3414713" y="3170238"/>
          <p14:tracePt t="69097" x="3414713" y="3178175"/>
          <p14:tracePt t="69105" x="3406775" y="3203575"/>
          <p14:tracePt t="69129" x="3398838" y="3221038"/>
          <p14:tracePt t="69137" x="3398838" y="3228975"/>
          <p14:tracePt t="69153" x="3398838" y="3238500"/>
          <p14:tracePt t="69161" x="3398838" y="3246438"/>
          <p14:tracePt t="69177" x="3398838" y="3263900"/>
          <p14:tracePt t="69185" x="3389313" y="3271838"/>
          <p14:tracePt t="69201" x="3389313" y="3279775"/>
          <p14:tracePt t="69209" x="3389313" y="3289300"/>
          <p14:tracePt t="69217" x="3389313" y="3297238"/>
          <p14:tracePt t="69226" x="3381375" y="3314700"/>
          <p14:tracePt t="69241" x="3381375" y="3322638"/>
          <p14:tracePt t="69378" x="3381375" y="3314700"/>
          <p14:tracePt t="69385" x="3381375" y="3305175"/>
          <p14:tracePt t="69394" x="3381375" y="3297238"/>
          <p14:tracePt t="69402" x="3381375" y="3279775"/>
          <p14:tracePt t="69410" x="3381375" y="3271838"/>
          <p14:tracePt t="69418" x="3381375" y="3263900"/>
          <p14:tracePt t="69426" x="3381375" y="3246438"/>
          <p14:tracePt t="69433" x="3381375" y="3238500"/>
          <p14:tracePt t="69449" x="3381375" y="3211513"/>
          <p14:tracePt t="69457" x="3381375" y="3195638"/>
          <p14:tracePt t="69465" x="3389313" y="3195638"/>
          <p14:tracePt t="69473" x="3389313" y="3178175"/>
          <p14:tracePt t="69481" x="3398838" y="3170238"/>
          <p14:tracePt t="69489" x="3406775" y="3160713"/>
          <p14:tracePt t="69497" x="3414713" y="3152775"/>
          <p14:tracePt t="69505" x="3424238" y="3135313"/>
          <p14:tracePt t="69521" x="3432175" y="3127375"/>
          <p14:tracePt t="69529" x="3432175" y="3119438"/>
          <p14:tracePt t="69537" x="3449638" y="3101975"/>
          <p14:tracePt t="69553" x="3457575" y="3094038"/>
          <p14:tracePt t="69562" x="3467100" y="3084513"/>
          <p14:tracePt t="69569" x="3475038" y="3067050"/>
          <p14:tracePt t="69579" x="3482975" y="3067050"/>
          <p14:tracePt t="69585" x="3492500" y="3059113"/>
          <p14:tracePt t="69601" x="3492500" y="3041650"/>
          <p14:tracePt t="69610" x="3508375" y="3033713"/>
          <p14:tracePt t="69617" x="3517900" y="3025775"/>
          <p14:tracePt t="69626" x="3525838" y="3016250"/>
          <p14:tracePt t="69633" x="3543300" y="3008313"/>
          <p14:tracePt t="69641" x="3559175" y="2990850"/>
          <p14:tracePt t="69649" x="3568700" y="2982913"/>
          <p14:tracePt t="69657" x="3576638" y="2974975"/>
          <p14:tracePt t="69665" x="3586163" y="2974975"/>
          <p14:tracePt t="69673" x="3594100" y="2965450"/>
          <p14:tracePt t="69697" x="3611563" y="2957513"/>
          <p14:tracePt t="69713" x="3627438" y="2949575"/>
          <p14:tracePt t="69729" x="3644900" y="2949575"/>
          <p14:tracePt t="69737" x="3652838" y="2949575"/>
          <p14:tracePt t="69745" x="3670300" y="2949575"/>
          <p14:tracePt t="69753" x="3678238" y="2949575"/>
          <p14:tracePt t="69769" x="3695700" y="2949575"/>
          <p14:tracePt t="69778" x="3703638" y="2949575"/>
          <p14:tracePt t="69938" x="3695700" y="2949575"/>
          <p14:tracePt t="69947" x="3678238" y="2949575"/>
          <p14:tracePt t="69954" x="3670300" y="2949575"/>
          <p14:tracePt t="69962" x="3652838" y="2965450"/>
          <p14:tracePt t="69969" x="3636963" y="2974975"/>
          <p14:tracePt t="69978" x="3627438" y="2982913"/>
          <p14:tracePt t="69985" x="3602038" y="2982913"/>
          <p14:tracePt t="69993" x="3586163" y="3000375"/>
          <p14:tracePt t="70001" x="3576638" y="3008313"/>
          <p14:tracePt t="70009" x="3559175" y="3016250"/>
          <p14:tracePt t="70026" x="3543300" y="3025775"/>
          <p14:tracePt t="70033" x="3533775" y="3025775"/>
          <p14:tracePt t="70041" x="3525838" y="3033713"/>
          <p14:tracePt t="70057" x="3517900" y="3041650"/>
          <p14:tracePt t="70065" x="3508375" y="3041650"/>
          <p14:tracePt t="70073" x="3492500" y="3059113"/>
          <p14:tracePt t="70089" x="3482975" y="3059113"/>
          <p14:tracePt t="70097" x="3475038" y="3067050"/>
          <p14:tracePt t="70113" x="3475038" y="3084513"/>
          <p14:tracePt t="70121" x="3467100" y="3084513"/>
          <p14:tracePt t="70129" x="3449638" y="3109913"/>
          <p14:tracePt t="70137" x="3449638" y="3119438"/>
          <p14:tracePt t="70145" x="3449638" y="3127375"/>
          <p14:tracePt t="70153" x="3432175" y="3144838"/>
          <p14:tracePt t="70161" x="3424238" y="3152775"/>
          <p14:tracePt t="70169" x="3414713" y="3170238"/>
          <p14:tracePt t="70177" x="3414713" y="3178175"/>
          <p14:tracePt t="70185" x="3398838" y="3195638"/>
          <p14:tracePt t="70194" x="3389313" y="3203575"/>
          <p14:tracePt t="70201" x="3389313" y="3211513"/>
          <p14:tracePt t="70209" x="3381375" y="3228975"/>
          <p14:tracePt t="70217" x="3381375" y="3246438"/>
          <p14:tracePt t="70225" x="3381375" y="3254375"/>
          <p14:tracePt t="70241" x="3381375" y="3271838"/>
          <p14:tracePt t="70257" x="3381375" y="3279775"/>
          <p14:tracePt t="70265" x="3363913" y="3297238"/>
          <p14:tracePt t="70289" x="3355975" y="3305175"/>
          <p14:tracePt t="70313" x="3348038" y="3322638"/>
          <p14:tracePt t="70441" x="3348038" y="3314700"/>
          <p14:tracePt t="70449" x="3348038" y="3305175"/>
          <p14:tracePt t="70465" x="3348038" y="3297238"/>
          <p14:tracePt t="70473" x="3348038" y="3289300"/>
          <p14:tracePt t="70481" x="3348038" y="3271838"/>
          <p14:tracePt t="70489" x="3355975" y="3263900"/>
          <p14:tracePt t="70497" x="3373438" y="3246438"/>
          <p14:tracePt t="70505" x="3373438" y="3238500"/>
          <p14:tracePt t="70513" x="3389313" y="3221038"/>
          <p14:tracePt t="70521" x="3406775" y="3211513"/>
          <p14:tracePt t="70529" x="3406775" y="3203575"/>
          <p14:tracePt t="70537" x="3432175" y="3178175"/>
          <p14:tracePt t="70545" x="3449638" y="3160713"/>
          <p14:tracePt t="70553" x="3475038" y="3144838"/>
          <p14:tracePt t="70561" x="3500438" y="3119438"/>
          <p14:tracePt t="70569" x="3517900" y="3094038"/>
          <p14:tracePt t="70578" x="3543300" y="3067050"/>
          <p14:tracePt t="70585" x="3559175" y="3041650"/>
          <p14:tracePt t="70593" x="3576638" y="3025775"/>
          <p14:tracePt t="70601" x="3594100" y="3016250"/>
          <p14:tracePt t="70609" x="3611563" y="2990850"/>
          <p14:tracePt t="70617" x="3619500" y="2965450"/>
          <p14:tracePt t="70625" x="3636963" y="2949575"/>
          <p14:tracePt t="70633" x="3644900" y="2949575"/>
          <p14:tracePt t="70641" x="3662363" y="2922588"/>
          <p14:tracePt t="70657" x="3670300" y="2914650"/>
          <p14:tracePt t="70665" x="3678238" y="2914650"/>
          <p14:tracePt t="70681" x="3687763" y="2906713"/>
          <p14:tracePt t="70713" x="3695700" y="2906713"/>
          <p14:tracePt t="70721" x="3703638" y="2906713"/>
          <p14:tracePt t="70729" x="3713163" y="2906713"/>
          <p14:tracePt t="70737" x="3721100" y="2906713"/>
          <p14:tracePt t="70753" x="3729038" y="2906713"/>
          <p14:tracePt t="70929" x="3721100" y="2906713"/>
          <p14:tracePt t="70937" x="3695700" y="2914650"/>
          <p14:tracePt t="70945" x="3662363" y="2932113"/>
          <p14:tracePt t="70953" x="3644900" y="2949575"/>
          <p14:tracePt t="70961" x="3611563" y="2957513"/>
          <p14:tracePt t="70969" x="3586163" y="2982913"/>
          <p14:tracePt t="70978" x="3568700" y="2990850"/>
          <p14:tracePt t="70985" x="3525838" y="3008313"/>
          <p14:tracePt t="70993" x="3508375" y="3025775"/>
          <p14:tracePt t="71001" x="3482975" y="3041650"/>
          <p14:tracePt t="71009" x="3457575" y="3059113"/>
          <p14:tracePt t="71017" x="3449638" y="3076575"/>
          <p14:tracePt t="71026" x="3432175" y="3101975"/>
          <p14:tracePt t="71033" x="3414713" y="3109913"/>
          <p14:tracePt t="71041" x="3406775" y="3119438"/>
          <p14:tracePt t="71049" x="3398838" y="3127375"/>
          <p14:tracePt t="71065" x="3389313" y="3135313"/>
          <p14:tracePt t="71073" x="3373438" y="3152775"/>
          <p14:tracePt t="71089" x="3373438" y="3170238"/>
          <p14:tracePt t="71105" x="3373438" y="3178175"/>
          <p14:tracePt t="71113" x="3363913" y="3178175"/>
          <p14:tracePt t="71121" x="3363913" y="3195638"/>
          <p14:tracePt t="71129" x="3355975" y="3195638"/>
          <p14:tracePt t="71137" x="3355975" y="3228975"/>
          <p14:tracePt t="71145" x="3338513" y="3246438"/>
          <p14:tracePt t="71153" x="3338513" y="3263900"/>
          <p14:tracePt t="71161" x="3330575" y="3297238"/>
          <p14:tracePt t="71169" x="3322638" y="3314700"/>
          <p14:tracePt t="71179" x="3305175" y="3348038"/>
          <p14:tracePt t="71185" x="3297238" y="3355975"/>
          <p14:tracePt t="71192" x="3287713" y="3373438"/>
          <p14:tracePt t="71201" x="3279775" y="3382963"/>
          <p14:tracePt t="71306" x="3279775" y="3390900"/>
          <p14:tracePt t="71337" x="3287713" y="3390900"/>
          <p14:tracePt t="71346" x="3297238" y="3382963"/>
          <p14:tracePt t="71353" x="3297238" y="3373438"/>
          <p14:tracePt t="71361" x="3297238" y="3365500"/>
          <p14:tracePt t="71369" x="3297238" y="3355975"/>
          <p14:tracePt t="71377" x="3305175" y="3340100"/>
          <p14:tracePt t="71394" x="3313113" y="3322638"/>
          <p14:tracePt t="71401" x="3313113" y="3314700"/>
          <p14:tracePt t="71409" x="3330575" y="3297238"/>
          <p14:tracePt t="71426" x="3330575" y="3279775"/>
          <p14:tracePt t="71441" x="3338513" y="3271838"/>
          <p14:tracePt t="71449" x="3348038" y="3263900"/>
          <p14:tracePt t="71457" x="3363913" y="3246438"/>
          <p14:tracePt t="71465" x="3363913" y="3238500"/>
          <p14:tracePt t="71489" x="3381375" y="3228975"/>
          <p14:tracePt t="71497" x="3398838" y="3211513"/>
          <p14:tracePt t="71505" x="3406775" y="3203575"/>
          <p14:tracePt t="71513" x="3406775" y="3195638"/>
          <p14:tracePt t="71521" x="3414713" y="3186113"/>
          <p14:tracePt t="71529" x="3441700" y="3160713"/>
          <p14:tracePt t="71537" x="3449638" y="3144838"/>
          <p14:tracePt t="71553" x="3467100" y="3127375"/>
          <p14:tracePt t="71561" x="3475038" y="3109913"/>
          <p14:tracePt t="71569" x="3492500" y="3094038"/>
          <p14:tracePt t="71578" x="3500438" y="3076575"/>
          <p14:tracePt t="71585" x="3508375" y="3059113"/>
          <p14:tracePt t="71593" x="3517900" y="3051175"/>
          <p14:tracePt t="71601" x="3543300" y="3025775"/>
          <p14:tracePt t="71609" x="3551238" y="3016250"/>
          <p14:tracePt t="71617" x="3559175" y="3000375"/>
          <p14:tracePt t="71625" x="3576638" y="2990850"/>
          <p14:tracePt t="71633" x="3586163" y="2990850"/>
          <p14:tracePt t="71641" x="3594100" y="2982913"/>
          <p14:tracePt t="71649" x="3611563" y="2974975"/>
          <p14:tracePt t="71657" x="3619500" y="2965450"/>
          <p14:tracePt t="71665" x="3627438" y="2965450"/>
          <p14:tracePt t="71673" x="3644900" y="2957513"/>
          <p14:tracePt t="71681" x="3662363" y="2949575"/>
          <p14:tracePt t="71689" x="3678238" y="2940050"/>
          <p14:tracePt t="71697" x="3687763" y="2932113"/>
          <p14:tracePt t="71705" x="3703638" y="2922588"/>
          <p14:tracePt t="71721" x="3721100" y="2922588"/>
          <p14:tracePt t="71737" x="3738563" y="2914650"/>
          <p14:tracePt t="71937" x="3713163" y="2914650"/>
          <p14:tracePt t="71946" x="3687763" y="2932113"/>
          <p14:tracePt t="71954" x="3678238" y="2940050"/>
          <p14:tracePt t="71962" x="3662363" y="2949575"/>
          <p14:tracePt t="71969" x="3636963" y="2965450"/>
          <p14:tracePt t="71977" x="3611563" y="2982913"/>
          <p14:tracePt t="71985" x="3594100" y="3000375"/>
          <p14:tracePt t="71994" x="3576638" y="3016250"/>
          <p14:tracePt t="72001" x="3551238" y="3041650"/>
          <p14:tracePt t="72012" x="3525838" y="3059113"/>
          <p14:tracePt t="72017" x="3508375" y="3076575"/>
          <p14:tracePt t="72026" x="3482975" y="3109913"/>
          <p14:tracePt t="72033" x="3467100" y="3127375"/>
          <p14:tracePt t="72041" x="3441700" y="3152775"/>
          <p14:tracePt t="72049" x="3432175" y="3170238"/>
          <p14:tracePt t="72057" x="3432175" y="3178175"/>
          <p14:tracePt t="72065" x="3406775" y="3211513"/>
          <p14:tracePt t="72073" x="3398838" y="3211513"/>
          <p14:tracePt t="72081" x="3389313" y="3246438"/>
          <p14:tracePt t="72089" x="3389313" y="3254375"/>
          <p14:tracePt t="72097" x="3363913" y="3279775"/>
          <p14:tracePt t="72105" x="3355975" y="3305175"/>
          <p14:tracePt t="72113" x="3348038" y="3322638"/>
          <p14:tracePt t="72121" x="3330575" y="3348038"/>
          <p14:tracePt t="72129" x="3322638" y="3355975"/>
          <p14:tracePt t="72137" x="3322638" y="3365500"/>
          <p14:tracePt t="72146" x="3313113" y="3382963"/>
          <p14:tracePt t="72153" x="3297238" y="3398838"/>
          <p14:tracePt t="72162" x="3287713" y="3408363"/>
          <p14:tracePt t="72169" x="3287713" y="3416300"/>
          <p14:tracePt t="72185" x="3287713" y="3424238"/>
          <p14:tracePt t="72297" x="3287713" y="3416300"/>
          <p14:tracePt t="72306" x="3297238" y="3416300"/>
          <p14:tracePt t="72321" x="3305175" y="3390900"/>
          <p14:tracePt t="72337" x="3305175" y="3382963"/>
          <p14:tracePt t="72345" x="3322638" y="3365500"/>
          <p14:tracePt t="72353" x="3330575" y="3355975"/>
          <p14:tracePt t="72362" x="3338513" y="3348038"/>
          <p14:tracePt t="72369" x="3338513" y="3314700"/>
          <p14:tracePt t="72378" x="3348038" y="3305175"/>
          <p14:tracePt t="72385" x="3355975" y="3289300"/>
          <p14:tracePt t="72394" x="3363913" y="3279775"/>
          <p14:tracePt t="72401" x="3373438" y="3254375"/>
          <p14:tracePt t="72409" x="3373438" y="3246438"/>
          <p14:tracePt t="72417" x="3389313" y="3228975"/>
          <p14:tracePt t="72426" x="3398838" y="3211513"/>
          <p14:tracePt t="72433" x="3414713" y="3178175"/>
          <p14:tracePt t="72441" x="3432175" y="3160713"/>
          <p14:tracePt t="72449" x="3441700" y="3152775"/>
          <p14:tracePt t="72457" x="3441700" y="3135313"/>
          <p14:tracePt t="72465" x="3457575" y="3119438"/>
          <p14:tracePt t="72473" x="3475038" y="3101975"/>
          <p14:tracePt t="72481" x="3482975" y="3094038"/>
          <p14:tracePt t="72489" x="3492500" y="3076575"/>
          <p14:tracePt t="72497" x="3508375" y="3051175"/>
          <p14:tracePt t="72505" x="3508375" y="3041650"/>
          <p14:tracePt t="72513" x="3517900" y="3041650"/>
          <p14:tracePt t="72521" x="3525838" y="3033713"/>
          <p14:tracePt t="72529" x="3533775" y="3016250"/>
          <p14:tracePt t="72537" x="3543300" y="3016250"/>
          <p14:tracePt t="72545" x="3551238" y="3008313"/>
          <p14:tracePt t="72553" x="3551238" y="3000375"/>
          <p14:tracePt t="72562" x="3559175" y="3000375"/>
          <p14:tracePt t="72569" x="3576638" y="2990850"/>
          <p14:tracePt t="72585" x="3586163" y="2982913"/>
          <p14:tracePt t="72593" x="3594100" y="2982913"/>
          <p14:tracePt t="72601" x="3611563" y="2974975"/>
          <p14:tracePt t="72609" x="3611563" y="2965450"/>
          <p14:tracePt t="72617" x="3619500" y="2965450"/>
          <p14:tracePt t="72626" x="3627438" y="2965450"/>
          <p14:tracePt t="72641" x="3636963" y="2957513"/>
          <p14:tracePt t="72673" x="3644900" y="2957513"/>
          <p14:tracePt t="72681" x="3652838" y="2957513"/>
          <p14:tracePt t="72697" x="3662363" y="2949575"/>
          <p14:tracePt t="72850" x="3644900" y="2949575"/>
          <p14:tracePt t="72858" x="3619500" y="2974975"/>
          <p14:tracePt t="72864" x="3594100" y="2982913"/>
          <p14:tracePt t="72873" x="3559175" y="3008313"/>
          <p14:tracePt t="72881" x="3525838" y="3025775"/>
          <p14:tracePt t="72889" x="3500438" y="3033713"/>
          <p14:tracePt t="72897" x="3467100" y="3059113"/>
          <p14:tracePt t="72905" x="3432175" y="3076575"/>
          <p14:tracePt t="72913" x="3406775" y="3094038"/>
          <p14:tracePt t="72921" x="3363913" y="3119438"/>
          <p14:tracePt t="72929" x="3330575" y="3135313"/>
          <p14:tracePt t="72937" x="3305175" y="3160713"/>
          <p14:tracePt t="72945" x="3279775" y="3170238"/>
          <p14:tracePt t="72953" x="3254375" y="3186113"/>
          <p14:tracePt t="72961" x="3244850" y="3203575"/>
          <p14:tracePt t="72969" x="3219450" y="3228975"/>
          <p14:tracePt t="72977" x="3203575" y="3238500"/>
          <p14:tracePt t="72985" x="3178175" y="3263900"/>
          <p14:tracePt t="72994" x="3168650" y="3271838"/>
          <p14:tracePt t="73001" x="3160713" y="3289300"/>
          <p14:tracePt t="73011" x="3143250" y="3322638"/>
          <p14:tracePt t="73017" x="3135313" y="3322638"/>
          <p14:tracePt t="73025" x="3127375" y="3330575"/>
          <p14:tracePt t="73033" x="3127375" y="3340100"/>
          <p14:tracePt t="73386" x="3127375" y="3322638"/>
          <p14:tracePt t="73394" x="3127375" y="3314700"/>
          <p14:tracePt t="73402" x="3127375" y="3305175"/>
          <p14:tracePt t="73409" x="3127375" y="3297238"/>
          <p14:tracePt t="73417" x="3127375" y="3279775"/>
          <p14:tracePt t="73425" x="3127375" y="3263900"/>
          <p14:tracePt t="73441" x="3109913" y="3246438"/>
          <p14:tracePt t="73449" x="3109913" y="3238500"/>
          <p14:tracePt t="73457" x="3100388" y="3238500"/>
          <p14:tracePt t="73465" x="3100388" y="3228975"/>
          <p14:tracePt t="73473" x="3100388" y="3211513"/>
          <p14:tracePt t="73481" x="3100388" y="3203575"/>
          <p14:tracePt t="73489" x="3109913" y="3186113"/>
          <p14:tracePt t="73505" x="3109913" y="3170238"/>
          <p14:tracePt t="73513" x="3117850" y="3160713"/>
          <p14:tracePt t="73521" x="3117850" y="3144838"/>
          <p14:tracePt t="73529" x="3117850" y="3127375"/>
          <p14:tracePt t="73537" x="3135313" y="3094038"/>
          <p14:tracePt t="73545" x="3143250" y="3076575"/>
          <p14:tracePt t="73553" x="3152775" y="3067050"/>
          <p14:tracePt t="73562" x="3160713" y="3059113"/>
          <p14:tracePt t="73569" x="3168650" y="3041650"/>
          <p14:tracePt t="73578" x="3178175" y="3033713"/>
          <p14:tracePt t="73585" x="3186113" y="3016250"/>
          <p14:tracePt t="73594" x="3194050" y="3000375"/>
          <p14:tracePt t="73601" x="3194050" y="2982913"/>
          <p14:tracePt t="73609" x="3211513" y="2965450"/>
          <p14:tracePt t="73617" x="3211513" y="2957513"/>
          <p14:tracePt t="73625" x="3219450" y="2922588"/>
          <p14:tracePt t="73641" x="3228975" y="2906713"/>
          <p14:tracePt t="73649" x="3228975" y="2889250"/>
          <p14:tracePt t="73657" x="3228975" y="2881313"/>
          <p14:tracePt t="73665" x="3236913" y="2863850"/>
          <p14:tracePt t="73673" x="3244850" y="2855913"/>
          <p14:tracePt t="73689" x="3254375" y="2846388"/>
          <p14:tracePt t="73697" x="3254375" y="2838450"/>
          <p14:tracePt t="73713" x="3254375" y="2820988"/>
          <p14:tracePt t="73721" x="3262313" y="2813050"/>
          <p14:tracePt t="73737" x="3270250" y="2805113"/>
          <p14:tracePt t="73745" x="3270250" y="2795588"/>
          <p14:tracePt t="73753" x="3279775" y="2787650"/>
          <p14:tracePt t="73769" x="3287713" y="2778125"/>
          <p14:tracePt t="73778" x="3297238" y="2762250"/>
          <p14:tracePt t="73801" x="3305175" y="2744788"/>
          <p14:tracePt t="73833" x="3313113" y="2736850"/>
          <p14:tracePt t="73954" x="3322638" y="2736850"/>
          <p14:tracePt t="73963" x="3322638" y="2719388"/>
          <p14:tracePt t="73978" x="3338513" y="2701925"/>
          <p14:tracePt t="73985" x="3348038" y="2693988"/>
          <p14:tracePt t="74001" x="3355975" y="2676525"/>
          <p14:tracePt t="74017" x="3363913" y="2668588"/>
          <p14:tracePt t="74026" x="3363913" y="2660650"/>
          <p14:tracePt t="74033" x="3373438" y="2651125"/>
          <p14:tracePt t="74041" x="3381375" y="2643188"/>
          <p14:tracePt t="74057" x="3389313" y="2633663"/>
          <p14:tracePt t="74065" x="3389313" y="2625725"/>
          <p14:tracePt t="74081" x="3406775" y="2625725"/>
          <p14:tracePt t="74089" x="3414713" y="2617788"/>
          <p14:tracePt t="74105" x="3441700" y="2608263"/>
          <p14:tracePt t="74113" x="3449638" y="2608263"/>
          <p14:tracePt t="74129" x="3467100" y="2608263"/>
          <p14:tracePt t="74137" x="3475038" y="2608263"/>
          <p14:tracePt t="74153" x="3482975" y="2608263"/>
          <p14:tracePt t="74162" x="3492500" y="2608263"/>
          <p14:tracePt t="74178" x="3500438" y="2600325"/>
          <p14:tracePt t="74201" x="3508375" y="2592388"/>
          <p14:tracePt t="74361" x="3500438" y="2592388"/>
          <p14:tracePt t="74369" x="3482975" y="2592388"/>
          <p14:tracePt t="74378" x="3475038" y="2592388"/>
          <p14:tracePt t="74385" x="3467100" y="2600325"/>
          <p14:tracePt t="74394" x="3441700" y="2600325"/>
          <p14:tracePt t="74401" x="3424238" y="2608263"/>
          <p14:tracePt t="74409" x="3414713" y="2617788"/>
          <p14:tracePt t="74417" x="3398838" y="2625725"/>
          <p14:tracePt t="74428" x="3389313" y="2625725"/>
          <p14:tracePt t="74433" x="3373438" y="2633663"/>
          <p14:tracePt t="74441" x="3363913" y="2643188"/>
          <p14:tracePt t="74457" x="3355975" y="2643188"/>
          <p14:tracePt t="74473" x="3355975" y="2651125"/>
          <p14:tracePt t="74642" x="3363913" y="2651125"/>
          <p14:tracePt t="74649" x="3373438" y="2651125"/>
          <p14:tracePt t="74657" x="3389313" y="2651125"/>
          <p14:tracePt t="74665" x="3406775" y="2643188"/>
          <p14:tracePt t="74673" x="3432175" y="2625725"/>
          <p14:tracePt t="74681" x="3441700" y="2617788"/>
          <p14:tracePt t="74689" x="3449638" y="2608263"/>
          <p14:tracePt t="74697" x="3467100" y="2608263"/>
          <p14:tracePt t="74705" x="3475038" y="2608263"/>
          <p14:tracePt t="74721" x="3482975" y="2608263"/>
          <p14:tracePt t="75018" x="3492500" y="2617788"/>
          <p14:tracePt t="75025" x="3492500" y="2651125"/>
          <p14:tracePt t="75033" x="3492500" y="2668588"/>
          <p14:tracePt t="75041" x="3492500" y="2686050"/>
          <p14:tracePt t="75049" x="3492500" y="2693988"/>
          <p14:tracePt t="75137" x="3475038" y="2693988"/>
          <p14:tracePt t="75146" x="3467100" y="2701925"/>
          <p14:tracePt t="75153" x="3467100" y="2762250"/>
          <p14:tracePt t="75162" x="3467100" y="2820988"/>
          <p14:tracePt t="75169" x="3467100" y="2906713"/>
          <p14:tracePt t="75178" x="3475038" y="2990850"/>
          <p14:tracePt t="75185" x="3482975" y="3094038"/>
          <p14:tracePt t="75195" x="3500438" y="3203575"/>
          <p14:tracePt t="75201" x="3508375" y="3289300"/>
          <p14:tracePt t="75210" x="3533775" y="3408363"/>
          <p14:tracePt t="75217" x="3551238" y="3509963"/>
          <p14:tracePt t="75226" x="3568700" y="3636963"/>
          <p14:tracePt t="75233" x="3586163" y="3738563"/>
          <p14:tracePt t="75241" x="3602038" y="3849688"/>
          <p14:tracePt t="75249" x="3611563" y="3976688"/>
          <p14:tracePt t="75257" x="3627438" y="4095750"/>
          <p14:tracePt t="75265" x="3644900" y="4206875"/>
          <p14:tracePt t="75273" x="3670300" y="4351338"/>
          <p14:tracePt t="75281" x="3678238" y="4435475"/>
          <p14:tracePt t="75289" x="3703638" y="4554538"/>
          <p14:tracePt t="75297" x="3703638" y="4597400"/>
          <p14:tracePt t="75305" x="3703638" y="4630738"/>
          <p14:tracePt t="75313" x="3703638" y="4657725"/>
          <p14:tracePt t="75321" x="3703638" y="4665663"/>
          <p14:tracePt t="75393" x="3713163" y="4648200"/>
          <p14:tracePt t="75466" x="3703638" y="4648200"/>
          <p14:tracePt t="75474" x="3678238" y="4648200"/>
          <p14:tracePt t="75481" x="3662363" y="4665663"/>
          <p14:tracePt t="75497" x="3636963" y="4683125"/>
          <p14:tracePt t="75505" x="3627438" y="4683125"/>
          <p14:tracePt t="75515" x="3611563" y="4699000"/>
          <p14:tracePt t="75521" x="3594100" y="4708525"/>
          <p14:tracePt t="75529" x="3576638" y="4708525"/>
          <p14:tracePt t="75537" x="3559175" y="4708525"/>
          <p14:tracePt t="75545" x="3525838" y="4708525"/>
          <p14:tracePt t="75553" x="3492500" y="4708525"/>
          <p14:tracePt t="75562" x="3449638" y="4724400"/>
          <p14:tracePt t="75569" x="3414713" y="4724400"/>
          <p14:tracePt t="75578" x="3373438" y="4749800"/>
          <p14:tracePt t="75585" x="3330575" y="4759325"/>
          <p14:tracePt t="75592" x="3297238" y="4775200"/>
          <p14:tracePt t="75601" x="3254375" y="4802188"/>
          <p14:tracePt t="75609" x="3219450" y="4818063"/>
          <p14:tracePt t="75617" x="3186113" y="4843463"/>
          <p14:tracePt t="75626" x="3168650" y="4868863"/>
          <p14:tracePt t="75633" x="3168650" y="4903788"/>
          <p14:tracePt t="75641" x="3168650" y="4929188"/>
          <p14:tracePt t="75649" x="3168650" y="4979988"/>
          <p14:tracePt t="75657" x="3168650" y="5038725"/>
          <p14:tracePt t="75665" x="3178175" y="5099050"/>
          <p14:tracePt t="75673" x="3211513" y="5175250"/>
          <p14:tracePt t="75681" x="3244850" y="5251450"/>
          <p14:tracePt t="75689" x="3262313" y="5327650"/>
          <p14:tracePt t="75697" x="3305175" y="5387975"/>
          <p14:tracePt t="75705" x="3322638" y="5464175"/>
          <p14:tracePt t="75713" x="3338513" y="5524500"/>
          <p14:tracePt t="75721" x="3348038" y="5565775"/>
          <p14:tracePt t="75729" x="3348038" y="5616575"/>
          <p14:tracePt t="75737" x="3348038" y="5659438"/>
          <p14:tracePt t="75745" x="3338513" y="5694363"/>
          <p14:tracePt t="75753" x="3322638" y="5753100"/>
          <p14:tracePt t="75762" x="3297238" y="5778500"/>
          <p14:tracePt t="75769" x="3244850" y="5829300"/>
          <p14:tracePt t="75778" x="3178175" y="5880100"/>
          <p14:tracePt t="75785" x="3109913" y="5922963"/>
          <p14:tracePt t="75793" x="3033713" y="5973763"/>
          <p14:tracePt t="75801" x="2947988" y="6016625"/>
          <p14:tracePt t="75809" x="2879725" y="6049963"/>
          <p14:tracePt t="75817" x="2803525" y="6102350"/>
          <p14:tracePt t="75826" x="2744788" y="6161088"/>
          <p14:tracePt t="75833" x="2684463" y="6211888"/>
          <p14:tracePt t="75841" x="2625725" y="6262688"/>
          <p14:tracePt t="75849" x="2557463" y="6323013"/>
          <p14:tracePt t="75857" x="2481263" y="6365875"/>
          <p14:tracePt t="75865" x="2430463" y="6424613"/>
          <p14:tracePt t="75873" x="2362200" y="6518275"/>
          <p14:tracePt t="79097" x="1971675" y="6764338"/>
          <p14:tracePt t="79106" x="2005013" y="6662738"/>
          <p14:tracePt t="79114" x="2065338" y="6543675"/>
          <p14:tracePt t="79121" x="2124075" y="6391275"/>
          <p14:tracePt t="79129" x="2182813" y="6272213"/>
          <p14:tracePt t="79137" x="2251075" y="6118225"/>
          <p14:tracePt t="79145" x="2311400" y="5965825"/>
          <p14:tracePt t="79153" x="2387600" y="5778500"/>
          <p14:tracePt t="79161" x="2489200" y="5591175"/>
          <p14:tracePt t="79169" x="2549525" y="5387975"/>
          <p14:tracePt t="79178" x="2633663" y="5192713"/>
          <p14:tracePt t="79185" x="2701925" y="5013325"/>
          <p14:tracePt t="79193" x="2760663" y="4878388"/>
          <p14:tracePt t="79201" x="2820988" y="4749800"/>
          <p14:tracePt t="79209" x="2863850" y="4622800"/>
          <p14:tracePt t="79217" x="2914650" y="4513263"/>
          <p14:tracePt t="79225" x="2947988" y="4410075"/>
          <p14:tracePt t="79233" x="2965450" y="4351338"/>
          <p14:tracePt t="79241" x="2990850" y="4275138"/>
          <p14:tracePt t="79249" x="2990850" y="4257675"/>
          <p14:tracePt t="79257" x="3016250" y="4197350"/>
          <p14:tracePt t="79265" x="3016250" y="4164013"/>
          <p14:tracePt t="79273" x="3024188" y="4138613"/>
          <p14:tracePt t="79281" x="3024188" y="4105275"/>
          <p14:tracePt t="79289" x="3024188" y="4087813"/>
          <p14:tracePt t="79297" x="3024188" y="4062413"/>
          <p14:tracePt t="79305" x="3024188" y="4044950"/>
          <p14:tracePt t="79313" x="3024188" y="4019550"/>
          <p14:tracePt t="79321" x="3024188" y="4011613"/>
          <p14:tracePt t="79329" x="3024188" y="3986213"/>
          <p14:tracePt t="79337" x="3024188" y="3968750"/>
          <p14:tracePt t="79345" x="3024188" y="3960813"/>
          <p14:tracePt t="79353" x="3024188" y="3943350"/>
          <p14:tracePt t="79361" x="3024188" y="3935413"/>
          <p14:tracePt t="79369" x="3024188" y="3917950"/>
          <p14:tracePt t="79377" x="3024188" y="3908425"/>
          <p14:tracePt t="79385" x="3024188" y="3892550"/>
          <p14:tracePt t="79393" x="3024188" y="3883025"/>
          <p14:tracePt t="79409" x="3024188" y="3875088"/>
          <p14:tracePt t="79417" x="3024188" y="3857625"/>
          <p14:tracePt t="79441" x="3008313" y="3832225"/>
          <p14:tracePt t="79449" x="3008313" y="3824288"/>
          <p14:tracePt t="79457" x="2998788" y="3816350"/>
          <p14:tracePt t="79465" x="2998788" y="3806825"/>
          <p14:tracePt t="79473" x="2998788" y="3790950"/>
          <p14:tracePt t="79481" x="2998788" y="3773488"/>
          <p14:tracePt t="79489" x="2998788" y="3748088"/>
          <p14:tracePt t="79497" x="2998788" y="3722688"/>
          <p14:tracePt t="79505" x="2998788" y="3697288"/>
          <p14:tracePt t="79513" x="2998788" y="3671888"/>
          <p14:tracePt t="79521" x="2998788" y="3654425"/>
          <p14:tracePt t="79529" x="2998788" y="3619500"/>
          <p14:tracePt t="79537" x="2998788" y="3586163"/>
          <p14:tracePt t="79545" x="2998788" y="3552825"/>
          <p14:tracePt t="79553" x="2998788" y="3527425"/>
          <p14:tracePt t="79561" x="2998788" y="3502025"/>
          <p14:tracePt t="79569" x="2998788" y="3475038"/>
          <p14:tracePt t="79578" x="2998788" y="3467100"/>
          <p14:tracePt t="79585" x="2998788" y="3433763"/>
          <p14:tracePt t="79594" x="2998788" y="3416300"/>
          <p14:tracePt t="79601" x="2998788" y="3408363"/>
          <p14:tracePt t="79609" x="2998788" y="3398838"/>
          <p14:tracePt t="79617" x="2998788" y="3390900"/>
          <p14:tracePt t="79626" x="2998788" y="3373438"/>
          <p14:tracePt t="79633" x="2998788" y="3365500"/>
          <p14:tracePt t="79649" x="2998788" y="3348038"/>
          <p14:tracePt t="79657" x="2998788" y="3340100"/>
          <p14:tracePt t="79673" x="2998788" y="3330575"/>
          <p14:tracePt t="79681" x="2998788" y="3305175"/>
          <p14:tracePt t="79697" x="2998788" y="3289300"/>
          <p14:tracePt t="79705" x="2998788" y="3279775"/>
          <p14:tracePt t="79713" x="2998788" y="3263900"/>
          <p14:tracePt t="79721" x="3008313" y="3238500"/>
          <p14:tracePt t="79729" x="3008313" y="3228975"/>
          <p14:tracePt t="79737" x="3008313" y="3211513"/>
          <p14:tracePt t="79745" x="3016250" y="3195638"/>
          <p14:tracePt t="79762" x="3016250" y="3178175"/>
          <p14:tracePt t="79769" x="3016250" y="3170238"/>
          <p14:tracePt t="79778" x="3016250" y="3144838"/>
          <p14:tracePt t="79785" x="3024188" y="3135313"/>
          <p14:tracePt t="79793" x="3024188" y="3127375"/>
          <p14:tracePt t="79809" x="3033713" y="3101975"/>
          <p14:tracePt t="79826" x="3041650" y="3084513"/>
          <p14:tracePt t="79833" x="3041650" y="3076575"/>
          <p14:tracePt t="79849" x="3041650" y="3067050"/>
          <p14:tracePt t="79897" x="3041650" y="3059113"/>
          <p14:tracePt t="79953" x="3041650" y="3051175"/>
          <p14:tracePt t="79970" x="3041650" y="3041650"/>
          <p14:tracePt t="80034" x="3041650" y="3033713"/>
          <p14:tracePt t="80057" x="3033713" y="3033713"/>
          <p14:tracePt t="80065" x="3016250" y="3033713"/>
          <p14:tracePt t="80073" x="2998788" y="3025775"/>
          <p14:tracePt t="80081" x="2973388" y="3025775"/>
          <p14:tracePt t="80089" x="2965450" y="3025775"/>
          <p14:tracePt t="80097" x="2947988" y="3025775"/>
          <p14:tracePt t="80105" x="2922588" y="3025775"/>
          <p14:tracePt t="80113" x="2889250" y="3008313"/>
          <p14:tracePt t="80129" x="2854325" y="3008313"/>
          <p14:tracePt t="80137" x="2838450" y="3000375"/>
          <p14:tracePt t="80145" x="2811463" y="3000375"/>
          <p14:tracePt t="80153" x="2786063" y="3000375"/>
          <p14:tracePt t="80162" x="2778125" y="3000375"/>
          <p14:tracePt t="80169" x="2752725" y="3000375"/>
          <p14:tracePt t="80178" x="2735263" y="3000375"/>
          <p14:tracePt t="80185" x="2719388" y="3000375"/>
          <p14:tracePt t="80193" x="2709863" y="3000375"/>
          <p14:tracePt t="80201" x="2701925" y="3000375"/>
          <p14:tracePt t="80209" x="2684463" y="3000375"/>
          <p14:tracePt t="80217" x="2676525" y="3000375"/>
          <p14:tracePt t="80225" x="2668588" y="3000375"/>
          <p14:tracePt t="80233" x="2651125" y="3000375"/>
          <p14:tracePt t="80249" x="2633663" y="3008313"/>
          <p14:tracePt t="80265" x="2625725" y="3016250"/>
          <p14:tracePt t="80281" x="2608263" y="3025775"/>
          <p14:tracePt t="80297" x="2600325" y="3033713"/>
          <p14:tracePt t="80313" x="2590800" y="3041650"/>
          <p14:tracePt t="80329" x="2590800" y="3067050"/>
          <p14:tracePt t="80337" x="2582863" y="3076575"/>
          <p14:tracePt t="80345" x="2574925" y="3076575"/>
          <p14:tracePt t="80353" x="2565400" y="3084513"/>
          <p14:tracePt t="80362" x="2565400" y="3094038"/>
          <p14:tracePt t="80369" x="2565400" y="3101975"/>
          <p14:tracePt t="80378" x="2565400" y="3109913"/>
          <p14:tracePt t="80385" x="2557463" y="3127375"/>
          <p14:tracePt t="80393" x="2549525" y="3135313"/>
          <p14:tracePt t="80401" x="2540000" y="3144838"/>
          <p14:tracePt t="80409" x="2540000" y="3160713"/>
          <p14:tracePt t="80417" x="2540000" y="3170238"/>
          <p14:tracePt t="80426" x="2540000" y="3178175"/>
          <p14:tracePt t="80433" x="2532063" y="3195638"/>
          <p14:tracePt t="80449" x="2514600" y="3211513"/>
          <p14:tracePt t="80473" x="2506663" y="3238500"/>
          <p14:tracePt t="80602" x="2497138" y="3238500"/>
          <p14:tracePt t="80626" x="2481263" y="3238500"/>
          <p14:tracePt t="80634" x="2471738" y="3211513"/>
          <p14:tracePt t="80641" x="2471738" y="3186113"/>
          <p14:tracePt t="80649" x="2471738" y="3170238"/>
          <p14:tracePt t="80657" x="2463800" y="3127375"/>
          <p14:tracePt t="80665" x="2463800" y="3094038"/>
          <p14:tracePt t="80673" x="2455863" y="3067050"/>
          <p14:tracePt t="80681" x="2455863" y="3033713"/>
          <p14:tracePt t="80689" x="2438400" y="2990850"/>
          <p14:tracePt t="80697" x="2438400" y="2957513"/>
          <p14:tracePt t="80705" x="2430463" y="2914650"/>
          <p14:tracePt t="80713" x="2430463" y="2906713"/>
          <p14:tracePt t="80721" x="2430463" y="2863850"/>
          <p14:tracePt t="80729" x="2420938" y="2830513"/>
          <p14:tracePt t="80737" x="2413000" y="2752725"/>
          <p14:tracePt t="80745" x="2387600" y="2693988"/>
          <p14:tracePt t="80753" x="2379663" y="2668588"/>
          <p14:tracePt t="80762" x="2370138" y="2633663"/>
          <p14:tracePt t="80769" x="2344738" y="2582863"/>
          <p14:tracePt t="80785" x="2336800" y="2557463"/>
          <p14:tracePt t="80793" x="2336800" y="2549525"/>
          <p14:tracePt t="80801" x="2327275" y="2541588"/>
          <p14:tracePt t="80809" x="2327275" y="2532063"/>
          <p14:tracePt t="80978" x="2327275" y="2549525"/>
          <p14:tracePt t="80994" x="2311400" y="2566988"/>
          <p14:tracePt t="81009" x="2311400" y="2574925"/>
          <p14:tracePt t="81017" x="2301875" y="2592388"/>
          <p14:tracePt t="81025" x="2301875" y="2600325"/>
          <p14:tracePt t="81033" x="2301875" y="2608263"/>
          <p14:tracePt t="81041" x="2293938" y="2625725"/>
          <p14:tracePt t="81049" x="2293938" y="2651125"/>
          <p14:tracePt t="81057" x="2286000" y="2660650"/>
          <p14:tracePt t="81065" x="2286000" y="2686050"/>
          <p14:tracePt t="81072" x="2286000" y="2711450"/>
          <p14:tracePt t="81081" x="2286000" y="2727325"/>
          <p14:tracePt t="81089" x="2286000" y="2770188"/>
          <p14:tracePt t="81097" x="2286000" y="2820988"/>
          <p14:tracePt t="81104" x="2286000" y="2863850"/>
          <p14:tracePt t="81113" x="2286000" y="2889250"/>
          <p14:tracePt t="81121" x="2286000" y="2932113"/>
          <p14:tracePt t="81129" x="2286000" y="2990850"/>
          <p14:tracePt t="81137" x="2286000" y="3033713"/>
          <p14:tracePt t="81145" x="2286000" y="3094038"/>
          <p14:tracePt t="81153" x="2286000" y="3135313"/>
          <p14:tracePt t="81161" x="2286000" y="3178175"/>
          <p14:tracePt t="81169" x="2293938" y="3228975"/>
          <p14:tracePt t="81178" x="2293938" y="3289300"/>
          <p14:tracePt t="81185" x="2311400" y="3330575"/>
          <p14:tracePt t="81193" x="2311400" y="3382963"/>
          <p14:tracePt t="81201" x="2319338" y="3449638"/>
          <p14:tracePt t="81209" x="2319338" y="3509963"/>
          <p14:tracePt t="81217" x="2319338" y="3568700"/>
          <p14:tracePt t="81226" x="2327275" y="3654425"/>
          <p14:tracePt t="81233" x="2327275" y="3738563"/>
          <p14:tracePt t="81241" x="2344738" y="3824288"/>
          <p14:tracePt t="81249" x="2362200" y="3943350"/>
          <p14:tracePt t="81257" x="2379663" y="4052888"/>
          <p14:tracePt t="81265" x="2379663" y="4181475"/>
          <p14:tracePt t="81273" x="2379663" y="4333875"/>
          <p14:tracePt t="81281" x="2379663" y="4486275"/>
          <p14:tracePt t="81289" x="2379663" y="4683125"/>
          <p14:tracePt t="81297" x="2379663" y="4886325"/>
          <p14:tracePt t="81305" x="2379663" y="5116513"/>
          <p14:tracePt t="81313" x="2379663" y="5319713"/>
          <p14:tracePt t="81321" x="2379663" y="5497513"/>
          <p14:tracePt t="81329" x="2379663" y="5651500"/>
          <p14:tracePt t="81337" x="2379663" y="5795963"/>
          <p14:tracePt t="81345" x="2379663" y="5905500"/>
          <p14:tracePt t="81353" x="2379663" y="5991225"/>
          <p14:tracePt t="81361" x="2370138" y="6067425"/>
          <p14:tracePt t="81369" x="2362200" y="6135688"/>
          <p14:tracePt t="81378" x="2352675" y="6211888"/>
          <p14:tracePt t="81385" x="2352675" y="6272213"/>
          <p14:tracePt t="81393" x="2352675" y="6338888"/>
          <p14:tracePt t="81401" x="2352675" y="6381750"/>
          <p14:tracePt t="81409" x="2352675" y="6407150"/>
          <p14:tracePt t="81417" x="2352675" y="6424613"/>
          <p14:tracePt t="81425" x="2352675" y="6442075"/>
          <p14:tracePt t="81433" x="2352675" y="6457950"/>
          <p14:tracePt t="81457" x="2352675" y="6467475"/>
          <p14:tracePt t="81473" x="2352675" y="6475413"/>
          <p14:tracePt t="81481" x="2362200" y="6500813"/>
          <p14:tracePt t="81489" x="2362200" y="6510338"/>
          <p14:tracePt t="81497" x="2362200" y="6526213"/>
          <p14:tracePt t="81505" x="2362200" y="6561138"/>
          <p14:tracePt t="81513" x="2370138" y="6586538"/>
          <p14:tracePt t="81521" x="2370138" y="6619875"/>
          <p14:tracePt t="81529" x="2379663" y="6662738"/>
          <p14:tracePt t="81537" x="2405063" y="6705600"/>
          <p14:tracePt t="81545" x="2420938" y="6756400"/>
          <p14:tracePt t="81553" x="2430463" y="6799263"/>
          <p14:tracePt t="81561" x="2446338" y="6840538"/>
          <p14:tracePt t="95729" x="7459663" y="6561138"/>
          <p14:tracePt t="95737" x="8597900" y="6313488"/>
          <p14:tracePt t="95745" x="9702800" y="6143625"/>
          <p14:tracePt t="95753" x="10866438" y="5973763"/>
          <p14:tracePt t="95761" x="11826875" y="58388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WOCHE 3: Trigonum caroticum, Regio colli media, Regio brachii ...">
            <a:extLst>
              <a:ext uri="{FF2B5EF4-FFF2-40B4-BE49-F238E27FC236}">
                <a16:creationId xmlns:a16="http://schemas.microsoft.com/office/drawing/2014/main" id="{E48E23EF-0C5D-45A9-BEAF-8EEFA3E77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99" y="1386641"/>
            <a:ext cx="4362185" cy="477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C019FE5-3735-4142-A639-F7BB70EC1A26}"/>
              </a:ext>
            </a:extLst>
          </p:cNvPr>
          <p:cNvSpPr/>
          <p:nvPr/>
        </p:nvSpPr>
        <p:spPr>
          <a:xfrm>
            <a:off x="3741255" y="177170"/>
            <a:ext cx="4217629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Trigonum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caroticum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nervy</a:t>
            </a:r>
          </a:p>
        </p:txBody>
      </p:sp>
      <p:pic>
        <p:nvPicPr>
          <p:cNvPr id="4" name="Picture 2" descr="Tepenná soustava Systema arteriarum - ppt stáhnout">
            <a:extLst>
              <a:ext uri="{FF2B5EF4-FFF2-40B4-BE49-F238E27FC236}">
                <a16:creationId xmlns:a16="http://schemas.microsoft.com/office/drawing/2014/main" id="{1E1BCC41-804B-4A47-9FA5-31F555A13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1" b="11327"/>
          <a:stretch/>
        </p:blipFill>
        <p:spPr bwMode="auto">
          <a:xfrm flipH="1">
            <a:off x="7870167" y="1267991"/>
            <a:ext cx="4188352" cy="500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000207C-C81F-41F8-9CF4-7A62A5D0E11C}"/>
              </a:ext>
            </a:extLst>
          </p:cNvPr>
          <p:cNvSpPr txBox="1"/>
          <p:nvPr/>
        </p:nvSpPr>
        <p:spPr>
          <a:xfrm>
            <a:off x="204186" y="1267991"/>
            <a:ext cx="367171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C00000"/>
                </a:solidFill>
              </a:rPr>
              <a:t>n. vagus </a:t>
            </a:r>
          </a:p>
          <a:p>
            <a:pPr lvl="1">
              <a:lnSpc>
                <a:spcPct val="150000"/>
              </a:lnSpc>
            </a:pPr>
            <a:r>
              <a:rPr lang="cs-CZ" sz="2000" b="1" dirty="0"/>
              <a:t>n. </a:t>
            </a:r>
            <a:r>
              <a:rPr lang="cs-CZ" sz="2000" b="1" dirty="0" err="1"/>
              <a:t>laryngeus</a:t>
            </a:r>
            <a:r>
              <a:rPr lang="cs-CZ" sz="2000" b="1" dirty="0"/>
              <a:t> sup. </a:t>
            </a:r>
          </a:p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C00000"/>
                </a:solidFill>
              </a:rPr>
              <a:t>n. </a:t>
            </a:r>
            <a:r>
              <a:rPr lang="cs-CZ" sz="2000" b="1" dirty="0" err="1">
                <a:solidFill>
                  <a:srgbClr val="C00000"/>
                </a:solidFill>
              </a:rPr>
              <a:t>hypoglossus</a:t>
            </a:r>
            <a:r>
              <a:rPr lang="cs-CZ" sz="2000" b="1" dirty="0">
                <a:solidFill>
                  <a:srgbClr val="C00000"/>
                </a:solidFill>
              </a:rPr>
              <a:t> </a:t>
            </a:r>
            <a:r>
              <a:rPr lang="cs-CZ" sz="2000" b="1" dirty="0"/>
              <a:t>(</a:t>
            </a:r>
            <a:r>
              <a:rPr lang="cs-CZ" sz="2000" b="1" dirty="0" err="1"/>
              <a:t>arcus</a:t>
            </a:r>
            <a:r>
              <a:rPr lang="cs-CZ" sz="2000" b="1" dirty="0"/>
              <a:t>)</a:t>
            </a:r>
          </a:p>
          <a:p>
            <a:pPr lvl="1">
              <a:lnSpc>
                <a:spcPct val="150000"/>
              </a:lnSpc>
            </a:pPr>
            <a:r>
              <a:rPr lang="cs-CZ" sz="2000" b="1" dirty="0"/>
              <a:t>radix sup. </a:t>
            </a:r>
            <a:r>
              <a:rPr lang="cs-CZ" sz="2000" b="1" dirty="0" err="1"/>
              <a:t>ansae</a:t>
            </a:r>
            <a:r>
              <a:rPr lang="cs-CZ" sz="2000" b="1" dirty="0"/>
              <a:t> </a:t>
            </a:r>
            <a:r>
              <a:rPr lang="cs-CZ" sz="2000" b="1" dirty="0" err="1"/>
              <a:t>cervic</a:t>
            </a:r>
            <a:r>
              <a:rPr lang="cs-CZ" sz="2000" b="1" dirty="0"/>
              <a:t>. prof.</a:t>
            </a:r>
          </a:p>
          <a:p>
            <a:pPr>
              <a:lnSpc>
                <a:spcPct val="150000"/>
              </a:lnSpc>
            </a:pPr>
            <a:r>
              <a:rPr lang="cs-CZ" sz="2000" b="1" dirty="0" err="1">
                <a:solidFill>
                  <a:srgbClr val="C00000"/>
                </a:solidFill>
              </a:rPr>
              <a:t>ansa</a:t>
            </a:r>
            <a:r>
              <a:rPr lang="cs-CZ" sz="2000" b="1" dirty="0">
                <a:solidFill>
                  <a:srgbClr val="C00000"/>
                </a:solidFill>
              </a:rPr>
              <a:t> </a:t>
            </a:r>
            <a:r>
              <a:rPr lang="cs-CZ" sz="2000" b="1" dirty="0" err="1">
                <a:solidFill>
                  <a:srgbClr val="C00000"/>
                </a:solidFill>
              </a:rPr>
              <a:t>cervicalis</a:t>
            </a:r>
            <a:r>
              <a:rPr lang="cs-CZ" sz="2000" b="1" dirty="0">
                <a:solidFill>
                  <a:srgbClr val="C00000"/>
                </a:solidFill>
              </a:rPr>
              <a:t> prof.</a:t>
            </a:r>
          </a:p>
          <a:p>
            <a:pPr lvl="1">
              <a:lnSpc>
                <a:spcPct val="150000"/>
              </a:lnSpc>
            </a:pPr>
            <a:r>
              <a:rPr lang="cs-CZ" sz="2000" b="1" dirty="0"/>
              <a:t>(</a:t>
            </a:r>
            <a:r>
              <a:rPr lang="cs-CZ" sz="2000" b="1" dirty="0" err="1"/>
              <a:t>infrahyoidní</a:t>
            </a:r>
            <a:r>
              <a:rPr lang="cs-CZ" sz="2000" b="1" dirty="0"/>
              <a:t> svaly)</a:t>
            </a:r>
          </a:p>
          <a:p>
            <a:pPr>
              <a:lnSpc>
                <a:spcPct val="150000"/>
              </a:lnSpc>
            </a:pPr>
            <a:r>
              <a:rPr lang="cs-CZ" sz="2000" b="1" dirty="0" err="1">
                <a:solidFill>
                  <a:srgbClr val="C00000"/>
                </a:solidFill>
              </a:rPr>
              <a:t>truncus</a:t>
            </a:r>
            <a:r>
              <a:rPr lang="cs-CZ" sz="2000" b="1" dirty="0">
                <a:solidFill>
                  <a:srgbClr val="C00000"/>
                </a:solidFill>
              </a:rPr>
              <a:t> </a:t>
            </a:r>
            <a:r>
              <a:rPr lang="cs-CZ" sz="2000" b="1" dirty="0" err="1">
                <a:solidFill>
                  <a:srgbClr val="C00000"/>
                </a:solidFill>
              </a:rPr>
              <a:t>sympaticus</a:t>
            </a:r>
            <a:endParaRPr lang="cs-CZ" sz="2000" b="1" dirty="0">
              <a:solidFill>
                <a:srgbClr val="C0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cs-CZ" sz="2000" b="1" dirty="0"/>
              <a:t>(</a:t>
            </a:r>
            <a:r>
              <a:rPr lang="cs-CZ" sz="2000" b="1" dirty="0" err="1"/>
              <a:t>praevertebrální</a:t>
            </a:r>
            <a:r>
              <a:rPr lang="cs-CZ" sz="2000" b="1" dirty="0"/>
              <a:t> fascie)</a:t>
            </a:r>
          </a:p>
          <a:p>
            <a:pPr lvl="1">
              <a:lnSpc>
                <a:spcPct val="150000"/>
              </a:lnSpc>
            </a:pPr>
            <a:r>
              <a:rPr lang="cs-CZ" sz="2000" b="1" dirty="0" err="1"/>
              <a:t>ggl</a:t>
            </a:r>
            <a:r>
              <a:rPr lang="cs-CZ" sz="2000" b="1" dirty="0"/>
              <a:t>. </a:t>
            </a:r>
            <a:r>
              <a:rPr lang="cs-CZ" sz="2000" b="1" dirty="0" err="1"/>
              <a:t>cervicale</a:t>
            </a:r>
            <a:r>
              <a:rPr lang="cs-CZ" sz="2000" b="1" dirty="0"/>
              <a:t> sup. et med.</a:t>
            </a:r>
          </a:p>
          <a:p>
            <a:endParaRPr lang="cs-CZ" b="1" dirty="0"/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C306D7F7-B1BD-4B43-949E-EFDC31C9F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0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79"/>
    </mc:Choice>
    <mc:Fallback xmlns="">
      <p:transition spd="slow" advTm="163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86" x="11961813" y="1581150"/>
          <p14:tracePt t="7794" x="11741150" y="1530350"/>
          <p14:tracePt t="7801" x="11555413" y="1504950"/>
          <p14:tracePt t="7809" x="11393488" y="1495425"/>
          <p14:tracePt t="7817" x="11172825" y="1452563"/>
          <p14:tracePt t="7825" x="11018838" y="1436688"/>
          <p14:tracePt t="7833" x="10841038" y="1436688"/>
          <p14:tracePt t="7841" x="10704513" y="1436688"/>
          <p14:tracePt t="7849" x="10594975" y="1436688"/>
          <p14:tracePt t="7857" x="10509250" y="1436688"/>
          <p14:tracePt t="7865" x="10458450" y="1436688"/>
          <p14:tracePt t="7873" x="10433050" y="1436688"/>
          <p14:tracePt t="7881" x="10407650" y="1436688"/>
          <p14:tracePt t="7890" x="10374313" y="1436688"/>
          <p14:tracePt t="7897" x="10331450" y="1436688"/>
          <p14:tracePt t="7906" x="10263188" y="1444625"/>
          <p14:tracePt t="7913" x="10169525" y="1452563"/>
          <p14:tracePt t="7922" x="10059988" y="1477963"/>
          <p14:tracePt t="7929" x="9931400" y="1487488"/>
          <p14:tracePt t="7938" x="9812338" y="1512888"/>
          <p14:tracePt t="7945" x="9659938" y="1520825"/>
          <p14:tracePt t="7954" x="9515475" y="1546225"/>
          <p14:tracePt t="7961" x="9286875" y="1614488"/>
          <p14:tracePt t="7969" x="8972550" y="1708150"/>
          <p14:tracePt t="7977" x="8658225" y="1793875"/>
          <p14:tracePt t="7985" x="8359775" y="1878013"/>
          <p14:tracePt t="7993" x="8020050" y="1971675"/>
          <p14:tracePt t="8001" x="7662863" y="2098675"/>
          <p14:tracePt t="8009" x="7323138" y="2192338"/>
          <p14:tracePt t="8018" x="6975475" y="2303463"/>
          <p14:tracePt t="8025" x="6661150" y="2387600"/>
          <p14:tracePt t="8033" x="6456363" y="2447925"/>
          <p14:tracePt t="8041" x="6270625" y="2516188"/>
          <p14:tracePt t="8049" x="6167438" y="2549525"/>
          <p14:tracePt t="8057" x="6065838" y="2600325"/>
          <p14:tracePt t="8065" x="5989638" y="2643188"/>
          <p14:tracePt t="8074" x="5895975" y="2686050"/>
          <p14:tracePt t="8081" x="5837238" y="2727325"/>
          <p14:tracePt t="8090" x="5786438" y="2770188"/>
          <p14:tracePt t="8097" x="5768975" y="2795588"/>
          <p14:tracePt t="8107" x="5735638" y="2830513"/>
          <p14:tracePt t="8113" x="5726113" y="2846388"/>
          <p14:tracePt t="8121" x="5708650" y="2881313"/>
          <p14:tracePt t="8129" x="5700713" y="2897188"/>
          <p14:tracePt t="8138" x="5692775" y="2914650"/>
          <p14:tracePt t="8145" x="5692775" y="2940050"/>
          <p14:tracePt t="8154" x="5683250" y="2940050"/>
          <p14:tracePt t="8169" x="5683250" y="2949575"/>
          <p14:tracePt t="8177" x="5675313" y="2965450"/>
          <p14:tracePt t="8233" x="5667375" y="2965450"/>
          <p14:tracePt t="8249" x="5657850" y="2965450"/>
          <p14:tracePt t="8370" x="5657850" y="2957513"/>
          <p14:tracePt t="8378" x="5649913" y="2957513"/>
          <p14:tracePt t="8386" x="5632450" y="2940050"/>
          <p14:tracePt t="8394" x="5616575" y="2940050"/>
          <p14:tracePt t="8401" x="5591175" y="2932113"/>
          <p14:tracePt t="8409" x="5556250" y="2914650"/>
          <p14:tracePt t="8417" x="5505450" y="2906713"/>
          <p14:tracePt t="8425" x="5472113" y="2889250"/>
          <p14:tracePt t="8433" x="5462588" y="2889250"/>
          <p14:tracePt t="8441" x="5429250" y="2889250"/>
          <p14:tracePt t="8449" x="5411788" y="2871788"/>
          <p14:tracePt t="8457" x="5403850" y="2871788"/>
          <p14:tracePt t="8473" x="5403850" y="2863850"/>
          <p14:tracePt t="8490" x="5394325" y="2855913"/>
          <p14:tracePt t="8497" x="5386388" y="2846388"/>
          <p14:tracePt t="8513" x="5386388" y="2838450"/>
          <p14:tracePt t="8523" x="5368925" y="2813050"/>
          <p14:tracePt t="8537" x="5360988" y="2805113"/>
          <p14:tracePt t="8545" x="5353050" y="2795588"/>
          <p14:tracePt t="8554" x="5353050" y="2787650"/>
          <p14:tracePt t="8561" x="5343525" y="2787650"/>
          <p14:tracePt t="8569" x="5335588" y="2787650"/>
          <p14:tracePt t="8577" x="5327650" y="2778125"/>
          <p14:tracePt t="8593" x="5318125" y="2770188"/>
          <p14:tracePt t="8609" x="5310188" y="2762250"/>
          <p14:tracePt t="8617" x="5302250" y="2752725"/>
          <p14:tracePt t="8649" x="5302250" y="2744788"/>
          <p14:tracePt t="8673" x="5292725" y="2736850"/>
          <p14:tracePt t="8770" x="5284788" y="2736850"/>
          <p14:tracePt t="8777" x="5276850" y="2736850"/>
          <p14:tracePt t="8914" x="5267325" y="2736850"/>
          <p14:tracePt t="8923" x="5267325" y="2752725"/>
          <p14:tracePt t="8929" x="5259388" y="2787650"/>
          <p14:tracePt t="8937" x="5249863" y="2805113"/>
          <p14:tracePt t="8945" x="5233988" y="2838450"/>
          <p14:tracePt t="8955" x="5224463" y="2863850"/>
          <p14:tracePt t="8961" x="5224463" y="2889250"/>
          <p14:tracePt t="8969" x="5216525" y="2914650"/>
          <p14:tracePt t="8977" x="5208588" y="2957513"/>
          <p14:tracePt t="8985" x="5208588" y="2974975"/>
          <p14:tracePt t="8993" x="5208588" y="3008313"/>
          <p14:tracePt t="9001" x="5208588" y="3051175"/>
          <p14:tracePt t="9009" x="5208588" y="3076575"/>
          <p14:tracePt t="9017" x="5191125" y="3144838"/>
          <p14:tracePt t="9025" x="5191125" y="3170238"/>
          <p14:tracePt t="9034" x="5191125" y="3203575"/>
          <p14:tracePt t="9041" x="5191125" y="3246438"/>
          <p14:tracePt t="9049" x="5191125" y="3279775"/>
          <p14:tracePt t="9057" x="5191125" y="3314700"/>
          <p14:tracePt t="9065" x="5191125" y="3322638"/>
          <p14:tracePt t="9073" x="5191125" y="3355975"/>
          <p14:tracePt t="9081" x="5191125" y="3365500"/>
          <p14:tracePt t="9089" x="5191125" y="3373438"/>
          <p14:tracePt t="9097" x="5191125" y="3382963"/>
          <p14:tracePt t="9129" x="5191125" y="3390900"/>
          <p14:tracePt t="9137" x="5191125" y="3398838"/>
          <p14:tracePt t="9145" x="5191125" y="3416300"/>
          <p14:tracePt t="9161" x="5199063" y="3433763"/>
          <p14:tracePt t="9169" x="5199063" y="3441700"/>
          <p14:tracePt t="9177" x="5199063" y="3449638"/>
          <p14:tracePt t="9191" x="5199063" y="3459163"/>
          <p14:tracePt t="9201" x="5199063" y="3467100"/>
          <p14:tracePt t="9209" x="5208588" y="3475038"/>
          <p14:tracePt t="9217" x="5216525" y="3484563"/>
          <p14:tracePt t="9241" x="5216525" y="3492500"/>
          <p14:tracePt t="9257" x="5216525" y="3502025"/>
          <p14:tracePt t="9265" x="5216525" y="3509963"/>
          <p14:tracePt t="9273" x="5224463" y="3509963"/>
          <p14:tracePt t="9290" x="5233988" y="3517900"/>
          <p14:tracePt t="9297" x="5233988" y="3535363"/>
          <p14:tracePt t="9306" x="5249863" y="3543300"/>
          <p14:tracePt t="9322" x="5259388" y="3568700"/>
          <p14:tracePt t="9329" x="5259388" y="3578225"/>
          <p14:tracePt t="9338" x="5267325" y="3586163"/>
          <p14:tracePt t="9345" x="5267325" y="3603625"/>
          <p14:tracePt t="9354" x="5284788" y="3629025"/>
          <p14:tracePt t="9361" x="5284788" y="3636963"/>
          <p14:tracePt t="9369" x="5292725" y="3654425"/>
          <p14:tracePt t="9377" x="5292725" y="3687763"/>
          <p14:tracePt t="9385" x="5302250" y="3713163"/>
          <p14:tracePt t="9393" x="5310188" y="3748088"/>
          <p14:tracePt t="9401" x="5327650" y="3790950"/>
          <p14:tracePt t="9409" x="5335588" y="3816350"/>
          <p14:tracePt t="9417" x="5343525" y="3849688"/>
          <p14:tracePt t="9425" x="5353050" y="3867150"/>
          <p14:tracePt t="9433" x="5368925" y="3900488"/>
          <p14:tracePt t="9441" x="5386388" y="3943350"/>
          <p14:tracePt t="9449" x="5411788" y="3976688"/>
          <p14:tracePt t="9457" x="5429250" y="4002088"/>
          <p14:tracePt t="9465" x="5437188" y="4037013"/>
          <p14:tracePt t="9474" x="5454650" y="4052888"/>
          <p14:tracePt t="9481" x="5462588" y="4079875"/>
          <p14:tracePt t="9490" x="5472113" y="4105275"/>
          <p14:tracePt t="9497" x="5472113" y="4138613"/>
          <p14:tracePt t="9507" x="5472113" y="4146550"/>
          <p14:tracePt t="9513" x="5472113" y="4171950"/>
          <p14:tracePt t="9522" x="5472113" y="4181475"/>
          <p14:tracePt t="9529" x="5472113" y="4189413"/>
          <p14:tracePt t="9537" x="5472113" y="4214813"/>
          <p14:tracePt t="9545" x="5487988" y="4240213"/>
          <p14:tracePt t="9561" x="5487988" y="4257675"/>
          <p14:tracePt t="9569" x="5487988" y="4283075"/>
          <p14:tracePt t="9585" x="5487988" y="4316413"/>
          <p14:tracePt t="9593" x="5487988" y="4325938"/>
          <p14:tracePt t="9609" x="5480050" y="4351338"/>
          <p14:tracePt t="9617" x="5480050" y="4368800"/>
          <p14:tracePt t="9633" x="5462588" y="4402138"/>
          <p14:tracePt t="9641" x="5454650" y="4410075"/>
          <p14:tracePt t="9649" x="5454650" y="4427538"/>
          <p14:tracePt t="9657" x="5446713" y="4460875"/>
          <p14:tracePt t="9665" x="5437188" y="4478338"/>
          <p14:tracePt t="9673" x="5437188" y="4503738"/>
          <p14:tracePt t="9681" x="5421313" y="4529138"/>
          <p14:tracePt t="9690" x="5421313" y="4546600"/>
          <p14:tracePt t="9697" x="5421313" y="4554538"/>
          <p14:tracePt t="9705" x="5411788" y="4579938"/>
          <p14:tracePt t="9713" x="5411788" y="4589463"/>
          <p14:tracePt t="9721" x="5411788" y="4605338"/>
          <p14:tracePt t="9729" x="5403850" y="4614863"/>
          <p14:tracePt t="9737" x="5403850" y="4630738"/>
          <p14:tracePt t="9745" x="5403850" y="4640263"/>
          <p14:tracePt t="9754" x="5403850" y="4648200"/>
          <p14:tracePt t="9769" x="5403850" y="4657725"/>
          <p14:tracePt t="9777" x="5403850" y="4673600"/>
          <p14:tracePt t="9793" x="5403850" y="4691063"/>
          <p14:tracePt t="9825" x="5403850" y="4708525"/>
          <p14:tracePt t="9865" x="5403850" y="4716463"/>
          <p14:tracePt t="9905" x="5403850" y="4724400"/>
          <p14:tracePt t="9913" x="5403850" y="4741863"/>
          <p14:tracePt t="10026" x="5394325" y="4741863"/>
          <p14:tracePt t="10043" x="5386388" y="4733925"/>
          <p14:tracePt t="10050" x="5386388" y="4716463"/>
          <p14:tracePt t="10058" x="5386388" y="4708525"/>
          <p14:tracePt t="10065" x="5378450" y="4683125"/>
          <p14:tracePt t="10073" x="5378450" y="4665663"/>
          <p14:tracePt t="10081" x="5378450" y="4630738"/>
          <p14:tracePt t="10090" x="5368925" y="4605338"/>
          <p14:tracePt t="10097" x="5368925" y="4589463"/>
          <p14:tracePt t="10106" x="5368925" y="4554538"/>
          <p14:tracePt t="10113" x="5368925" y="4538663"/>
          <p14:tracePt t="10121" x="5368925" y="4521200"/>
          <p14:tracePt t="10129" x="5368925" y="4495800"/>
          <p14:tracePt t="10137" x="5368925" y="4486275"/>
          <p14:tracePt t="10145" x="5368925" y="4470400"/>
          <p14:tracePt t="10154" x="5368925" y="4460875"/>
          <p14:tracePt t="10161" x="5353050" y="4435475"/>
          <p14:tracePt t="10169" x="5343525" y="4410075"/>
          <p14:tracePt t="10177" x="5343525" y="4402138"/>
          <p14:tracePt t="10185" x="5343525" y="4384675"/>
          <p14:tracePt t="10193" x="5343525" y="4351338"/>
          <p14:tracePt t="10201" x="5343525" y="4341813"/>
          <p14:tracePt t="10209" x="5335588" y="4291013"/>
          <p14:tracePt t="10217" x="5335588" y="4265613"/>
          <p14:tracePt t="10225" x="5327650" y="4232275"/>
          <p14:tracePt t="10233" x="5310188" y="4181475"/>
          <p14:tracePt t="10241" x="5310188" y="4164013"/>
          <p14:tracePt t="10249" x="5302250" y="4113213"/>
          <p14:tracePt t="10257" x="5302250" y="4087813"/>
          <p14:tracePt t="10265" x="5292725" y="4052888"/>
          <p14:tracePt t="10273" x="5292725" y="4019550"/>
          <p14:tracePt t="10281" x="5292725" y="3994150"/>
          <p14:tracePt t="10290" x="5292725" y="3976688"/>
          <p14:tracePt t="10297" x="5292725" y="3935413"/>
          <p14:tracePt t="10306" x="5292725" y="3917950"/>
          <p14:tracePt t="10313" x="5292725" y="3883025"/>
          <p14:tracePt t="10321" x="5292725" y="3857625"/>
          <p14:tracePt t="10329" x="5292725" y="3832225"/>
          <p14:tracePt t="10338" x="5284788" y="3806825"/>
          <p14:tracePt t="10345" x="5284788" y="3790950"/>
          <p14:tracePt t="10354" x="5284788" y="3763963"/>
          <p14:tracePt t="10361" x="5284788" y="3730625"/>
          <p14:tracePt t="10369" x="5284788" y="3697288"/>
          <p14:tracePt t="10377" x="5284788" y="3671888"/>
          <p14:tracePt t="10385" x="5284788" y="3646488"/>
          <p14:tracePt t="10393" x="5284788" y="3611563"/>
          <p14:tracePt t="10409" x="5284788" y="3578225"/>
          <p14:tracePt t="10417" x="5284788" y="3552825"/>
          <p14:tracePt t="10425" x="5284788" y="3535363"/>
          <p14:tracePt t="10433" x="5284788" y="3502025"/>
          <p14:tracePt t="10441" x="5284788" y="3484563"/>
          <p14:tracePt t="10449" x="5284788" y="3467100"/>
          <p14:tracePt t="10457" x="5276850" y="3433763"/>
          <p14:tracePt t="10465" x="5259388" y="3416300"/>
          <p14:tracePt t="10473" x="5249863" y="3373438"/>
          <p14:tracePt t="10490" x="5241925" y="3348038"/>
          <p14:tracePt t="10497" x="5233988" y="3330575"/>
          <p14:tracePt t="10506" x="5224463" y="3314700"/>
          <p14:tracePt t="10513" x="5224463" y="3297238"/>
          <p14:tracePt t="10522" x="5224463" y="3271838"/>
          <p14:tracePt t="10529" x="5216525" y="3246438"/>
          <p14:tracePt t="10537" x="5216525" y="3221038"/>
          <p14:tracePt t="10545" x="5216525" y="3186113"/>
          <p14:tracePt t="10553" x="5216525" y="3170238"/>
          <p14:tracePt t="10561" x="5216525" y="3127375"/>
          <p14:tracePt t="10569" x="5216525" y="3109913"/>
          <p14:tracePt t="10577" x="5216525" y="3076575"/>
          <p14:tracePt t="10585" x="5216525" y="3033713"/>
          <p14:tracePt t="10593" x="5216525" y="2990850"/>
          <p14:tracePt t="10601" x="5216525" y="2965450"/>
          <p14:tracePt t="10609" x="5216525" y="2940050"/>
          <p14:tracePt t="10617" x="5216525" y="2897188"/>
          <p14:tracePt t="10625" x="5216525" y="2863850"/>
          <p14:tracePt t="10633" x="5208588" y="2830513"/>
          <p14:tracePt t="10641" x="5208588" y="2820988"/>
          <p14:tracePt t="10649" x="5208588" y="2787650"/>
          <p14:tracePt t="10657" x="5208588" y="2762250"/>
          <p14:tracePt t="10665" x="5208588" y="2744788"/>
          <p14:tracePt t="10673" x="5208588" y="2727325"/>
          <p14:tracePt t="10681" x="5208588" y="2701925"/>
          <p14:tracePt t="10690" x="5208588" y="2693988"/>
          <p14:tracePt t="10697" x="5208588" y="2676525"/>
          <p14:tracePt t="10706" x="5208588" y="2668588"/>
          <p14:tracePt t="10713" x="5208588" y="2651125"/>
          <p14:tracePt t="10722" x="5208588" y="2643188"/>
          <p14:tracePt t="10745" x="5208588" y="2625725"/>
          <p14:tracePt t="10769" x="5208588" y="2617788"/>
          <p14:tracePt t="10954" x="5199063" y="2633663"/>
          <p14:tracePt t="10962" x="5191125" y="2651125"/>
          <p14:tracePt t="10972" x="5183188" y="2660650"/>
          <p14:tracePt t="10978" x="5183188" y="2676525"/>
          <p14:tracePt t="10986" x="5183188" y="2686050"/>
          <p14:tracePt t="10994" x="5173663" y="2701925"/>
          <p14:tracePt t="11002" x="5173663" y="2719388"/>
          <p14:tracePt t="11017" x="5173663" y="2744788"/>
          <p14:tracePt t="11025" x="5173663" y="2752725"/>
          <p14:tracePt t="11034" x="5157788" y="2770188"/>
          <p14:tracePt t="11042" x="5157788" y="2778125"/>
          <p14:tracePt t="11049" x="5157788" y="2787650"/>
          <p14:tracePt t="11057" x="5157788" y="2813050"/>
          <p14:tracePt t="11065" x="5157788" y="2820988"/>
          <p14:tracePt t="11081" x="5157788" y="2830513"/>
          <p14:tracePt t="11090" x="5157788" y="2846388"/>
          <p14:tracePt t="11106" x="5157788" y="2855913"/>
          <p14:tracePt t="11113" x="5157788" y="2863850"/>
          <p14:tracePt t="11129" x="5157788" y="2871788"/>
          <p14:tracePt t="11145" x="5157788" y="2881313"/>
          <p14:tracePt t="11161" x="5157788" y="2889250"/>
          <p14:tracePt t="11217" x="5157788" y="2906713"/>
          <p14:tracePt t="11225" x="5157788" y="2914650"/>
          <p14:tracePt t="11241" x="5157788" y="2922588"/>
          <p14:tracePt t="11249" x="5157788" y="2940050"/>
          <p14:tracePt t="11265" x="5157788" y="2949575"/>
          <p14:tracePt t="11273" x="5157788" y="2965450"/>
          <p14:tracePt t="11281" x="5157788" y="2974975"/>
          <p14:tracePt t="11290" x="5157788" y="2982913"/>
          <p14:tracePt t="11297" x="5157788" y="2990850"/>
          <p14:tracePt t="11306" x="5157788" y="3016250"/>
          <p14:tracePt t="11313" x="5157788" y="3025775"/>
          <p14:tracePt t="11322" x="5157788" y="3041650"/>
          <p14:tracePt t="11329" x="5157788" y="3051175"/>
          <p14:tracePt t="11345" x="5157788" y="3076575"/>
          <p14:tracePt t="11354" x="5157788" y="3084513"/>
          <p14:tracePt t="11370" x="5165725" y="3119438"/>
          <p14:tracePt t="11386" x="5165725" y="3135313"/>
          <p14:tracePt t="11393" x="5165725" y="3144838"/>
          <p14:tracePt t="11401" x="5165725" y="3160713"/>
          <p14:tracePt t="11409" x="5165725" y="3170238"/>
          <p14:tracePt t="11417" x="5165725" y="3178175"/>
          <p14:tracePt t="11425" x="5165725" y="3186113"/>
          <p14:tracePt t="11441" x="5165725" y="3203575"/>
          <p14:tracePt t="11473" x="5173663" y="3221038"/>
          <p14:tracePt t="11497" x="5183188" y="3221038"/>
          <p14:tracePt t="11513" x="5183188" y="3238500"/>
          <p14:tracePt t="11529" x="5183188" y="3246438"/>
          <p14:tracePt t="11537" x="5183188" y="3254375"/>
          <p14:tracePt t="11545" x="5183188" y="3271838"/>
          <p14:tracePt t="11554" x="5183188" y="3279775"/>
          <p14:tracePt t="11561" x="5183188" y="3289300"/>
          <p14:tracePt t="11571" x="5183188" y="3297238"/>
          <p14:tracePt t="11577" x="5183188" y="3314700"/>
          <p14:tracePt t="11585" x="5183188" y="3322638"/>
          <p14:tracePt t="11593" x="5183188" y="3330575"/>
          <p14:tracePt t="11601" x="5183188" y="3340100"/>
          <p14:tracePt t="11617" x="5183188" y="3365500"/>
          <p14:tracePt t="11625" x="5183188" y="3373438"/>
          <p14:tracePt t="11641" x="5183188" y="3382963"/>
          <p14:tracePt t="11649" x="5183188" y="3390900"/>
          <p14:tracePt t="11657" x="5183188" y="3398838"/>
          <p14:tracePt t="11674" x="5183188" y="3416300"/>
          <p14:tracePt t="11681" x="5183188" y="3433763"/>
          <p14:tracePt t="11690" x="5183188" y="3441700"/>
          <p14:tracePt t="11697" x="5183188" y="3449638"/>
          <p14:tracePt t="11706" x="5191125" y="3467100"/>
          <p14:tracePt t="11713" x="5191125" y="3475038"/>
          <p14:tracePt t="11721" x="5191125" y="3492500"/>
          <p14:tracePt t="11729" x="5191125" y="3502025"/>
          <p14:tracePt t="11738" x="5191125" y="3509963"/>
          <p14:tracePt t="11745" x="5191125" y="3527425"/>
          <p14:tracePt t="11754" x="5191125" y="3543300"/>
          <p14:tracePt t="11770" x="5191125" y="3560763"/>
          <p14:tracePt t="11777" x="5191125" y="3568700"/>
          <p14:tracePt t="11801" x="5191125" y="3578225"/>
          <p14:tracePt t="11809" x="5191125" y="3594100"/>
          <p14:tracePt t="11825" x="5199063" y="3603625"/>
          <p14:tracePt t="11849" x="5199063" y="3611563"/>
          <p14:tracePt t="11857" x="5199063" y="3629025"/>
          <p14:tracePt t="11873" x="5208588" y="3636963"/>
          <p14:tracePt t="11881" x="5216525" y="3646488"/>
          <p14:tracePt t="11890" x="5216525" y="3662363"/>
          <p14:tracePt t="11897" x="5216525" y="3679825"/>
          <p14:tracePt t="11913" x="5216525" y="3713163"/>
          <p14:tracePt t="11922" x="5224463" y="3713163"/>
          <p14:tracePt t="11929" x="5224463" y="3738563"/>
          <p14:tracePt t="11937" x="5224463" y="3748088"/>
          <p14:tracePt t="11945" x="5233988" y="3773488"/>
          <p14:tracePt t="11954" x="5249863" y="3798888"/>
          <p14:tracePt t="11961" x="5249863" y="3806825"/>
          <p14:tracePt t="11977" x="5259388" y="3824288"/>
          <p14:tracePt t="11985" x="5259388" y="3832225"/>
          <p14:tracePt t="11993" x="5267325" y="3849688"/>
          <p14:tracePt t="12001" x="5284788" y="3875088"/>
          <p14:tracePt t="12009" x="5292725" y="3883025"/>
          <p14:tracePt t="12017" x="5310188" y="3900488"/>
          <p14:tracePt t="12025" x="5310188" y="3908425"/>
          <p14:tracePt t="12033" x="5318125" y="3917950"/>
          <p14:tracePt t="12041" x="5318125" y="3925888"/>
          <p14:tracePt t="12049" x="5327650" y="3943350"/>
          <p14:tracePt t="12057" x="5335588" y="3943350"/>
          <p14:tracePt t="12065" x="5343525" y="3960813"/>
          <p14:tracePt t="12081" x="5343525" y="3976688"/>
          <p14:tracePt t="12106" x="5343525" y="3986213"/>
          <p14:tracePt t="12113" x="5343525" y="3994150"/>
          <p14:tracePt t="12129" x="5353050" y="4011613"/>
          <p14:tracePt t="12138" x="5360988" y="4019550"/>
          <p14:tracePt t="12145" x="5360988" y="4037013"/>
          <p14:tracePt t="12154" x="5360988" y="4052888"/>
          <p14:tracePt t="12170" x="5360988" y="4079875"/>
          <p14:tracePt t="12177" x="5360988" y="4087813"/>
          <p14:tracePt t="12185" x="5360988" y="4105275"/>
          <p14:tracePt t="12193" x="5360988" y="4121150"/>
          <p14:tracePt t="12208" x="5360988" y="4138613"/>
          <p14:tracePt t="12209" x="5360988" y="4146550"/>
          <p14:tracePt t="12217" x="5360988" y="4164013"/>
          <p14:tracePt t="12225" x="5360988" y="4181475"/>
          <p14:tracePt t="12233" x="5360988" y="4197350"/>
          <p14:tracePt t="12241" x="5360988" y="4214813"/>
          <p14:tracePt t="12249" x="5360988" y="4232275"/>
          <p14:tracePt t="12257" x="5360988" y="4257675"/>
          <p14:tracePt t="12265" x="5360988" y="4265613"/>
          <p14:tracePt t="12274" x="5360988" y="4283075"/>
          <p14:tracePt t="12281" x="5360988" y="4300538"/>
          <p14:tracePt t="12297" x="5360988" y="4316413"/>
          <p14:tracePt t="12306" x="5360988" y="4325938"/>
          <p14:tracePt t="12313" x="5360988" y="4333875"/>
          <p14:tracePt t="12321" x="5360988" y="4351338"/>
          <p14:tracePt t="12329" x="5360988" y="4359275"/>
          <p14:tracePt t="12345" x="5360988" y="4384675"/>
          <p14:tracePt t="12361" x="5360988" y="4394200"/>
          <p14:tracePt t="12369" x="5353050" y="4402138"/>
          <p14:tracePt t="12377" x="5353050" y="4419600"/>
          <p14:tracePt t="12385" x="5353050" y="4427538"/>
          <p14:tracePt t="12401" x="5353050" y="4435475"/>
          <p14:tracePt t="12409" x="5353050" y="4452938"/>
          <p14:tracePt t="12425" x="5353050" y="4470400"/>
          <p14:tracePt t="12433" x="5353050" y="4478338"/>
          <p14:tracePt t="12441" x="5353050" y="4495800"/>
          <p14:tracePt t="12449" x="5353050" y="4503738"/>
          <p14:tracePt t="12457" x="5353050" y="4513263"/>
          <p14:tracePt t="12465" x="5353050" y="4529138"/>
          <p14:tracePt t="12473" x="5353050" y="4546600"/>
          <p14:tracePt t="12481" x="5353050" y="4564063"/>
          <p14:tracePt t="12489" x="5353050" y="4572000"/>
          <p14:tracePt t="12497" x="5353050" y="4589463"/>
          <p14:tracePt t="12506" x="5353050" y="4605338"/>
          <p14:tracePt t="12513" x="5360988" y="4614863"/>
          <p14:tracePt t="12522" x="5360988" y="4630738"/>
          <p14:tracePt t="12529" x="5368925" y="4648200"/>
          <p14:tracePt t="12537" x="5368925" y="4665663"/>
          <p14:tracePt t="12545" x="5368925" y="4673600"/>
          <p14:tracePt t="12561" x="5368925" y="4699000"/>
          <p14:tracePt t="12666" x="5368925" y="4708525"/>
          <p14:tracePt t="12778" x="5368925" y="4699000"/>
          <p14:tracePt t="12786" x="5368925" y="4673600"/>
          <p14:tracePt t="12801" x="5368925" y="4657725"/>
          <p14:tracePt t="12809" x="5368925" y="4640263"/>
          <p14:tracePt t="12817" x="5368925" y="4622800"/>
          <p14:tracePt t="12825" x="5368925" y="4589463"/>
          <p14:tracePt t="12833" x="5368925" y="4579938"/>
          <p14:tracePt t="12841" x="5368925" y="4564063"/>
          <p14:tracePt t="12849" x="5368925" y="4538663"/>
          <p14:tracePt t="12857" x="5368925" y="4521200"/>
          <p14:tracePt t="12865" x="5368925" y="4495800"/>
          <p14:tracePt t="12873" x="5368925" y="4470400"/>
          <p14:tracePt t="12881" x="5368925" y="4452938"/>
          <p14:tracePt t="12890" x="5368925" y="4419600"/>
          <p14:tracePt t="12897" x="5368925" y="4394200"/>
          <p14:tracePt t="12906" x="5360988" y="4359275"/>
          <p14:tracePt t="12913" x="5360988" y="4316413"/>
          <p14:tracePt t="12921" x="5360988" y="4283075"/>
          <p14:tracePt t="12929" x="5360988" y="4257675"/>
          <p14:tracePt t="12938" x="5360988" y="4214813"/>
          <p14:tracePt t="12945" x="5360988" y="4181475"/>
          <p14:tracePt t="12954" x="5360988" y="4146550"/>
          <p14:tracePt t="12961" x="5360988" y="4113213"/>
          <p14:tracePt t="12969" x="5360988" y="4087813"/>
          <p14:tracePt t="12977" x="5360988" y="4062413"/>
          <p14:tracePt t="12985" x="5360988" y="4037013"/>
          <p14:tracePt t="12993" x="5360988" y="4011613"/>
          <p14:tracePt t="13001" x="5360988" y="3994150"/>
          <p14:tracePt t="13009" x="5360988" y="3960813"/>
          <p14:tracePt t="13017" x="5368925" y="3925888"/>
          <p14:tracePt t="13025" x="5368925" y="3900488"/>
          <p14:tracePt t="13033" x="5368925" y="3857625"/>
          <p14:tracePt t="13041" x="5386388" y="3832225"/>
          <p14:tracePt t="13051" x="5386388" y="3798888"/>
          <p14:tracePt t="13057" x="5394325" y="3756025"/>
          <p14:tracePt t="13065" x="5394325" y="3722688"/>
          <p14:tracePt t="13073" x="5403850" y="3697288"/>
          <p14:tracePt t="13081" x="5403850" y="3679825"/>
          <p14:tracePt t="13090" x="5403850" y="3646488"/>
          <p14:tracePt t="13097" x="5403850" y="3603625"/>
          <p14:tracePt t="13106" x="5403850" y="3578225"/>
          <p14:tracePt t="13113" x="5403850" y="3552825"/>
          <p14:tracePt t="13122" x="5403850" y="3527425"/>
          <p14:tracePt t="13129" x="5403850" y="3492500"/>
          <p14:tracePt t="13138" x="5403850" y="3459163"/>
          <p14:tracePt t="13145" x="5403850" y="3441700"/>
          <p14:tracePt t="13154" x="5403850" y="3408363"/>
          <p14:tracePt t="13161" x="5403850" y="3390900"/>
          <p14:tracePt t="13169" x="5394325" y="3340100"/>
          <p14:tracePt t="13177" x="5394325" y="3314700"/>
          <p14:tracePt t="13189" x="5394325" y="3271838"/>
          <p14:tracePt t="13193" x="5386388" y="3246438"/>
          <p14:tracePt t="13201" x="5378450" y="3228975"/>
          <p14:tracePt t="13209" x="5368925" y="3203575"/>
          <p14:tracePt t="13217" x="5368925" y="3170238"/>
          <p14:tracePt t="13225" x="5353050" y="3144838"/>
          <p14:tracePt t="13233" x="5343525" y="3127375"/>
          <p14:tracePt t="13241" x="5343525" y="3094038"/>
          <p14:tracePt t="13249" x="5343525" y="3076575"/>
          <p14:tracePt t="13257" x="5335588" y="3051175"/>
          <p14:tracePt t="13265" x="5335588" y="3041650"/>
          <p14:tracePt t="13273" x="5335588" y="3008313"/>
          <p14:tracePt t="13281" x="5335588" y="3000375"/>
          <p14:tracePt t="13290" x="5318125" y="2982913"/>
          <p14:tracePt t="13297" x="5310188" y="2965450"/>
          <p14:tracePt t="13313" x="5302250" y="2932113"/>
          <p14:tracePt t="13321" x="5302250" y="2922588"/>
          <p14:tracePt t="13329" x="5292725" y="2897188"/>
          <p14:tracePt t="13337" x="5292725" y="2863850"/>
          <p14:tracePt t="13345" x="5284788" y="2855913"/>
          <p14:tracePt t="13354" x="5284788" y="2820988"/>
          <p14:tracePt t="13361" x="5284788" y="2795588"/>
          <p14:tracePt t="13369" x="5276850" y="2778125"/>
          <p14:tracePt t="13377" x="5267325" y="2752725"/>
          <p14:tracePt t="13385" x="5267325" y="2744788"/>
          <p14:tracePt t="13393" x="5267325" y="2736850"/>
          <p14:tracePt t="13401" x="5259388" y="2736850"/>
          <p14:tracePt t="13409" x="5259388" y="2727325"/>
          <p14:tracePt t="13425" x="5259388" y="2719388"/>
          <p14:tracePt t="13441" x="5249863" y="2711450"/>
          <p14:tracePt t="13457" x="5249863" y="2701925"/>
          <p14:tracePt t="13473" x="5249863" y="2693988"/>
          <p14:tracePt t="13481" x="5249863" y="2686050"/>
          <p14:tracePt t="13650" x="5249863" y="2693988"/>
          <p14:tracePt t="13657" x="5249863" y="2711450"/>
          <p14:tracePt t="13666" x="5249863" y="2727325"/>
          <p14:tracePt t="13674" x="5249863" y="2744788"/>
          <p14:tracePt t="13681" x="5249863" y="2778125"/>
          <p14:tracePt t="13689" x="5249863" y="2795588"/>
          <p14:tracePt t="13697" x="5249863" y="2820988"/>
          <p14:tracePt t="13706" x="5249863" y="2838450"/>
          <p14:tracePt t="13713" x="5249863" y="2871788"/>
          <p14:tracePt t="13722" x="5249863" y="2897188"/>
          <p14:tracePt t="13729" x="5249863" y="2914650"/>
          <p14:tracePt t="13737" x="5249863" y="2940050"/>
          <p14:tracePt t="13745" x="5249863" y="2965450"/>
          <p14:tracePt t="13753" x="5249863" y="2982913"/>
          <p14:tracePt t="13761" x="5259388" y="3016250"/>
          <p14:tracePt t="13769" x="5259388" y="3033713"/>
          <p14:tracePt t="13777" x="5259388" y="3059113"/>
          <p14:tracePt t="13785" x="5259388" y="3084513"/>
          <p14:tracePt t="13793" x="5276850" y="3109913"/>
          <p14:tracePt t="13801" x="5276850" y="3135313"/>
          <p14:tracePt t="13809" x="5276850" y="3160713"/>
          <p14:tracePt t="13817" x="5276850" y="3186113"/>
          <p14:tracePt t="13825" x="5276850" y="3203575"/>
          <p14:tracePt t="13833" x="5276850" y="3211513"/>
          <p14:tracePt t="13841" x="5276850" y="3221038"/>
          <p14:tracePt t="13849" x="5276850" y="3238500"/>
          <p14:tracePt t="13857" x="5276850" y="3246438"/>
          <p14:tracePt t="13865" x="5276850" y="3254375"/>
          <p14:tracePt t="13873" x="5276850" y="3263900"/>
          <p14:tracePt t="13881" x="5276850" y="3279775"/>
          <p14:tracePt t="13889" x="5276850" y="3289300"/>
          <p14:tracePt t="13897" x="5276850" y="3305175"/>
          <p14:tracePt t="13906" x="5276850" y="3314700"/>
          <p14:tracePt t="13913" x="5276850" y="3322638"/>
          <p14:tracePt t="13921" x="5276850" y="3340100"/>
          <p14:tracePt t="13929" x="5284788" y="3355975"/>
          <p14:tracePt t="13937" x="5284788" y="3373438"/>
          <p14:tracePt t="13945" x="5284788" y="3382963"/>
          <p14:tracePt t="13953" x="5284788" y="3398838"/>
          <p14:tracePt t="13961" x="5284788" y="3416300"/>
          <p14:tracePt t="13969" x="5284788" y="3441700"/>
          <p14:tracePt t="13977" x="5284788" y="3449638"/>
          <p14:tracePt t="13985" x="5284788" y="3475038"/>
          <p14:tracePt t="13993" x="5284788" y="3502025"/>
          <p14:tracePt t="14001" x="5284788" y="3517900"/>
          <p14:tracePt t="14009" x="5284788" y="3552825"/>
          <p14:tracePt t="14017" x="5284788" y="3578225"/>
          <p14:tracePt t="14025" x="5284788" y="3594100"/>
          <p14:tracePt t="14033" x="5284788" y="3619500"/>
          <p14:tracePt t="14041" x="5284788" y="3646488"/>
          <p14:tracePt t="14049" x="5284788" y="3662363"/>
          <p14:tracePt t="14057" x="5284788" y="3671888"/>
          <p14:tracePt t="14065" x="5284788" y="3687763"/>
          <p14:tracePt t="14073" x="5284788" y="3705225"/>
          <p14:tracePt t="14081" x="5284788" y="3722688"/>
          <p14:tracePt t="14090" x="5284788" y="3730625"/>
          <p14:tracePt t="14097" x="5284788" y="3748088"/>
          <p14:tracePt t="14106" x="5284788" y="3781425"/>
          <p14:tracePt t="14113" x="5284788" y="3790950"/>
          <p14:tracePt t="14122" x="5284788" y="3816350"/>
          <p14:tracePt t="14129" x="5284788" y="3832225"/>
          <p14:tracePt t="14137" x="5284788" y="3849688"/>
          <p14:tracePt t="14145" x="5284788" y="3857625"/>
          <p14:tracePt t="14154" x="5284788" y="3875088"/>
          <p14:tracePt t="14161" x="5284788" y="3883025"/>
          <p14:tracePt t="14169" x="5284788" y="3892550"/>
          <p14:tracePt t="14185" x="5284788" y="3908425"/>
          <p14:tracePt t="14193" x="5284788" y="3917950"/>
          <p14:tracePt t="14207" x="5284788" y="3925888"/>
          <p14:tracePt t="14209" x="5284788" y="3951288"/>
          <p14:tracePt t="14217" x="5284788" y="3960813"/>
          <p14:tracePt t="14225" x="5284788" y="3976688"/>
          <p14:tracePt t="14233" x="5284788" y="3994150"/>
          <p14:tracePt t="14241" x="5284788" y="4011613"/>
          <p14:tracePt t="14249" x="5292725" y="4027488"/>
          <p14:tracePt t="14257" x="5292725" y="4037013"/>
          <p14:tracePt t="14265" x="5302250" y="4062413"/>
          <p14:tracePt t="14273" x="5302250" y="4070350"/>
          <p14:tracePt t="14281" x="5302250" y="4079875"/>
          <p14:tracePt t="14290" x="5302250" y="4087813"/>
          <p14:tracePt t="14297" x="5302250" y="4095750"/>
          <p14:tracePt t="14306" x="5310188" y="4105275"/>
          <p14:tracePt t="14322" x="5318125" y="4113213"/>
          <p14:tracePt t="14329" x="5318125" y="4121150"/>
          <p14:tracePt t="14345" x="5318125" y="4130675"/>
          <p14:tracePt t="14354" x="5318125" y="4146550"/>
          <p14:tracePt t="14361" x="5318125" y="4156075"/>
          <p14:tracePt t="14377" x="5327650" y="4181475"/>
          <p14:tracePt t="14385" x="5327650" y="4189413"/>
          <p14:tracePt t="14393" x="5327650" y="4197350"/>
          <p14:tracePt t="14401" x="5335588" y="4224338"/>
          <p14:tracePt t="14409" x="5353050" y="4240213"/>
          <p14:tracePt t="14417" x="5353050" y="4249738"/>
          <p14:tracePt t="14425" x="5353050" y="4265613"/>
          <p14:tracePt t="14433" x="5360988" y="4275138"/>
          <p14:tracePt t="14441" x="5360988" y="4291013"/>
          <p14:tracePt t="14449" x="5360988" y="4300538"/>
          <p14:tracePt t="14465" x="5360988" y="4316413"/>
          <p14:tracePt t="14473" x="5360988" y="4325938"/>
          <p14:tracePt t="14481" x="5368925" y="4325938"/>
          <p14:tracePt t="14490" x="5368925" y="4351338"/>
          <p14:tracePt t="14497" x="5386388" y="4368800"/>
          <p14:tracePt t="14522" x="5386388" y="4394200"/>
          <p14:tracePt t="14529" x="5386388" y="4402138"/>
          <p14:tracePt t="14537" x="5386388" y="4419600"/>
          <p14:tracePt t="14545" x="5386388" y="4435475"/>
          <p14:tracePt t="14554" x="5386388" y="4452938"/>
          <p14:tracePt t="14561" x="5386388" y="4470400"/>
          <p14:tracePt t="14569" x="5386388" y="4486275"/>
          <p14:tracePt t="14577" x="5386388" y="4503738"/>
          <p14:tracePt t="14585" x="5386388" y="4529138"/>
          <p14:tracePt t="14593" x="5378450" y="4546600"/>
          <p14:tracePt t="14601" x="5378450" y="4564063"/>
          <p14:tracePt t="14609" x="5368925" y="4589463"/>
          <p14:tracePt t="14617" x="5368925" y="4605338"/>
          <p14:tracePt t="14625" x="5353050" y="4614863"/>
          <p14:tracePt t="14633" x="5353050" y="4630738"/>
          <p14:tracePt t="14641" x="5343525" y="4657725"/>
          <p14:tracePt t="14657" x="5343525" y="4673600"/>
          <p14:tracePt t="14665" x="5343525" y="4683125"/>
          <p14:tracePt t="14673" x="5343525" y="4708525"/>
          <p14:tracePt t="14689" x="5343525" y="4716463"/>
          <p14:tracePt t="14697" x="5343525" y="4724400"/>
          <p14:tracePt t="15218" x="5343525" y="4716463"/>
          <p14:tracePt t="15273" x="5343525" y="4708525"/>
          <p14:tracePt t="15281" x="5343525" y="4699000"/>
          <p14:tracePt t="15290" x="5353050" y="4683125"/>
          <p14:tracePt t="15297" x="5429250" y="4683125"/>
          <p14:tracePt t="15306" x="5548313" y="4683125"/>
          <p14:tracePt t="15313" x="5657850" y="4683125"/>
          <p14:tracePt t="15322" x="5786438" y="4683125"/>
          <p14:tracePt t="15329" x="5956300" y="4683125"/>
          <p14:tracePt t="15338" x="6100763" y="4683125"/>
          <p14:tracePt t="15345" x="6227763" y="4683125"/>
          <p14:tracePt t="15355" x="6364288" y="4683125"/>
          <p14:tracePt t="15361" x="6508750" y="4683125"/>
          <p14:tracePt t="15369" x="6678613" y="4683125"/>
          <p14:tracePt t="15377" x="6881813" y="4683125"/>
          <p14:tracePt t="15385" x="7127875" y="4648200"/>
          <p14:tracePt t="15393" x="7434263" y="4597400"/>
          <p14:tracePt t="15401" x="7715250" y="4538663"/>
          <p14:tracePt t="15409" x="8020050" y="4486275"/>
          <p14:tracePt t="15417" x="8301038" y="4435475"/>
          <p14:tracePt t="15425" x="8462963" y="4410075"/>
          <p14:tracePt t="15433" x="8632825" y="4384675"/>
          <p14:tracePt t="15441" x="8793163" y="4359275"/>
          <p14:tracePt t="15449" x="8921750" y="4351338"/>
          <p14:tracePt t="15457" x="9048750" y="4325938"/>
          <p14:tracePt t="15465" x="9150350" y="4308475"/>
          <p14:tracePt t="15474" x="9236075" y="4291013"/>
          <p14:tracePt t="15481" x="9328150" y="4257675"/>
          <p14:tracePt t="15490" x="9421813" y="4232275"/>
          <p14:tracePt t="15497" x="9515475" y="4197350"/>
          <p14:tracePt t="15507" x="9591675" y="4181475"/>
          <p14:tracePt t="15513" x="9652000" y="4156075"/>
          <p14:tracePt t="15521" x="9736138" y="4146550"/>
          <p14:tracePt t="15529" x="9796463" y="4130675"/>
          <p14:tracePt t="15538" x="9847263" y="4105275"/>
          <p14:tracePt t="15545" x="9906000" y="4095750"/>
          <p14:tracePt t="15554" x="10009188" y="4087813"/>
          <p14:tracePt t="15561" x="10110788" y="4052888"/>
          <p14:tracePt t="15569" x="10220325" y="4027488"/>
          <p14:tracePt t="15577" x="10356850" y="3994150"/>
          <p14:tracePt t="15585" x="10501313" y="3968750"/>
          <p14:tracePt t="15593" x="10663238" y="3917950"/>
          <p14:tracePt t="15601" x="10823575" y="3892550"/>
          <p14:tracePt t="15609" x="11002963" y="3841750"/>
          <p14:tracePt t="15617" x="11122025" y="3806825"/>
          <p14:tracePt t="15625" x="11231563" y="3781425"/>
          <p14:tracePt t="15633" x="11350625" y="3738563"/>
          <p14:tracePt t="15641" x="11503025" y="3738563"/>
          <p14:tracePt t="15649" x="11647488" y="3722688"/>
          <p14:tracePt t="15657" x="11776075" y="3722688"/>
          <p14:tracePt t="15665" x="11885613" y="3713163"/>
          <p14:tracePt t="15674" x="12030075" y="3679825"/>
          <p14:tracePt t="31793" x="11707813" y="3552825"/>
          <p14:tracePt t="31801" x="11418888" y="3467100"/>
          <p14:tracePt t="31809" x="10960100" y="3348038"/>
          <p14:tracePt t="31817" x="10475913" y="3246438"/>
          <p14:tracePt t="31825" x="10050463" y="3152775"/>
          <p14:tracePt t="31833" x="9677400" y="3033713"/>
          <p14:tracePt t="31841" x="9193213" y="2914650"/>
          <p14:tracePt t="31849" x="8724900" y="2770188"/>
          <p14:tracePt t="31857" x="8308975" y="2719388"/>
          <p14:tracePt t="31865" x="7867650" y="2660650"/>
          <p14:tracePt t="31874" x="7561263" y="2625725"/>
          <p14:tracePt t="31881" x="7256463" y="2574925"/>
          <p14:tracePt t="31890" x="6958013" y="2541588"/>
          <p14:tracePt t="31897" x="6711950" y="2506663"/>
          <p14:tracePt t="31907" x="6559550" y="2498725"/>
          <p14:tracePt t="31913" x="6397625" y="2498725"/>
          <p14:tracePt t="31922" x="6286500" y="2473325"/>
          <p14:tracePt t="31929" x="6184900" y="2473325"/>
          <p14:tracePt t="31937" x="6083300" y="2438400"/>
          <p14:tracePt t="31945" x="6024563" y="2438400"/>
          <p14:tracePt t="31954" x="5956300" y="2430463"/>
          <p14:tracePt t="31961" x="5880100" y="2422525"/>
          <p14:tracePt t="31969" x="5802313" y="2397125"/>
          <p14:tracePt t="31977" x="5743575" y="2387600"/>
          <p14:tracePt t="31985" x="5649913" y="2387600"/>
          <p14:tracePt t="31993" x="5556250" y="2379663"/>
          <p14:tracePt t="32001" x="5497513" y="2371725"/>
          <p14:tracePt t="32009" x="5429250" y="2371725"/>
          <p14:tracePt t="32017" x="5343525" y="2344738"/>
          <p14:tracePt t="32025" x="5302250" y="2344738"/>
          <p14:tracePt t="32033" x="5249863" y="2344738"/>
          <p14:tracePt t="32041" x="5224463" y="2344738"/>
          <p14:tracePt t="32049" x="5199063" y="2344738"/>
          <p14:tracePt t="32057" x="5165725" y="2344738"/>
          <p14:tracePt t="32065" x="5157788" y="2354263"/>
          <p14:tracePt t="32073" x="5132388" y="2371725"/>
          <p14:tracePt t="32081" x="5122863" y="2379663"/>
          <p14:tracePt t="32090" x="5114925" y="2387600"/>
          <p14:tracePt t="32097" x="5106988" y="2405063"/>
          <p14:tracePt t="32107" x="5097463" y="2405063"/>
          <p14:tracePt t="32113" x="5089525" y="2422525"/>
          <p14:tracePt t="32122" x="5089525" y="2447925"/>
          <p14:tracePt t="32129" x="5080000" y="2463800"/>
          <p14:tracePt t="32138" x="5080000" y="2481263"/>
          <p14:tracePt t="32145" x="5080000" y="2516188"/>
          <p14:tracePt t="32154" x="5080000" y="2532063"/>
          <p14:tracePt t="32161" x="5080000" y="2566988"/>
          <p14:tracePt t="32169" x="5080000" y="2592388"/>
          <p14:tracePt t="32177" x="5080000" y="2608263"/>
          <p14:tracePt t="32185" x="5080000" y="2643188"/>
          <p14:tracePt t="32193" x="5080000" y="2651125"/>
          <p14:tracePt t="32208" x="5097463" y="2676525"/>
          <p14:tracePt t="32209" x="5106988" y="2686050"/>
          <p14:tracePt t="32217" x="5106988" y="2693988"/>
          <p14:tracePt t="32225" x="5106988" y="2701925"/>
          <p14:tracePt t="32233" x="5114925" y="2719388"/>
          <p14:tracePt t="32241" x="5132388" y="2736850"/>
          <p14:tracePt t="32249" x="5148263" y="2762250"/>
          <p14:tracePt t="32257" x="5157788" y="2787650"/>
          <p14:tracePt t="32265" x="5191125" y="2830513"/>
          <p14:tracePt t="32273" x="5216525" y="2855913"/>
          <p14:tracePt t="32281" x="5241925" y="2881313"/>
          <p14:tracePt t="32290" x="5284788" y="2914650"/>
          <p14:tracePt t="32297" x="5318125" y="2932113"/>
          <p14:tracePt t="32307" x="5368925" y="2965450"/>
          <p14:tracePt t="32313" x="5386388" y="2982913"/>
          <p14:tracePt t="32322" x="5394325" y="2982913"/>
          <p14:tracePt t="32329" x="5411788" y="3000375"/>
          <p14:tracePt t="32337" x="5421313" y="3008313"/>
          <p14:tracePt t="32345" x="5429250" y="3025775"/>
          <p14:tracePt t="32354" x="5429250" y="3033713"/>
          <p14:tracePt t="32361" x="5437188" y="3051175"/>
          <p14:tracePt t="32369" x="5446713" y="3059113"/>
          <p14:tracePt t="32377" x="5454650" y="3067050"/>
          <p14:tracePt t="32385" x="5462588" y="3084513"/>
          <p14:tracePt t="32393" x="5480050" y="3094038"/>
          <p14:tracePt t="32401" x="5513388" y="3109913"/>
          <p14:tracePt t="32409" x="5530850" y="3109913"/>
          <p14:tracePt t="32425" x="5538788" y="3109913"/>
          <p14:tracePt t="32433" x="5548313" y="3109913"/>
          <p14:tracePt t="32505" x="5556250" y="3109913"/>
          <p14:tracePt t="32674" x="5565775" y="3109913"/>
          <p14:tracePt t="32682" x="5573713" y="3109913"/>
          <p14:tracePt t="32691" x="5573713" y="3119438"/>
          <p14:tracePt t="32723" x="5581650" y="3127375"/>
          <p14:tracePt t="32785" x="5581650" y="3135313"/>
          <p14:tracePt t="33538" x="5581650" y="3144838"/>
          <p14:tracePt t="33569" x="5591175" y="3152775"/>
          <p14:tracePt t="33593" x="5599113" y="3152775"/>
          <p14:tracePt t="33625" x="5607050" y="3160713"/>
          <p14:tracePt t="33633" x="5616575" y="3170238"/>
          <p14:tracePt t="33641" x="5616575" y="3178175"/>
          <p14:tracePt t="33665" x="5624513" y="3186113"/>
          <p14:tracePt t="33690" x="5632450" y="3186113"/>
          <p14:tracePt t="33737" x="5641975" y="3195638"/>
          <p14:tracePt t="33745" x="5641975" y="3203575"/>
          <p14:tracePt t="33786" x="5649913" y="3203575"/>
          <p14:tracePt t="33842" x="5657850" y="3211513"/>
          <p14:tracePt t="33850" x="5657850" y="3221038"/>
          <p14:tracePt t="33874" x="5667375" y="3228975"/>
          <p14:tracePt t="33891" x="5675313" y="3238500"/>
          <p14:tracePt t="33907" x="5683250" y="3246438"/>
          <p14:tracePt t="33913" x="5683250" y="3254375"/>
          <p14:tracePt t="33922" x="5692775" y="3271838"/>
          <p14:tracePt t="33945" x="5700713" y="3279775"/>
          <p14:tracePt t="33961" x="5708650" y="3289300"/>
          <p14:tracePt t="33977" x="5718175" y="3297238"/>
          <p14:tracePt t="33985" x="5718175" y="3305175"/>
          <p14:tracePt t="33993" x="5743575" y="3322638"/>
          <p14:tracePt t="34001" x="5768975" y="3348038"/>
          <p14:tracePt t="34009" x="5776913" y="3355975"/>
          <p14:tracePt t="34025" x="5776913" y="3365500"/>
          <p14:tracePt t="34033" x="5776913" y="3373438"/>
          <p14:tracePt t="34057" x="5786438" y="3382963"/>
          <p14:tracePt t="34081" x="5802313" y="3390900"/>
          <p14:tracePt t="34106" x="5802313" y="3398838"/>
          <p14:tracePt t="34121" x="5811838" y="3416300"/>
          <p14:tracePt t="34137" x="5811838" y="3424238"/>
          <p14:tracePt t="34145" x="5819775" y="3433763"/>
          <p14:tracePt t="34153" x="5827713" y="3441700"/>
          <p14:tracePt t="34169" x="5837238" y="3449638"/>
          <p14:tracePt t="34177" x="5837238" y="3459163"/>
          <p14:tracePt t="34185" x="5845175" y="3467100"/>
          <p14:tracePt t="34193" x="5853113" y="3484563"/>
          <p14:tracePt t="34201" x="5853113" y="3492500"/>
          <p14:tracePt t="34210" x="5862638" y="3502025"/>
          <p14:tracePt t="34225" x="5870575" y="3509963"/>
          <p14:tracePt t="34241" x="5880100" y="3517900"/>
          <p14:tracePt t="34249" x="5880100" y="3527425"/>
          <p14:tracePt t="34297" x="5880100" y="3535363"/>
          <p14:tracePt t="34306" x="5880100" y="3543300"/>
          <p14:tracePt t="34322" x="5888038" y="3543300"/>
          <p14:tracePt t="34337" x="5905500" y="3552825"/>
          <p14:tracePt t="34345" x="5905500" y="3560763"/>
          <p14:tracePt t="34353" x="5913438" y="3568700"/>
          <p14:tracePt t="34361" x="5921375" y="3568700"/>
          <p14:tracePt t="34385" x="5930900" y="3578225"/>
          <p14:tracePt t="34393" x="5938838" y="3594100"/>
          <p14:tracePt t="34417" x="5964238" y="3603625"/>
          <p14:tracePt t="34433" x="5981700" y="3611563"/>
          <p14:tracePt t="34465" x="5981700" y="3619500"/>
          <p14:tracePt t="34473" x="5981700" y="3629025"/>
          <p14:tracePt t="34626" x="5981700" y="3619500"/>
          <p14:tracePt t="34642" x="5981700" y="3611563"/>
          <p14:tracePt t="34658" x="5981700" y="3603625"/>
          <p14:tracePt t="34665" x="5981700" y="3586163"/>
          <p14:tracePt t="34674" x="5972175" y="3586163"/>
          <p14:tracePt t="34681" x="5964238" y="3560763"/>
          <p14:tracePt t="34690" x="5956300" y="3560763"/>
          <p14:tracePt t="34697" x="5956300" y="3543300"/>
          <p14:tracePt t="34707" x="5938838" y="3527425"/>
          <p14:tracePt t="34713" x="5930900" y="3527425"/>
          <p14:tracePt t="34721" x="5921375" y="3502025"/>
          <p14:tracePt t="34729" x="5921375" y="3492500"/>
          <p14:tracePt t="34738" x="5905500" y="3484563"/>
          <p14:tracePt t="34745" x="5895975" y="3467100"/>
          <p14:tracePt t="34754" x="5895975" y="3459163"/>
          <p14:tracePt t="34761" x="5870575" y="3433763"/>
          <p14:tracePt t="34770" x="5862638" y="3424238"/>
          <p14:tracePt t="34777" x="5853113" y="3416300"/>
          <p14:tracePt t="34786" x="5853113" y="3408363"/>
          <p14:tracePt t="34793" x="5837238" y="3390900"/>
          <p14:tracePt t="34801" x="5819775" y="3373438"/>
          <p14:tracePt t="34818" x="5811838" y="3365500"/>
          <p14:tracePt t="34825" x="5811838" y="3348038"/>
          <p14:tracePt t="34833" x="5802313" y="3348038"/>
          <p14:tracePt t="34841" x="5794375" y="3330575"/>
          <p14:tracePt t="34850" x="5786438" y="3322638"/>
          <p14:tracePt t="34865" x="5776913" y="3314700"/>
          <p14:tracePt t="34874" x="5761038" y="3289300"/>
          <p14:tracePt t="34890" x="5751513" y="3279775"/>
          <p14:tracePt t="34897" x="5735638" y="3263900"/>
          <p14:tracePt t="34907" x="5718175" y="3246438"/>
          <p14:tracePt t="34913" x="5708650" y="3238500"/>
          <p14:tracePt t="34922" x="5708650" y="3228975"/>
          <p14:tracePt t="34929" x="5700713" y="3221038"/>
          <p14:tracePt t="34937" x="5692775" y="3211513"/>
          <p14:tracePt t="34945" x="5667375" y="3203575"/>
          <p14:tracePt t="34954" x="5657850" y="3195638"/>
          <p14:tracePt t="34961" x="5649913" y="3186113"/>
          <p14:tracePt t="34993" x="5641975" y="3178175"/>
          <p14:tracePt t="35001" x="5632450" y="3178175"/>
          <p14:tracePt t="35217" x="5641975" y="3195638"/>
          <p14:tracePt t="35233" x="5657850" y="3211513"/>
          <p14:tracePt t="35241" x="5675313" y="3228975"/>
          <p14:tracePt t="35249" x="5683250" y="3228975"/>
          <p14:tracePt t="35257" x="5692775" y="3246438"/>
          <p14:tracePt t="35265" x="5700713" y="3263900"/>
          <p14:tracePt t="35273" x="5708650" y="3263900"/>
          <p14:tracePt t="35290" x="5726113" y="3279775"/>
          <p14:tracePt t="35297" x="5735638" y="3297238"/>
          <p14:tracePt t="35306" x="5743575" y="3297238"/>
          <p14:tracePt t="35313" x="5751513" y="3305175"/>
          <p14:tracePt t="35321" x="5761038" y="3322638"/>
          <p14:tracePt t="35329" x="5768975" y="3322638"/>
          <p14:tracePt t="35337" x="5786438" y="3340100"/>
          <p14:tracePt t="35345" x="5786438" y="3348038"/>
          <p14:tracePt t="35354" x="5794375" y="3348038"/>
          <p14:tracePt t="35361" x="5802313" y="3348038"/>
          <p14:tracePt t="35369" x="5811838" y="3365500"/>
          <p14:tracePt t="35385" x="5811838" y="3373438"/>
          <p14:tracePt t="35393" x="5827713" y="3382963"/>
          <p14:tracePt t="35409" x="5837238" y="3390900"/>
          <p14:tracePt t="35417" x="5837238" y="3398838"/>
          <p14:tracePt t="35441" x="5845175" y="3416300"/>
          <p14:tracePt t="35457" x="5862638" y="3433763"/>
          <p14:tracePt t="35465" x="5870575" y="3441700"/>
          <p14:tracePt t="35489" x="5895975" y="3449638"/>
          <p14:tracePt t="35497" x="5905500" y="3467100"/>
          <p14:tracePt t="35513" x="5921375" y="3475038"/>
          <p14:tracePt t="35521" x="5938838" y="3484563"/>
          <p14:tracePt t="35529" x="5938838" y="3492500"/>
          <p14:tracePt t="35538" x="5946775" y="3502025"/>
          <p14:tracePt t="35545" x="5964238" y="3509963"/>
          <p14:tracePt t="35561" x="5964238" y="3517900"/>
          <p14:tracePt t="35569" x="5972175" y="3527425"/>
          <p14:tracePt t="35593" x="5981700" y="3527425"/>
          <p14:tracePt t="35609" x="5989638" y="3535363"/>
          <p14:tracePt t="35698" x="6007100" y="3543300"/>
          <p14:tracePt t="35914" x="5997575" y="3535363"/>
          <p14:tracePt t="35922" x="5981700" y="3517900"/>
          <p14:tracePt t="35937" x="5972175" y="3484563"/>
          <p14:tracePt t="35945" x="5956300" y="3467100"/>
          <p14:tracePt t="35954" x="5946775" y="3467100"/>
          <p14:tracePt t="35961" x="5938838" y="3441700"/>
          <p14:tracePt t="35969" x="5921375" y="3424238"/>
          <p14:tracePt t="35977" x="5913438" y="3416300"/>
          <p14:tracePt t="35985" x="5905500" y="3408363"/>
          <p14:tracePt t="35993" x="5905500" y="3398838"/>
          <p14:tracePt t="36001" x="5880100" y="3382963"/>
          <p14:tracePt t="36017" x="5853113" y="3355975"/>
          <p14:tracePt t="36025" x="5845175" y="3348038"/>
          <p14:tracePt t="36033" x="5837238" y="3340100"/>
          <p14:tracePt t="36041" x="5811838" y="3314700"/>
          <p14:tracePt t="36049" x="5802313" y="3305175"/>
          <p14:tracePt t="36057" x="5794375" y="3289300"/>
          <p14:tracePt t="36065" x="5776913" y="3279775"/>
          <p14:tracePt t="36073" x="5768975" y="3271838"/>
          <p14:tracePt t="36081" x="5761038" y="3263900"/>
          <p14:tracePt t="36097" x="5751513" y="3254375"/>
          <p14:tracePt t="36107" x="5735638" y="3246438"/>
          <p14:tracePt t="36122" x="5735638" y="3238500"/>
          <p14:tracePt t="36137" x="5726113" y="3228975"/>
          <p14:tracePt t="36145" x="5718175" y="3228975"/>
          <p14:tracePt t="36169" x="5708650" y="3221038"/>
          <p14:tracePt t="36185" x="5692775" y="3211513"/>
          <p14:tracePt t="36394" x="5708650" y="3211513"/>
          <p14:tracePt t="36402" x="5726113" y="3211513"/>
          <p14:tracePt t="36410" x="5726113" y="3221038"/>
          <p14:tracePt t="36418" x="5743575" y="3228975"/>
          <p14:tracePt t="36426" x="5761038" y="3246438"/>
          <p14:tracePt t="36433" x="5768975" y="3246438"/>
          <p14:tracePt t="36441" x="5794375" y="3263900"/>
          <p14:tracePt t="36449" x="5811838" y="3279775"/>
          <p14:tracePt t="36457" x="5827713" y="3297238"/>
          <p14:tracePt t="36465" x="5837238" y="3314700"/>
          <p14:tracePt t="36473" x="5862638" y="3330575"/>
          <p14:tracePt t="36481" x="5880100" y="3340100"/>
          <p14:tracePt t="36490" x="5888038" y="3348038"/>
          <p14:tracePt t="36497" x="5895975" y="3365500"/>
          <p14:tracePt t="36507" x="5895975" y="3373438"/>
          <p14:tracePt t="36513" x="5921375" y="3398838"/>
          <p14:tracePt t="36529" x="5946775" y="3424238"/>
          <p14:tracePt t="36538" x="5946775" y="3433763"/>
          <p14:tracePt t="36545" x="5956300" y="3441700"/>
          <p14:tracePt t="36554" x="5972175" y="3459163"/>
          <p14:tracePt t="36561" x="5989638" y="3467100"/>
          <p14:tracePt t="36569" x="5989638" y="3475038"/>
          <p14:tracePt t="36577" x="6007100" y="3492500"/>
          <p14:tracePt t="36593" x="6015038" y="3502025"/>
          <p14:tracePt t="36609" x="6015038" y="3509963"/>
          <p14:tracePt t="36633" x="6024563" y="3517900"/>
          <p14:tracePt t="36649" x="6032500" y="3517900"/>
          <p14:tracePt t="36802" x="6040438" y="3517900"/>
          <p14:tracePt t="36818" x="6032500" y="3502025"/>
          <p14:tracePt t="36833" x="6015038" y="3502025"/>
          <p14:tracePt t="36857" x="6007100" y="3502025"/>
          <p14:tracePt t="36865" x="5997575" y="3502025"/>
          <p14:tracePt t="36874" x="5989638" y="3502025"/>
          <p14:tracePt t="36897" x="5981700" y="3492500"/>
          <p14:tracePt t="36913" x="5972175" y="3492500"/>
          <p14:tracePt t="36970" x="5956300" y="3492500"/>
          <p14:tracePt t="37090" x="5946775" y="3484563"/>
          <p14:tracePt t="37249" x="5946775" y="3492500"/>
          <p14:tracePt t="37257" x="5956300" y="3509963"/>
          <p14:tracePt t="37265" x="5989638" y="3509963"/>
          <p14:tracePt t="37273" x="6032500" y="3509963"/>
          <p14:tracePt t="37281" x="6091238" y="3517900"/>
          <p14:tracePt t="37290" x="6134100" y="3517900"/>
          <p14:tracePt t="37297" x="6235700" y="3517900"/>
          <p14:tracePt t="37307" x="6329363" y="3517900"/>
          <p14:tracePt t="37313" x="6448425" y="3517900"/>
          <p14:tracePt t="37322" x="6575425" y="3527425"/>
          <p14:tracePt t="37329" x="6704013" y="3527425"/>
          <p14:tracePt t="37337" x="6838950" y="3527425"/>
          <p14:tracePt t="37345" x="6983413" y="3527425"/>
          <p14:tracePt t="37354" x="7119938" y="3527425"/>
          <p14:tracePt t="37361" x="7332663" y="3527425"/>
          <p14:tracePt t="37370" x="7535863" y="3527425"/>
          <p14:tracePt t="37377" x="7715250" y="3527425"/>
          <p14:tracePt t="37385" x="8004175" y="3527425"/>
          <p14:tracePt t="37393" x="8521700" y="3527425"/>
          <p14:tracePt t="37401" x="9183688" y="3527425"/>
          <p14:tracePt t="37409" x="9753600" y="3527425"/>
          <p14:tracePt t="37417" x="10390188" y="3527425"/>
          <p14:tracePt t="37425" x="10993438" y="3527425"/>
          <p14:tracePt t="37433" x="11622088" y="3527425"/>
          <p14:tracePt t="37441" x="12055475" y="3527425"/>
          <p14:tracePt t="46849" x="11639550" y="1700213"/>
          <p14:tracePt t="46857" x="11325225" y="1520825"/>
          <p14:tracePt t="46865" x="10985500" y="1333500"/>
          <p14:tracePt t="46873" x="10729913" y="1181100"/>
          <p14:tracePt t="46881" x="10602913" y="1112838"/>
          <p14:tracePt t="46889" x="10526713" y="1062038"/>
          <p14:tracePt t="46897" x="10433050" y="1019175"/>
          <p14:tracePt t="46906" x="10382250" y="985838"/>
          <p14:tracePt t="46913" x="10331450" y="942975"/>
          <p14:tracePt t="46923" x="10298113" y="925513"/>
          <p14:tracePt t="46929" x="10263188" y="900113"/>
          <p14:tracePt t="46937" x="10194925" y="849313"/>
          <p14:tracePt t="46945" x="10118725" y="790575"/>
          <p14:tracePt t="46953" x="10009188" y="704850"/>
          <p14:tracePt t="46961" x="9829800" y="569913"/>
          <p14:tracePt t="46969" x="9642475" y="415925"/>
          <p14:tracePt t="46977" x="9380538" y="238125"/>
          <p14:tracePt t="46985" x="9150350" y="68263"/>
          <p14:tracePt t="47122" x="6600825" y="238125"/>
          <p14:tracePt t="47130" x="6354763" y="492125"/>
          <p14:tracePt t="47139" x="6167438" y="704850"/>
          <p14:tracePt t="47146" x="6024563" y="935038"/>
          <p14:tracePt t="47154" x="5913438" y="1155700"/>
          <p14:tracePt t="47161" x="5827713" y="1343025"/>
          <p14:tracePt t="47169" x="5802313" y="1538288"/>
          <p14:tracePt t="47177" x="5786438" y="1741488"/>
          <p14:tracePt t="47185" x="5743575" y="1971675"/>
          <p14:tracePt t="47206" x="5743575" y="2303463"/>
          <p14:tracePt t="47209" x="5743575" y="2489200"/>
          <p14:tracePt t="47217" x="5776913" y="2625725"/>
          <p14:tracePt t="47225" x="5837238" y="2736850"/>
          <p14:tracePt t="47233" x="5888038" y="2855913"/>
          <p14:tracePt t="47241" x="5956300" y="2949575"/>
          <p14:tracePt t="47249" x="6049963" y="3059113"/>
          <p14:tracePt t="47257" x="6116638" y="3101975"/>
          <p14:tracePt t="47265" x="6194425" y="3135313"/>
          <p14:tracePt t="47273" x="6261100" y="3144838"/>
          <p14:tracePt t="47281" x="6346825" y="3144838"/>
          <p14:tracePt t="47289" x="6423025" y="3144838"/>
          <p14:tracePt t="47297" x="6465888" y="3144838"/>
          <p14:tracePt t="47306" x="6483350" y="3144838"/>
          <p14:tracePt t="47313" x="6499225" y="3144838"/>
          <p14:tracePt t="47322" x="6508750" y="3144838"/>
          <p14:tracePt t="47329" x="6524625" y="3144838"/>
          <p14:tracePt t="47337" x="6550025" y="3135313"/>
          <p14:tracePt t="47345" x="6567488" y="3127375"/>
          <p14:tracePt t="47353" x="6567488" y="3119438"/>
          <p14:tracePt t="47361" x="6575425" y="3109913"/>
          <p14:tracePt t="47369" x="6575425" y="3101975"/>
          <p14:tracePt t="47377" x="6575425" y="3084513"/>
          <p14:tracePt t="47385" x="6575425" y="3076575"/>
          <p14:tracePt t="47393" x="6575425" y="3067050"/>
          <p14:tracePt t="47409" x="6575425" y="3059113"/>
          <p14:tracePt t="47425" x="6567488" y="3059113"/>
          <p14:tracePt t="47433" x="6550025" y="3041650"/>
          <p14:tracePt t="47449" x="6550025" y="3033713"/>
          <p14:tracePt t="47457" x="6524625" y="3033713"/>
          <p14:tracePt t="47465" x="6516688" y="3033713"/>
          <p14:tracePt t="47473" x="6473825" y="3033713"/>
          <p14:tracePt t="47481" x="6423025" y="3016250"/>
          <p14:tracePt t="47490" x="6364288" y="3000375"/>
          <p14:tracePt t="47497" x="6286500" y="2982913"/>
          <p14:tracePt t="47507" x="6159500" y="2940050"/>
          <p14:tracePt t="47513" x="6057900" y="2932113"/>
          <p14:tracePt t="47521" x="5946775" y="2906713"/>
          <p14:tracePt t="47529" x="5827713" y="2871788"/>
          <p14:tracePt t="47537" x="5708650" y="2838450"/>
          <p14:tracePt t="47545" x="5607050" y="2805113"/>
          <p14:tracePt t="47554" x="5548313" y="2795588"/>
          <p14:tracePt t="47561" x="5472113" y="2762250"/>
          <p14:tracePt t="47569" x="5437188" y="2744788"/>
          <p14:tracePt t="47577" x="5421313" y="2736850"/>
          <p14:tracePt t="47585" x="5421313" y="2727325"/>
          <p14:tracePt t="47593" x="5411788" y="2727325"/>
          <p14:tracePt t="47601" x="5403850" y="2719388"/>
          <p14:tracePt t="47609" x="5394325" y="2701925"/>
          <p14:tracePt t="47617" x="5378450" y="2693988"/>
          <p14:tracePt t="47625" x="5368925" y="2686050"/>
          <p14:tracePt t="47633" x="5360988" y="2686050"/>
          <p14:tracePt t="47641" x="5360988" y="2676525"/>
          <p14:tracePt t="47649" x="5343525" y="2668588"/>
          <p14:tracePt t="47705" x="5335588" y="2660650"/>
          <p14:tracePt t="47729" x="5327650" y="2660650"/>
          <p14:tracePt t="47737" x="5318125" y="2651125"/>
          <p14:tracePt t="47745" x="5310188" y="2651125"/>
          <p14:tracePt t="47761" x="5310188" y="2643188"/>
          <p14:tracePt t="47777" x="5302250" y="2625725"/>
          <p14:tracePt t="47858" x="5292725" y="2625725"/>
          <p14:tracePt t="47875" x="5292725" y="2608263"/>
          <p14:tracePt t="47891" x="5292725" y="2600325"/>
          <p14:tracePt t="47906" x="5284788" y="2582863"/>
          <p14:tracePt t="48034" x="5284788" y="2574925"/>
          <p14:tracePt t="48058" x="5284788" y="2566988"/>
          <p14:tracePt t="48066" x="5284788" y="2557463"/>
          <p14:tracePt t="48081" x="5284788" y="2541588"/>
          <p14:tracePt t="48386" x="5276850" y="2541588"/>
          <p14:tracePt t="48394" x="5276850" y="2557463"/>
          <p14:tracePt t="48410" x="5276850" y="2566988"/>
          <p14:tracePt t="48418" x="5276850" y="2574925"/>
          <p14:tracePt t="48426" x="5276850" y="2582863"/>
          <p14:tracePt t="48434" x="5276850" y="2592388"/>
          <p14:tracePt t="48441" x="5276850" y="2600325"/>
          <p14:tracePt t="48449" x="5276850" y="2608263"/>
          <p14:tracePt t="48457" x="5276850" y="2617788"/>
          <p14:tracePt t="48465" x="5276850" y="2633663"/>
          <p14:tracePt t="48490" x="5276850" y="2660650"/>
          <p14:tracePt t="48507" x="5276850" y="2668588"/>
          <p14:tracePt t="48521" x="5276850" y="2686050"/>
          <p14:tracePt t="48537" x="5276850" y="2693988"/>
          <p14:tracePt t="48545" x="5276850" y="2701925"/>
          <p14:tracePt t="48561" x="5276850" y="2711450"/>
          <p14:tracePt t="48569" x="5276850" y="2719388"/>
          <p14:tracePt t="48577" x="5276850" y="2727325"/>
          <p14:tracePt t="48617" x="5276850" y="2736850"/>
          <p14:tracePt t="48633" x="5284788" y="2744788"/>
          <p14:tracePt t="48649" x="5284788" y="2752725"/>
          <p14:tracePt t="48665" x="5292725" y="2762250"/>
          <p14:tracePt t="48681" x="5292725" y="2778125"/>
          <p14:tracePt t="48697" x="5292725" y="2787650"/>
          <p14:tracePt t="48713" x="5292725" y="2795588"/>
          <p14:tracePt t="48722" x="5302250" y="2795588"/>
          <p14:tracePt t="48729" x="5302250" y="2805113"/>
          <p14:tracePt t="48737" x="5302250" y="2813050"/>
          <p14:tracePt t="48745" x="5302250" y="2820988"/>
          <p14:tracePt t="48754" x="5318125" y="2830513"/>
          <p14:tracePt t="48761" x="5318125" y="2838450"/>
          <p14:tracePt t="48769" x="5327650" y="2846388"/>
          <p14:tracePt t="48793" x="5327650" y="2855913"/>
          <p14:tracePt t="48801" x="5327650" y="2871788"/>
          <p14:tracePt t="48817" x="5335588" y="2881313"/>
          <p14:tracePt t="48849" x="5335588" y="2889250"/>
          <p14:tracePt t="48865" x="5343525" y="2897188"/>
          <p14:tracePt t="48881" x="5353050" y="2906713"/>
          <p14:tracePt t="48906" x="5360988" y="2914650"/>
          <p14:tracePt t="48922" x="5368925" y="2922588"/>
          <p14:tracePt t="48938" x="5378450" y="2940050"/>
          <p14:tracePt t="48945" x="5378450" y="2949575"/>
          <p14:tracePt t="48954" x="5386388" y="2957513"/>
          <p14:tracePt t="48961" x="5394325" y="2957513"/>
          <p14:tracePt t="48969" x="5394325" y="2965450"/>
          <p14:tracePt t="48985" x="5411788" y="2982913"/>
          <p14:tracePt t="49017" x="5421313" y="2982913"/>
          <p14:tracePt t="49033" x="5421313" y="2990850"/>
          <p14:tracePt t="49057" x="5429250" y="3000375"/>
          <p14:tracePt t="49065" x="5437188" y="3000375"/>
          <p14:tracePt t="49073" x="5446713" y="3008313"/>
          <p14:tracePt t="49090" x="5454650" y="3016250"/>
          <p14:tracePt t="49097" x="5472113" y="3025775"/>
          <p14:tracePt t="49113" x="5480050" y="3025775"/>
          <p14:tracePt t="49121" x="5487988" y="3033713"/>
          <p14:tracePt t="49153" x="5497513" y="3041650"/>
          <p14:tracePt t="49203" x="5505450" y="3051175"/>
          <p14:tracePt t="49210" x="5505450" y="3059113"/>
          <p14:tracePt t="49218" x="5513388" y="3059113"/>
          <p14:tracePt t="49225" x="5522913" y="3059113"/>
          <p14:tracePt t="49234" x="5530850" y="3059113"/>
          <p14:tracePt t="49242" x="5548313" y="3067050"/>
          <p14:tracePt t="49257" x="5556250" y="3067050"/>
          <p14:tracePt t="49265" x="5565775" y="3076575"/>
          <p14:tracePt t="49281" x="5573713" y="3076575"/>
          <p14:tracePt t="49297" x="5581650" y="3076575"/>
          <p14:tracePt t="49323" x="5599113" y="3076575"/>
          <p14:tracePt t="49329" x="5607050" y="3076575"/>
          <p14:tracePt t="49353" x="5632450" y="3084513"/>
          <p14:tracePt t="49377" x="5641975" y="3084513"/>
          <p14:tracePt t="49385" x="5649913" y="3084513"/>
          <p14:tracePt t="49401" x="5667375" y="3084513"/>
          <p14:tracePt t="49417" x="5675313" y="3084513"/>
          <p14:tracePt t="49425" x="5683250" y="3084513"/>
          <p14:tracePt t="49441" x="5692775" y="3084513"/>
          <p14:tracePt t="49449" x="5700713" y="3084513"/>
          <p14:tracePt t="49465" x="5708650" y="3084513"/>
          <p14:tracePt t="49474" x="5726113" y="3084513"/>
          <p14:tracePt t="49481" x="5735638" y="3084513"/>
          <p14:tracePt t="49497" x="5743575" y="3084513"/>
          <p14:tracePt t="49506" x="5761038" y="3084513"/>
          <p14:tracePt t="49513" x="5768975" y="3084513"/>
          <p14:tracePt t="49529" x="5776913" y="3084513"/>
          <p14:tracePt t="49537" x="5786438" y="3084513"/>
          <p14:tracePt t="49545" x="5794375" y="3084513"/>
          <p14:tracePt t="49554" x="5802313" y="3084513"/>
          <p14:tracePt t="49561" x="5811838" y="3084513"/>
          <p14:tracePt t="49577" x="5837238" y="3076575"/>
          <p14:tracePt t="49593" x="5862638" y="3076575"/>
          <p14:tracePt t="49601" x="5862638" y="3067050"/>
          <p14:tracePt t="49609" x="5870575" y="3067050"/>
          <p14:tracePt t="49617" x="5880100" y="3067050"/>
          <p14:tracePt t="49625" x="5888038" y="3067050"/>
          <p14:tracePt t="49633" x="5905500" y="3059113"/>
          <p14:tracePt t="49649" x="5930900" y="3041650"/>
          <p14:tracePt t="49665" x="5946775" y="3033713"/>
          <p14:tracePt t="49681" x="5956300" y="3025775"/>
          <p14:tracePt t="49697" x="5972175" y="3025775"/>
          <p14:tracePt t="49713" x="5981700" y="3000375"/>
          <p14:tracePt t="49722" x="5997575" y="2990850"/>
          <p14:tracePt t="49729" x="6015038" y="2982913"/>
          <p14:tracePt t="49754" x="6024563" y="2974975"/>
          <p14:tracePt t="49761" x="6040438" y="2974975"/>
          <p14:tracePt t="49770" x="6049963" y="2965450"/>
          <p14:tracePt t="49785" x="6065838" y="2965450"/>
          <p14:tracePt t="49858" x="6075363" y="2965450"/>
          <p14:tracePt t="50050" x="6065838" y="2965450"/>
          <p14:tracePt t="50066" x="6040438" y="2965450"/>
          <p14:tracePt t="50081" x="6032500" y="2974975"/>
          <p14:tracePt t="50090" x="6024563" y="2982913"/>
          <p14:tracePt t="50106" x="6007100" y="2982913"/>
          <p14:tracePt t="50113" x="5989638" y="3000375"/>
          <p14:tracePt t="50129" x="5972175" y="3008313"/>
          <p14:tracePt t="50137" x="5964238" y="3008313"/>
          <p14:tracePt t="50145" x="5938838" y="3008313"/>
          <p14:tracePt t="50155" x="5938838" y="3016250"/>
          <p14:tracePt t="50161" x="5905500" y="3016250"/>
          <p14:tracePt t="50169" x="5895975" y="3025775"/>
          <p14:tracePt t="50185" x="5870575" y="3025775"/>
          <p14:tracePt t="50193" x="5853113" y="3033713"/>
          <p14:tracePt t="50206" x="5845175" y="3033713"/>
          <p14:tracePt t="50209" x="5837238" y="3041650"/>
          <p14:tracePt t="50217" x="5827713" y="3041650"/>
          <p14:tracePt t="50233" x="5811838" y="3041650"/>
          <p14:tracePt t="50241" x="5802313" y="3041650"/>
          <p14:tracePt t="50257" x="5794375" y="3041650"/>
          <p14:tracePt t="50265" x="5776913" y="3041650"/>
          <p14:tracePt t="50273" x="5768975" y="3041650"/>
          <p14:tracePt t="50281" x="5743575" y="3041650"/>
          <p14:tracePt t="50290" x="5718175" y="3041650"/>
          <p14:tracePt t="50297" x="5708650" y="3041650"/>
          <p14:tracePt t="50306" x="5683250" y="3041650"/>
          <p14:tracePt t="50313" x="5657850" y="3041650"/>
          <p14:tracePt t="50329" x="5649913" y="3041650"/>
          <p14:tracePt t="50345" x="5641975" y="3041650"/>
          <p14:tracePt t="50385" x="5632450" y="3041650"/>
          <p14:tracePt t="50393" x="5607050" y="3041650"/>
          <p14:tracePt t="50401" x="5599113" y="3041650"/>
          <p14:tracePt t="50409" x="5565775" y="3041650"/>
          <p14:tracePt t="50417" x="5556250" y="3041650"/>
          <p14:tracePt t="50425" x="5522913" y="3041650"/>
          <p14:tracePt t="50433" x="5513388" y="3041650"/>
          <p14:tracePt t="50441" x="5497513" y="3041650"/>
          <p14:tracePt t="50449" x="5487988" y="3041650"/>
          <p14:tracePt t="50457" x="5462588" y="3033713"/>
          <p14:tracePt t="50465" x="5454650" y="3025775"/>
          <p14:tracePt t="50474" x="5437188" y="3008313"/>
          <p14:tracePt t="50481" x="5429250" y="3000375"/>
          <p14:tracePt t="50497" x="5421313" y="2990850"/>
          <p14:tracePt t="50506" x="5403850" y="2974975"/>
          <p14:tracePt t="50529" x="5394325" y="2957513"/>
          <p14:tracePt t="50537" x="5378450" y="2940050"/>
          <p14:tracePt t="50545" x="5368925" y="2940050"/>
          <p14:tracePt t="50554" x="5360988" y="2922588"/>
          <p14:tracePt t="50561" x="5353050" y="2897188"/>
          <p14:tracePt t="50569" x="5343525" y="2897188"/>
          <p14:tracePt t="50577" x="5335588" y="2889250"/>
          <p14:tracePt t="50585" x="5327650" y="2871788"/>
          <p14:tracePt t="50593" x="5318125" y="2863850"/>
          <p14:tracePt t="50601" x="5310188" y="2855913"/>
          <p14:tracePt t="50609" x="5302250" y="2830513"/>
          <p14:tracePt t="50625" x="5292725" y="2820988"/>
          <p14:tracePt t="50633" x="5292725" y="2813050"/>
          <p14:tracePt t="50641" x="5292725" y="2805113"/>
          <p14:tracePt t="50649" x="5284788" y="2795588"/>
          <p14:tracePt t="50657" x="5284788" y="2778125"/>
          <p14:tracePt t="50665" x="5276850" y="2770188"/>
          <p14:tracePt t="50673" x="5276850" y="2762250"/>
          <p14:tracePt t="50681" x="5267325" y="2736850"/>
          <p14:tracePt t="50690" x="5267325" y="2727325"/>
          <p14:tracePt t="50697" x="5259388" y="2701925"/>
          <p14:tracePt t="50713" x="5259388" y="2686050"/>
          <p14:tracePt t="50721" x="5259388" y="2668588"/>
          <p14:tracePt t="50729" x="5259388" y="2651125"/>
          <p14:tracePt t="50737" x="5241925" y="2633663"/>
          <p14:tracePt t="50745" x="5241925" y="2625725"/>
          <p14:tracePt t="50754" x="5241925" y="2600325"/>
          <p14:tracePt t="50761" x="5241925" y="2592388"/>
          <p14:tracePt t="50777" x="5241925" y="2582863"/>
          <p14:tracePt t="50785" x="5241925" y="2566988"/>
          <p14:tracePt t="51225" x="5241925" y="2582863"/>
          <p14:tracePt t="51265" x="5241925" y="2592388"/>
          <p14:tracePt t="51305" x="5249863" y="2617788"/>
          <p14:tracePt t="51313" x="5249863" y="2625725"/>
          <p14:tracePt t="51338" x="5259388" y="2625725"/>
          <p14:tracePt t="51361" x="5259388" y="2633663"/>
          <p14:tracePt t="51385" x="5259388" y="2651125"/>
          <p14:tracePt t="51401" x="5267325" y="2651125"/>
          <p14:tracePt t="51425" x="5267325" y="2660650"/>
          <p14:tracePt t="51449" x="5267325" y="2668588"/>
          <p14:tracePt t="51465" x="5267325" y="2676525"/>
          <p14:tracePt t="51473" x="5267325" y="2686050"/>
          <p14:tracePt t="51481" x="5276850" y="2693988"/>
          <p14:tracePt t="51513" x="5276850" y="2711450"/>
          <p14:tracePt t="51522" x="5276850" y="2719388"/>
          <p14:tracePt t="51585" x="5276850" y="2727325"/>
          <p14:tracePt t="51609" x="5284788" y="2744788"/>
          <p14:tracePt t="51681" x="5284788" y="2752725"/>
          <p14:tracePt t="51713" x="5284788" y="2762250"/>
          <p14:tracePt t="51761" x="5284788" y="2770188"/>
          <p14:tracePt t="51793" x="5284788" y="2778125"/>
          <p14:tracePt t="51850" x="5292725" y="2795588"/>
          <p14:tracePt t="51858" x="5302250" y="2795588"/>
          <p14:tracePt t="51882" x="5302250" y="2805113"/>
          <p14:tracePt t="51906" x="5302250" y="2813050"/>
          <p14:tracePt t="51946" x="5302250" y="2820988"/>
          <p14:tracePt t="51954" x="5302250" y="2838450"/>
          <p14:tracePt t="52058" x="5310188" y="2846388"/>
          <p14:tracePt t="52154" x="5310188" y="2855913"/>
          <p14:tracePt t="52209" x="5310188" y="2863850"/>
          <p14:tracePt t="52225" x="5310188" y="2871788"/>
          <p14:tracePt t="52249" x="5318125" y="2881313"/>
          <p14:tracePt t="52273" x="5335588" y="2897188"/>
          <p14:tracePt t="52298" x="5335588" y="2906713"/>
          <p14:tracePt t="52370" x="5335588" y="2914650"/>
          <p14:tracePt t="52410" x="5335588" y="2932113"/>
          <p14:tracePt t="52418" x="5343525" y="2932113"/>
          <p14:tracePt t="52434" x="5353050" y="2940050"/>
          <p14:tracePt t="52450" x="5353050" y="2949575"/>
          <p14:tracePt t="52459" x="5360988" y="2957513"/>
          <p14:tracePt t="52490" x="5368925" y="2965450"/>
          <p14:tracePt t="52513" x="5378450" y="2974975"/>
          <p14:tracePt t="52577" x="5386388" y="2982913"/>
          <p14:tracePt t="52609" x="5394325" y="2982913"/>
          <p14:tracePt t="52617" x="5403850" y="2982913"/>
          <p14:tracePt t="52625" x="5411788" y="2990850"/>
          <p14:tracePt t="52633" x="5421313" y="3000375"/>
          <p14:tracePt t="52649" x="5429250" y="3000375"/>
          <p14:tracePt t="52673" x="5454650" y="3008313"/>
          <p14:tracePt t="52690" x="5462588" y="3008313"/>
          <p14:tracePt t="52697" x="5472113" y="3016250"/>
          <p14:tracePt t="52745" x="5487988" y="3033713"/>
          <p14:tracePt t="52761" x="5497513" y="3033713"/>
          <p14:tracePt t="52770" x="5505450" y="3033713"/>
          <p14:tracePt t="52786" x="5522913" y="3033713"/>
          <p14:tracePt t="52793" x="5530850" y="3041650"/>
          <p14:tracePt t="52841" x="5538788" y="3041650"/>
          <p14:tracePt t="52890" x="5548313" y="3041650"/>
          <p14:tracePt t="52907" x="5556250" y="3041650"/>
          <p14:tracePt t="52930" x="5565775" y="3041650"/>
          <p14:tracePt t="52961" x="5573713" y="3041650"/>
          <p14:tracePt t="52986" x="5573713" y="3051175"/>
          <p14:tracePt t="53066" x="5581650" y="3051175"/>
          <p14:tracePt t="53402" x="5591175" y="3051175"/>
          <p14:tracePt t="53610" x="5599113" y="3051175"/>
          <p14:tracePt t="53634" x="5616575" y="3051175"/>
          <p14:tracePt t="53650" x="5624513" y="3051175"/>
          <p14:tracePt t="53666" x="5632450" y="3051175"/>
          <p14:tracePt t="53682" x="5641975" y="3051175"/>
          <p14:tracePt t="53826" x="5649913" y="3051175"/>
          <p14:tracePt t="53889" x="5657850" y="3051175"/>
          <p14:tracePt t="54234" x="5667375" y="3051175"/>
          <p14:tracePt t="54290" x="5675313" y="3051175"/>
          <p14:tracePt t="54314" x="5683250" y="3051175"/>
          <p14:tracePt t="54338" x="5683250" y="3041650"/>
          <p14:tracePt t="54474" x="5700713" y="3033713"/>
          <p14:tracePt t="54842" x="5708650" y="3033713"/>
          <p14:tracePt t="54881" x="5718175" y="3033713"/>
          <p14:tracePt t="54897" x="5726113" y="3033713"/>
          <p14:tracePt t="54921" x="5743575" y="3025775"/>
          <p14:tracePt t="54953" x="5751513" y="3025775"/>
          <p14:tracePt t="54970" x="5768975" y="3025775"/>
          <p14:tracePt t="54977" x="5776913" y="3025775"/>
          <p14:tracePt t="54985" x="5786438" y="3025775"/>
          <p14:tracePt t="54993" x="5802313" y="3025775"/>
          <p14:tracePt t="55001" x="5811838" y="3025775"/>
          <p14:tracePt t="55009" x="5819775" y="3025775"/>
          <p14:tracePt t="55017" x="5837238" y="3025775"/>
          <p14:tracePt t="55033" x="5845175" y="3025775"/>
          <p14:tracePt t="55041" x="5853113" y="3025775"/>
          <p14:tracePt t="55049" x="5862638" y="3025775"/>
          <p14:tracePt t="55058" x="5870575" y="3025775"/>
          <p14:tracePt t="55074" x="5880100" y="3025775"/>
          <p14:tracePt t="55081" x="5895975" y="3025775"/>
          <p14:tracePt t="55090" x="5905500" y="3025775"/>
          <p14:tracePt t="55113" x="5913438" y="3025775"/>
          <p14:tracePt t="55129" x="5930900" y="3025775"/>
          <p14:tracePt t="55186" x="5938838" y="3025775"/>
          <p14:tracePt t="55201" x="5946775" y="3025775"/>
          <p14:tracePt t="55211" x="5956300" y="3025775"/>
          <p14:tracePt t="55217" x="5964238" y="3016250"/>
          <p14:tracePt t="55225" x="5972175" y="3008313"/>
          <p14:tracePt t="55906" x="5989638" y="3000375"/>
          <p14:tracePt t="55922" x="5997575" y="3000375"/>
          <p14:tracePt t="55993" x="6007100" y="2990850"/>
          <p14:tracePt t="58546" x="6007100" y="2982913"/>
          <p14:tracePt t="59122" x="5989638" y="2982913"/>
          <p14:tracePt t="59130" x="5956300" y="2990850"/>
          <p14:tracePt t="59138" x="5895975" y="3016250"/>
          <p14:tracePt t="59145" x="5870575" y="3025775"/>
          <p14:tracePt t="59153" x="5853113" y="3033713"/>
          <p14:tracePt t="59161" x="5811838" y="3059113"/>
          <p14:tracePt t="59169" x="5794375" y="3059113"/>
          <p14:tracePt t="59177" x="5786438" y="3059113"/>
          <p14:tracePt t="59185" x="5776913" y="3059113"/>
          <p14:tracePt t="59193" x="5761038" y="3059113"/>
          <p14:tracePt t="59265" x="5751513" y="3059113"/>
          <p14:tracePt t="59273" x="5743575" y="3059113"/>
          <p14:tracePt t="59290" x="5743575" y="3051175"/>
          <p14:tracePt t="59306" x="5743575" y="3041650"/>
          <p14:tracePt t="59434" x="5743575" y="3033713"/>
          <p14:tracePt t="59442" x="5743575" y="3016250"/>
          <p14:tracePt t="59450" x="5735638" y="3016250"/>
          <p14:tracePt t="59458" x="5700713" y="2990850"/>
          <p14:tracePt t="59465" x="5700713" y="2982913"/>
          <p14:tracePt t="59473" x="5683250" y="2974975"/>
          <p14:tracePt t="59481" x="5675313" y="2965450"/>
          <p14:tracePt t="59490" x="5667375" y="2957513"/>
          <p14:tracePt t="59497" x="5657850" y="2957513"/>
          <p14:tracePt t="59513" x="5649913" y="2949575"/>
          <p14:tracePt t="59585" x="5641975" y="2949575"/>
          <p14:tracePt t="59593" x="5632450" y="2949575"/>
          <p14:tracePt t="59601" x="5624513" y="2949575"/>
          <p14:tracePt t="59609" x="5616575" y="2949575"/>
          <p14:tracePt t="59617" x="5599113" y="2949575"/>
          <p14:tracePt t="59625" x="5591175" y="2949575"/>
          <p14:tracePt t="59633" x="5581650" y="2949575"/>
          <p14:tracePt t="59649" x="5556250" y="2940050"/>
          <p14:tracePt t="59697" x="5556250" y="2932113"/>
          <p14:tracePt t="59721" x="5548313" y="2932113"/>
          <p14:tracePt t="59737" x="5530850" y="2922588"/>
          <p14:tracePt t="59761" x="5522913" y="2914650"/>
          <p14:tracePt t="59785" x="5513388" y="2914650"/>
          <p14:tracePt t="60066" x="5497513" y="2897188"/>
          <p14:tracePt t="60114" x="5487988" y="2897188"/>
          <p14:tracePt t="60138" x="5480050" y="2889250"/>
          <p14:tracePt t="60146" x="5480050" y="2881313"/>
          <p14:tracePt t="60170" x="5472113" y="2871788"/>
          <p14:tracePt t="60193" x="5462588" y="2871788"/>
          <p14:tracePt t="60201" x="5454650" y="2863850"/>
          <p14:tracePt t="60249" x="5429250" y="2863850"/>
          <p14:tracePt t="61298" x="5421313" y="2863850"/>
          <p14:tracePt t="61322" x="5403850" y="2863850"/>
          <p14:tracePt t="63082" x="5403850" y="2871788"/>
          <p14:tracePt t="63114" x="5403850" y="2889250"/>
          <p14:tracePt t="63138" x="5403850" y="2897188"/>
          <p14:tracePt t="63314" x="5403850" y="2906713"/>
          <p14:tracePt t="63338" x="5403850" y="2914650"/>
          <p14:tracePt t="63346" x="5403850" y="2922588"/>
          <p14:tracePt t="63354" x="5403850" y="2932113"/>
          <p14:tracePt t="63425" x="5403850" y="2949575"/>
          <p14:tracePt t="63434" x="5411788" y="2957513"/>
          <p14:tracePt t="63498" x="5411788" y="2965450"/>
          <p14:tracePt t="63513" x="5411788" y="2982913"/>
          <p14:tracePt t="63546" x="5411788" y="2990850"/>
          <p14:tracePt t="63569" x="5411788" y="3000375"/>
          <p14:tracePt t="63594" x="5411788" y="3008313"/>
          <p14:tracePt t="63617" x="5411788" y="3016250"/>
          <p14:tracePt t="63625" x="5421313" y="3025775"/>
          <p14:tracePt t="63674" x="5421313" y="3041650"/>
          <p14:tracePt t="63681" x="5421313" y="3051175"/>
          <p14:tracePt t="63713" x="5429250" y="3059113"/>
          <p14:tracePt t="63737" x="5429250" y="3076575"/>
          <p14:tracePt t="63777" x="5429250" y="3084513"/>
          <p14:tracePt t="63786" x="5429250" y="3094038"/>
          <p14:tracePt t="63793" x="5429250" y="3101975"/>
          <p14:tracePt t="63801" x="5429250" y="3109913"/>
          <p14:tracePt t="63810" x="5429250" y="3119438"/>
          <p14:tracePt t="63817" x="5429250" y="3135313"/>
          <p14:tracePt t="63833" x="5429250" y="3144838"/>
          <p14:tracePt t="63841" x="5429250" y="3152775"/>
          <p14:tracePt t="63849" x="5429250" y="3170238"/>
          <p14:tracePt t="63865" x="5429250" y="3178175"/>
          <p14:tracePt t="63986" x="5429250" y="3186113"/>
          <p14:tracePt t="63994" x="5429250" y="3203575"/>
          <p14:tracePt t="64010" x="5429250" y="3221038"/>
          <p14:tracePt t="64018" x="5429250" y="3238500"/>
          <p14:tracePt t="64033" x="5429250" y="3254375"/>
          <p14:tracePt t="64041" x="5429250" y="3271838"/>
          <p14:tracePt t="64049" x="5429250" y="3279775"/>
          <p14:tracePt t="64058" x="5429250" y="3289300"/>
          <p14:tracePt t="64065" x="5429250" y="3297238"/>
          <p14:tracePt t="64074" x="5429250" y="3305175"/>
          <p14:tracePt t="64081" x="5429250" y="3322638"/>
          <p14:tracePt t="64106" x="5429250" y="3330575"/>
          <p14:tracePt t="64113" x="5429250" y="3340100"/>
          <p14:tracePt t="64121" x="5437188" y="3348038"/>
          <p14:tracePt t="64145" x="5437188" y="3365500"/>
          <p14:tracePt t="64154" x="5454650" y="3382963"/>
          <p14:tracePt t="64177" x="5454650" y="3398838"/>
          <p14:tracePt t="64207" x="5454650" y="3408363"/>
          <p14:tracePt t="64210" x="5454650" y="3416300"/>
          <p14:tracePt t="64217" x="5454650" y="3433763"/>
          <p14:tracePt t="64233" x="5454650" y="3441700"/>
          <p14:tracePt t="64314" x="5454650" y="3449638"/>
          <p14:tracePt t="64322" x="5462588" y="3449638"/>
          <p14:tracePt t="64345" x="5462588" y="3467100"/>
          <p14:tracePt t="64354" x="5472113" y="3475038"/>
          <p14:tracePt t="64369" x="5472113" y="3484563"/>
          <p14:tracePt t="64377" x="5487988" y="3492500"/>
          <p14:tracePt t="64385" x="5497513" y="3502025"/>
          <p14:tracePt t="64393" x="5505450" y="3509963"/>
          <p14:tracePt t="64401" x="5513388" y="3509963"/>
          <p14:tracePt t="64409" x="5530850" y="3509963"/>
          <p14:tracePt t="64425" x="5548313" y="3509963"/>
          <p14:tracePt t="64433" x="5556250" y="3509963"/>
          <p14:tracePt t="64441" x="5556250" y="3517900"/>
          <p14:tracePt t="64481" x="5565775" y="3527425"/>
          <p14:tracePt t="64498" x="5565775" y="3535363"/>
          <p14:tracePt t="64506" x="5565775" y="3543300"/>
          <p14:tracePt t="64521" x="5565775" y="3560763"/>
          <p14:tracePt t="64529" x="5565775" y="3568700"/>
          <p14:tracePt t="64537" x="5565775" y="3578225"/>
          <p14:tracePt t="64545" x="5556250" y="3586163"/>
          <p14:tracePt t="64554" x="5556250" y="3594100"/>
          <p14:tracePt t="64569" x="5556250" y="3603625"/>
          <p14:tracePt t="64577" x="5548313" y="3603625"/>
          <p14:tracePt t="64585" x="5548313" y="3619500"/>
          <p14:tracePt t="64593" x="5538788" y="3629025"/>
          <p14:tracePt t="64609" x="5530850" y="3646488"/>
          <p14:tracePt t="64617" x="5522913" y="3662363"/>
          <p14:tracePt t="64633" x="5513388" y="3671888"/>
          <p14:tracePt t="64641" x="5505450" y="3697288"/>
          <p14:tracePt t="64649" x="5487988" y="3713163"/>
          <p14:tracePt t="64665" x="5480050" y="3738563"/>
          <p14:tracePt t="64673" x="5472113" y="3748088"/>
          <p14:tracePt t="64691" x="5472113" y="3763963"/>
          <p14:tracePt t="64706" x="5472113" y="3773488"/>
          <p14:tracePt t="64722" x="5454650" y="3781425"/>
          <p14:tracePt t="64753" x="5454650" y="3798888"/>
          <p14:tracePt t="64777" x="5446713" y="3806825"/>
          <p14:tracePt t="64841" x="5446713" y="3816350"/>
          <p14:tracePt t="64866" x="5446713" y="3832225"/>
          <p14:tracePt t="64898" x="5446713" y="3841750"/>
          <p14:tracePt t="64914" x="5446713" y="3849688"/>
          <p14:tracePt t="64929" x="5446713" y="3867150"/>
          <p14:tracePt t="64937" x="5454650" y="3875088"/>
          <p14:tracePt t="64961" x="5454650" y="3883025"/>
          <p14:tracePt t="64970" x="5462588" y="3892550"/>
          <p14:tracePt t="64985" x="5462588" y="3900488"/>
          <p14:tracePt t="65002" x="5462588" y="3917950"/>
          <p14:tracePt t="65009" x="5462588" y="3935413"/>
          <p14:tracePt t="65025" x="5462588" y="3943350"/>
          <p14:tracePt t="65033" x="5462588" y="3960813"/>
          <p14:tracePt t="65041" x="5462588" y="3968750"/>
          <p14:tracePt t="65049" x="5462588" y="3976688"/>
          <p14:tracePt t="65065" x="5462588" y="3986213"/>
          <p14:tracePt t="65090" x="5462588" y="3994150"/>
          <p14:tracePt t="65097" x="5462588" y="4002088"/>
          <p14:tracePt t="65138" x="5462588" y="4011613"/>
          <p14:tracePt t="65154" x="5462588" y="4027488"/>
          <p14:tracePt t="65177" x="5462588" y="4037013"/>
          <p14:tracePt t="65185" x="5462588" y="4062413"/>
          <p14:tracePt t="65201" x="5462588" y="4070350"/>
          <p14:tracePt t="65225" x="5462588" y="4079875"/>
          <p14:tracePt t="65241" x="5462588" y="4087813"/>
          <p14:tracePt t="65249" x="5462588" y="4095750"/>
          <p14:tracePt t="65257" x="5462588" y="4105275"/>
          <p14:tracePt t="65281" x="5462588" y="4138613"/>
          <p14:tracePt t="65289" x="5454650" y="4146550"/>
          <p14:tracePt t="65297" x="5454650" y="4156075"/>
          <p14:tracePt t="65306" x="5454650" y="4171950"/>
          <p14:tracePt t="65313" x="5454650" y="4189413"/>
          <p14:tracePt t="65322" x="5454650" y="4214813"/>
          <p14:tracePt t="65329" x="5454650" y="4240213"/>
          <p14:tracePt t="65586" x="5454650" y="4249738"/>
          <p14:tracePt t="65610" x="5462588" y="4249738"/>
          <p14:tracePt t="65641" x="5472113" y="4249738"/>
          <p14:tracePt t="65657" x="5480050" y="4249738"/>
          <p14:tracePt t="66042" x="5480050" y="4240213"/>
          <p14:tracePt t="66074" x="5472113" y="4232275"/>
          <p14:tracePt t="66170" x="5454650" y="4232275"/>
          <p14:tracePt t="66178" x="5429250" y="4249738"/>
          <p14:tracePt t="66187" x="5421313" y="4257675"/>
          <p14:tracePt t="66193" x="5403850" y="4257675"/>
          <p14:tracePt t="66207" x="5394325" y="4275138"/>
          <p14:tracePt t="66209" x="5378450" y="4283075"/>
          <p14:tracePt t="66225" x="5378450" y="4291013"/>
          <p14:tracePt t="66241" x="5368925" y="4291013"/>
          <p14:tracePt t="66257" x="5368925" y="4300538"/>
          <p14:tracePt t="66265" x="5360988" y="4308475"/>
          <p14:tracePt t="66346" x="5353050" y="4316413"/>
          <p14:tracePt t="66554" x="5343525" y="4316413"/>
          <p14:tracePt t="66562" x="5335588" y="4316413"/>
          <p14:tracePt t="66578" x="5327650" y="4308475"/>
          <p14:tracePt t="66586" x="5318125" y="4300538"/>
          <p14:tracePt t="66593" x="5310188" y="4291013"/>
          <p14:tracePt t="66601" x="5292725" y="4265613"/>
          <p14:tracePt t="66609" x="5267325" y="4232275"/>
          <p14:tracePt t="66617" x="5267325" y="4206875"/>
          <p14:tracePt t="66625" x="5249863" y="4171950"/>
          <p14:tracePt t="66633" x="5249863" y="4146550"/>
          <p14:tracePt t="66641" x="5249863" y="4113213"/>
          <p14:tracePt t="66649" x="5233988" y="4079875"/>
          <p14:tracePt t="66657" x="5224463" y="4037013"/>
          <p14:tracePt t="66665" x="5224463" y="4002088"/>
          <p14:tracePt t="66674" x="5216525" y="3960813"/>
          <p14:tracePt t="66681" x="5208588" y="3925888"/>
          <p14:tracePt t="66690" x="5183188" y="3875088"/>
          <p14:tracePt t="66697" x="5173663" y="3849688"/>
          <p14:tracePt t="66707" x="5165725" y="3806825"/>
          <p14:tracePt t="66713" x="5132388" y="3756025"/>
          <p14:tracePt t="66721" x="5089525" y="3697288"/>
          <p14:tracePt t="66729" x="5072063" y="3619500"/>
          <p14:tracePt t="66738" x="5038725" y="3568700"/>
          <p14:tracePt t="66745" x="5021263" y="3509963"/>
          <p14:tracePt t="66754" x="5013325" y="3467100"/>
          <p14:tracePt t="66761" x="4970463" y="3398838"/>
          <p14:tracePt t="66769" x="4935538" y="3322638"/>
          <p14:tracePt t="66777" x="4902200" y="3271838"/>
          <p14:tracePt t="66785" x="4876800" y="3211513"/>
          <p14:tracePt t="66793" x="4859338" y="3160713"/>
          <p14:tracePt t="66801" x="4826000" y="3101975"/>
          <p14:tracePt t="66809" x="4808538" y="3051175"/>
          <p14:tracePt t="66817" x="4783138" y="2982913"/>
          <p14:tracePt t="66825" x="4783138" y="2949575"/>
          <p14:tracePt t="66833" x="4783138" y="2914650"/>
          <p14:tracePt t="66841" x="4783138" y="2906713"/>
          <p14:tracePt t="66849" x="4783138" y="2881313"/>
          <p14:tracePt t="66857" x="4791075" y="2863850"/>
          <p14:tracePt t="66865" x="4800600" y="2846388"/>
          <p14:tracePt t="66874" x="4818063" y="2830513"/>
          <p14:tracePt t="66881" x="4818063" y="2813050"/>
          <p14:tracePt t="66890" x="4818063" y="2795588"/>
          <p14:tracePt t="66897" x="4826000" y="2778125"/>
          <p14:tracePt t="66906" x="4833938" y="2770188"/>
          <p14:tracePt t="66913" x="4851400" y="2744788"/>
          <p14:tracePt t="66921" x="4851400" y="2736850"/>
          <p14:tracePt t="66929" x="4859338" y="2719388"/>
          <p14:tracePt t="66938" x="4859338" y="2711450"/>
          <p14:tracePt t="66945" x="4868863" y="2701925"/>
          <p14:tracePt t="66961" x="4884738" y="2686050"/>
          <p14:tracePt t="67001" x="4894263" y="2686050"/>
          <p14:tracePt t="67009" x="4902200" y="2676525"/>
          <p14:tracePt t="67017" x="4910138" y="2660650"/>
          <p14:tracePt t="67033" x="4919663" y="2660650"/>
          <p14:tracePt t="67041" x="4935538" y="2643188"/>
          <p14:tracePt t="67049" x="4935538" y="2625725"/>
          <p14:tracePt t="67057" x="4945063" y="2625725"/>
          <p14:tracePt t="67065" x="4953000" y="2617788"/>
          <p14:tracePt t="67074" x="4962525" y="2608263"/>
          <p14:tracePt t="67090" x="4962525" y="2600325"/>
          <p14:tracePt t="67123" x="4962525" y="2592388"/>
          <p14:tracePt t="67137" x="4962525" y="2574925"/>
          <p14:tracePt t="67177" x="4962525" y="2566988"/>
          <p14:tracePt t="67194" x="4962525" y="2557463"/>
          <p14:tracePt t="67233" x="4953000" y="2549525"/>
          <p14:tracePt t="67466" x="4953000" y="2557463"/>
          <p14:tracePt t="67475" x="4953000" y="2566988"/>
          <p14:tracePt t="67491" x="4953000" y="2574925"/>
          <p14:tracePt t="67506" x="4953000" y="2592388"/>
          <p14:tracePt t="67513" x="4953000" y="2600325"/>
          <p14:tracePt t="67529" x="4953000" y="2608263"/>
          <p14:tracePt t="67537" x="4953000" y="2617788"/>
          <p14:tracePt t="67545" x="4953000" y="2633663"/>
          <p14:tracePt t="67554" x="4953000" y="2651125"/>
          <p14:tracePt t="67561" x="4953000" y="2660650"/>
          <p14:tracePt t="67569" x="4953000" y="2668588"/>
          <p14:tracePt t="67577" x="4945063" y="2693988"/>
          <p14:tracePt t="67593" x="4945063" y="2711450"/>
          <p14:tracePt t="67601" x="4945063" y="2727325"/>
          <p14:tracePt t="67609" x="4935538" y="2736850"/>
          <p14:tracePt t="67617" x="4935538" y="2744788"/>
          <p14:tracePt t="67625" x="4935538" y="2762250"/>
          <p14:tracePt t="67633" x="4935538" y="2778125"/>
          <p14:tracePt t="67641" x="4919663" y="2805113"/>
          <p14:tracePt t="67649" x="4910138" y="2820988"/>
          <p14:tracePt t="67657" x="4902200" y="2838450"/>
          <p14:tracePt t="67665" x="4902200" y="2846388"/>
          <p14:tracePt t="67673" x="4902200" y="2863850"/>
          <p14:tracePt t="67681" x="4902200" y="2871788"/>
          <p14:tracePt t="67690" x="4894263" y="2889250"/>
          <p14:tracePt t="67697" x="4884738" y="2906713"/>
          <p14:tracePt t="67706" x="4884738" y="2914650"/>
          <p14:tracePt t="67713" x="4884738" y="2922588"/>
          <p14:tracePt t="67722" x="4876800" y="2940050"/>
          <p14:tracePt t="67729" x="4868863" y="2957513"/>
          <p14:tracePt t="67737" x="4868863" y="2974975"/>
          <p14:tracePt t="67745" x="4859338" y="2982913"/>
          <p14:tracePt t="67761" x="4859338" y="2990850"/>
          <p14:tracePt t="67769" x="4859338" y="3008313"/>
          <p14:tracePt t="67777" x="4843463" y="3025775"/>
          <p14:tracePt t="67801" x="4833938" y="3051175"/>
          <p14:tracePt t="67817" x="4833938" y="3059113"/>
          <p14:tracePt t="67825" x="4833938" y="3076575"/>
          <p14:tracePt t="67833" x="4833938" y="3084513"/>
          <p14:tracePt t="67849" x="4826000" y="3094038"/>
          <p14:tracePt t="67857" x="4826000" y="3109913"/>
          <p14:tracePt t="67865" x="4826000" y="3119438"/>
          <p14:tracePt t="67874" x="4826000" y="3127375"/>
          <p14:tracePt t="67881" x="4826000" y="3144838"/>
          <p14:tracePt t="67897" x="4826000" y="3152775"/>
          <p14:tracePt t="67906" x="4826000" y="3160713"/>
          <p14:tracePt t="67913" x="4826000" y="3170238"/>
          <p14:tracePt t="67921" x="4826000" y="3178175"/>
          <p14:tracePt t="67929" x="4826000" y="3186113"/>
          <p14:tracePt t="67938" x="4826000" y="3203575"/>
          <p14:tracePt t="67945" x="4826000" y="3211513"/>
          <p14:tracePt t="67954" x="4826000" y="3221038"/>
          <p14:tracePt t="67961" x="4826000" y="3246438"/>
          <p14:tracePt t="67969" x="4826000" y="3279775"/>
          <p14:tracePt t="67977" x="4826000" y="3297238"/>
          <p14:tracePt t="67985" x="4826000" y="3330575"/>
          <p14:tracePt t="67993" x="4826000" y="3365500"/>
          <p14:tracePt t="68001" x="4826000" y="3398838"/>
          <p14:tracePt t="68009" x="4826000" y="3408363"/>
          <p14:tracePt t="68017" x="4826000" y="3433763"/>
          <p14:tracePt t="68025" x="4826000" y="3441700"/>
          <p14:tracePt t="68033" x="4826000" y="3449638"/>
          <p14:tracePt t="68041" x="4826000" y="3467100"/>
          <p14:tracePt t="68049" x="4826000" y="3475038"/>
          <p14:tracePt t="68057" x="4826000" y="3502025"/>
          <p14:tracePt t="68065" x="4826000" y="3517900"/>
          <p14:tracePt t="68073" x="4843463" y="3535363"/>
          <p14:tracePt t="68081" x="4843463" y="3552825"/>
          <p14:tracePt t="68090" x="4843463" y="3586163"/>
          <p14:tracePt t="68097" x="4859338" y="3636963"/>
          <p14:tracePt t="68106" x="4868863" y="3687763"/>
          <p14:tracePt t="68113" x="4868863" y="3713163"/>
          <p14:tracePt t="68121" x="4884738" y="3763963"/>
          <p14:tracePt t="68129" x="4894263" y="3763963"/>
          <p14:tracePt t="68137" x="4902200" y="3790950"/>
          <p14:tracePt t="68145" x="4902200" y="3798888"/>
          <p14:tracePt t="68154" x="4902200" y="3806825"/>
          <p14:tracePt t="68161" x="4902200" y="3832225"/>
          <p14:tracePt t="68209" x="4919663" y="3849688"/>
          <p14:tracePt t="68217" x="4919663" y="3857625"/>
          <p14:tracePt t="68225" x="4927600" y="3867150"/>
          <p14:tracePt t="68233" x="4927600" y="3875088"/>
          <p14:tracePt t="68241" x="4927600" y="3892550"/>
          <p14:tracePt t="68249" x="4935538" y="3908425"/>
          <p14:tracePt t="68257" x="4935538" y="3925888"/>
          <p14:tracePt t="68265" x="4935538" y="3935413"/>
          <p14:tracePt t="68281" x="4945063" y="3951288"/>
          <p14:tracePt t="68290" x="4953000" y="3960813"/>
          <p14:tracePt t="68306" x="4953000" y="3968750"/>
          <p14:tracePt t="68313" x="4953000" y="3976688"/>
          <p14:tracePt t="68321" x="4962525" y="3994150"/>
          <p14:tracePt t="68338" x="4962525" y="4002088"/>
          <p14:tracePt t="68345" x="4970463" y="4019550"/>
          <p14:tracePt t="68354" x="4970463" y="4027488"/>
          <p14:tracePt t="68361" x="4970463" y="4037013"/>
          <p14:tracePt t="68369" x="4970463" y="4044950"/>
          <p14:tracePt t="68385" x="4970463" y="4052888"/>
          <p14:tracePt t="68393" x="4970463" y="4062413"/>
          <p14:tracePt t="68401" x="4970463" y="4070350"/>
          <p14:tracePt t="68425" x="4987925" y="4087813"/>
          <p14:tracePt t="68433" x="4987925" y="4095750"/>
          <p14:tracePt t="68449" x="4987925" y="4105275"/>
          <p14:tracePt t="68457" x="4995863" y="4130675"/>
          <p14:tracePt t="68465" x="5013325" y="4138613"/>
          <p14:tracePt t="68473" x="5021263" y="4164013"/>
          <p14:tracePt t="68481" x="5021263" y="4171950"/>
          <p14:tracePt t="68490" x="5029200" y="4171950"/>
          <p14:tracePt t="68497" x="5038725" y="4181475"/>
          <p14:tracePt t="68570" x="5038725" y="4189413"/>
          <p14:tracePt t="68585" x="5054600" y="4206875"/>
          <p14:tracePt t="68593" x="5064125" y="4206875"/>
          <p14:tracePt t="68601" x="5072063" y="4214813"/>
          <p14:tracePt t="68609" x="5097463" y="4232275"/>
          <p14:tracePt t="68617" x="5122863" y="4240213"/>
          <p14:tracePt t="68625" x="5140325" y="4249738"/>
          <p14:tracePt t="68641" x="5173663" y="4265613"/>
          <p14:tracePt t="68673" x="5173663" y="4275138"/>
          <p14:tracePt t="68713" x="5191125" y="4275138"/>
          <p14:tracePt t="68722" x="5199063" y="4283075"/>
          <p14:tracePt t="68745" x="5199063" y="4291013"/>
          <p14:tracePt t="68770" x="5216525" y="4308475"/>
          <p14:tracePt t="68777" x="5233988" y="4316413"/>
          <p14:tracePt t="68801" x="5241925" y="4316413"/>
          <p14:tracePt t="68842" x="5259388" y="4316413"/>
          <p14:tracePt t="68858" x="5267325" y="4316413"/>
          <p14:tracePt t="68946" x="5276850" y="4316413"/>
          <p14:tracePt t="69066" x="5292725" y="4316413"/>
          <p14:tracePt t="69114" x="5302250" y="4308475"/>
          <p14:tracePt t="69170" x="5310188" y="4300538"/>
          <p14:tracePt t="69466" x="5310188" y="4291013"/>
          <p14:tracePt t="69722" x="5327650" y="4291013"/>
          <p14:tracePt t="69730" x="5335588" y="4291013"/>
          <p14:tracePt t="69738" x="5335588" y="4283075"/>
          <p14:tracePt t="69745" x="5360988" y="4275138"/>
          <p14:tracePt t="69754" x="5368925" y="4265613"/>
          <p14:tracePt t="69761" x="5421313" y="4257675"/>
          <p14:tracePt t="69769" x="5505450" y="4257675"/>
          <p14:tracePt t="69777" x="5565775" y="4240213"/>
          <p14:tracePt t="69785" x="5675313" y="4214813"/>
          <p14:tracePt t="69793" x="5794375" y="4197350"/>
          <p14:tracePt t="69801" x="5921375" y="4164013"/>
          <p14:tracePt t="69809" x="6108700" y="4113213"/>
          <p14:tracePt t="69817" x="6235700" y="4079875"/>
          <p14:tracePt t="69825" x="6448425" y="4019550"/>
          <p14:tracePt t="69833" x="6762750" y="3951288"/>
          <p14:tracePt t="69841" x="7153275" y="3857625"/>
          <p14:tracePt t="69849" x="7672388" y="3738563"/>
          <p14:tracePt t="69857" x="8156575" y="3611563"/>
          <p14:tracePt t="69865" x="8724900" y="3509963"/>
          <p14:tracePt t="69874" x="9201150" y="3408363"/>
          <p14:tracePt t="69881" x="9685338" y="3305175"/>
          <p14:tracePt t="69889" x="10050463" y="3238500"/>
          <p14:tracePt t="69897" x="10356850" y="3186113"/>
          <p14:tracePt t="69906" x="10552113" y="3144838"/>
          <p14:tracePt t="69913" x="10756900" y="3101975"/>
          <p14:tracePt t="69923" x="10917238" y="3076575"/>
          <p14:tracePt t="69929" x="11061700" y="3041650"/>
          <p14:tracePt t="69937" x="11172825" y="2990850"/>
          <p14:tracePt t="69945" x="11299825" y="2965450"/>
          <p14:tracePt t="69953" x="11452225" y="2914650"/>
          <p14:tracePt t="69961" x="11690350" y="2838450"/>
          <p14:tracePt t="69969" x="11920538" y="2778125"/>
          <p14:tracePt t="69977" x="12115800" y="2736850"/>
          <p14:tracePt t="89833" x="12022138" y="1657350"/>
          <p14:tracePt t="89841" x="11945938" y="1700213"/>
          <p14:tracePt t="89849" x="11860213" y="1733550"/>
          <p14:tracePt t="89857" x="11784013" y="1776413"/>
          <p14:tracePt t="89865" x="11664950" y="1835150"/>
          <p14:tracePt t="89873" x="11545888" y="1911350"/>
          <p14:tracePt t="89881" x="11410950" y="1971675"/>
          <p14:tracePt t="89890" x="11223625" y="2039938"/>
          <p14:tracePt t="89897" x="11036300" y="2108200"/>
          <p14:tracePt t="89906" x="10891838" y="2141538"/>
          <p14:tracePt t="89914" x="10747375" y="2192338"/>
          <p14:tracePt t="89921" x="10560050" y="2278063"/>
          <p14:tracePt t="89929" x="10356850" y="2336800"/>
          <p14:tracePt t="89937" x="10118725" y="2438400"/>
          <p14:tracePt t="89945" x="9847263" y="2557463"/>
          <p14:tracePt t="89954" x="9515475" y="2686050"/>
          <p14:tracePt t="89961" x="9251950" y="2778125"/>
          <p14:tracePt t="89969" x="8980488" y="2897188"/>
          <p14:tracePt t="89977" x="8699500" y="3016250"/>
          <p14:tracePt t="89985" x="8445500" y="3101975"/>
          <p14:tracePt t="89993" x="8207375" y="3178175"/>
          <p14:tracePt t="90001" x="8020050" y="3271838"/>
          <p14:tracePt t="90009" x="7859713" y="3330575"/>
          <p14:tracePt t="90017" x="7773988" y="3382963"/>
          <p14:tracePt t="90025" x="7621588" y="3441700"/>
          <p14:tracePt t="90033" x="7527925" y="3475038"/>
          <p14:tracePt t="90041" x="7426325" y="3543300"/>
          <p14:tracePt t="90049" x="7348538" y="3611563"/>
          <p14:tracePt t="90057" x="7256463" y="3671888"/>
          <p14:tracePt t="90065" x="7188200" y="3713163"/>
          <p14:tracePt t="90074" x="7137400" y="3756025"/>
          <p14:tracePt t="90081" x="7077075" y="3798888"/>
          <p14:tracePt t="90090" x="7034213" y="3824288"/>
          <p14:tracePt t="90097" x="6975475" y="3857625"/>
          <p14:tracePt t="90106" x="6924675" y="3883025"/>
          <p14:tracePt t="90113" x="6899275" y="3892550"/>
          <p14:tracePt t="90122" x="6856413" y="3908425"/>
          <p14:tracePt t="90129" x="6831013" y="3925888"/>
          <p14:tracePt t="90137" x="6823075" y="3935413"/>
          <p14:tracePt t="90145" x="6805613" y="3943350"/>
          <p14:tracePt t="90154" x="6797675" y="3943350"/>
          <p14:tracePt t="90169" x="6788150" y="3951288"/>
          <p14:tracePt t="90185" x="6754813" y="3968750"/>
          <p14:tracePt t="90193" x="6729413" y="3968750"/>
          <p14:tracePt t="90201" x="6694488" y="3986213"/>
          <p14:tracePt t="90209" x="6600825" y="4027488"/>
          <p14:tracePt t="90224" x="6542088" y="4062413"/>
          <p14:tracePt t="90225" x="6430963" y="4105275"/>
          <p14:tracePt t="90233" x="6372225" y="4130675"/>
          <p14:tracePt t="90241" x="6311900" y="4156075"/>
          <p14:tracePt t="90249" x="6286500" y="4164013"/>
          <p14:tracePt t="90257" x="6253163" y="4171950"/>
          <p14:tracePt t="90265" x="6253163" y="4181475"/>
          <p14:tracePt t="90362" x="6245225" y="4181475"/>
          <p14:tracePt t="90370" x="6219825" y="4181475"/>
          <p14:tracePt t="90378" x="6210300" y="4181475"/>
          <p14:tracePt t="90386" x="6167438" y="4181475"/>
          <p14:tracePt t="90394" x="6091238" y="4181475"/>
          <p14:tracePt t="90401" x="6032500" y="4197350"/>
          <p14:tracePt t="90409" x="5964238" y="4214813"/>
          <p14:tracePt t="90417" x="5870575" y="4224338"/>
          <p14:tracePt t="90425" x="5819775" y="4224338"/>
          <p14:tracePt t="90433" x="5786438" y="4232275"/>
          <p14:tracePt t="90441" x="5751513" y="4249738"/>
          <p14:tracePt t="90449" x="5726113" y="4257675"/>
          <p14:tracePt t="90497" x="5726113" y="4249738"/>
          <p14:tracePt t="90506" x="5735638" y="4224338"/>
          <p14:tracePt t="90513" x="5743575" y="4214813"/>
          <p14:tracePt t="90522" x="5761038" y="4189413"/>
          <p14:tracePt t="90529" x="5761038" y="4171950"/>
          <p14:tracePt t="90537" x="5776913" y="4146550"/>
          <p14:tracePt t="90545" x="5786438" y="4138613"/>
          <p14:tracePt t="90554" x="5794375" y="4113213"/>
          <p14:tracePt t="90561" x="5794375" y="4087813"/>
          <p14:tracePt t="90569" x="5811838" y="4052888"/>
          <p14:tracePt t="90577" x="5819775" y="4037013"/>
          <p14:tracePt t="90585" x="5827713" y="4019550"/>
          <p14:tracePt t="90593" x="5837238" y="3994150"/>
          <p14:tracePt t="90601" x="5853113" y="3968750"/>
          <p14:tracePt t="90609" x="5862638" y="3960813"/>
          <p14:tracePt t="90617" x="5862638" y="3951288"/>
          <p14:tracePt t="90625" x="5870575" y="3925888"/>
          <p14:tracePt t="90641" x="5888038" y="3908425"/>
          <p14:tracePt t="90649" x="5895975" y="3900488"/>
          <p14:tracePt t="90665" x="5895975" y="3892550"/>
          <p14:tracePt t="90674" x="5905500" y="3883025"/>
          <p14:tracePt t="90681" x="5905500" y="3875088"/>
          <p14:tracePt t="90690" x="5913438" y="3875088"/>
          <p14:tracePt t="90697" x="5913438" y="3867150"/>
          <p14:tracePt t="90818" x="5905500" y="3875088"/>
          <p14:tracePt t="90825" x="5888038" y="3892550"/>
          <p14:tracePt t="90833" x="5870575" y="3917950"/>
          <p14:tracePt t="90841" x="5837238" y="3943350"/>
          <p14:tracePt t="90849" x="5819775" y="3968750"/>
          <p14:tracePt t="90857" x="5776913" y="3994150"/>
          <p14:tracePt t="90865" x="5743575" y="4019550"/>
          <p14:tracePt t="90873" x="5700713" y="4052888"/>
          <p14:tracePt t="90881" x="5692775" y="4079875"/>
          <p14:tracePt t="90889" x="5675313" y="4105275"/>
          <p14:tracePt t="90897" x="5657850" y="4130675"/>
          <p14:tracePt t="90906" x="5649913" y="4146550"/>
          <p14:tracePt t="90913" x="5641975" y="4171950"/>
          <p14:tracePt t="90922" x="5632450" y="4171950"/>
          <p14:tracePt t="90929" x="5624513" y="4189413"/>
          <p14:tracePt t="90937" x="5624513" y="4197350"/>
          <p14:tracePt t="90945" x="5624513" y="4206875"/>
          <p14:tracePt t="90953" x="5624513" y="4224338"/>
          <p14:tracePt t="90961" x="5624513" y="4232275"/>
          <p14:tracePt t="90969" x="5616575" y="4249738"/>
          <p14:tracePt t="90993" x="5616575" y="4265613"/>
          <p14:tracePt t="91041" x="5616575" y="4275138"/>
          <p14:tracePt t="91049" x="5616575" y="4283075"/>
          <p14:tracePt t="91057" x="5599113" y="4291013"/>
          <p14:tracePt t="91065" x="5591175" y="4291013"/>
          <p14:tracePt t="91073" x="5591175" y="4300538"/>
          <p14:tracePt t="91122" x="5581650" y="4308475"/>
          <p14:tracePt t="91146" x="5565775" y="4325938"/>
          <p14:tracePt t="91154" x="5565775" y="4333875"/>
          <p14:tracePt t="91162" x="5556250" y="4341813"/>
          <p14:tracePt t="91170" x="5556250" y="4359275"/>
          <p14:tracePt t="91177" x="5538788" y="4376738"/>
          <p14:tracePt t="91185" x="5530850" y="4376738"/>
          <p14:tracePt t="91205" x="5530850" y="4384675"/>
          <p14:tracePt t="91289" x="5513388" y="4384675"/>
          <p14:tracePt t="91306" x="5505450" y="4384675"/>
          <p14:tracePt t="92106" x="5538788" y="4384675"/>
          <p14:tracePt t="92114" x="5616575" y="4368800"/>
          <p14:tracePt t="92122" x="5667375" y="4368800"/>
          <p14:tracePt t="92130" x="5786438" y="4368800"/>
          <p14:tracePt t="92139" x="5870575" y="4351338"/>
          <p14:tracePt t="92145" x="5981700" y="4333875"/>
          <p14:tracePt t="92154" x="6142038" y="4308475"/>
          <p14:tracePt t="92161" x="6270625" y="4291013"/>
          <p14:tracePt t="92169" x="6456363" y="4232275"/>
          <p14:tracePt t="92177" x="6704013" y="4206875"/>
          <p14:tracePt t="92185" x="7043738" y="4146550"/>
          <p14:tracePt t="92193" x="7323138" y="4087813"/>
          <p14:tracePt t="92208" x="7688263" y="4027488"/>
          <p14:tracePt t="92209" x="8054975" y="3935413"/>
          <p14:tracePt t="92217" x="8529638" y="3875088"/>
          <p14:tracePt t="92225" x="8955088" y="3798888"/>
          <p14:tracePt t="92236" x="9421813" y="3763963"/>
          <p14:tracePt t="92241" x="9677400" y="3713163"/>
          <p14:tracePt t="92249" x="9956800" y="3662363"/>
          <p14:tracePt t="92257" x="10313988" y="3611563"/>
          <p14:tracePt t="92265" x="10475913" y="3586163"/>
          <p14:tracePt t="92274" x="10739438" y="3517900"/>
          <p14:tracePt t="92281" x="10993438" y="3459163"/>
          <p14:tracePt t="92290" x="11256963" y="3373438"/>
          <p14:tracePt t="92297" x="11444288" y="3348038"/>
          <p14:tracePt t="92307" x="11682413" y="3271838"/>
          <p14:tracePt t="92313" x="11885613" y="3211513"/>
          <p14:tracePt t="92321" x="12039600" y="31956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A57765A4-A7DF-4A91-8418-7CA7655E1391}"/>
              </a:ext>
            </a:extLst>
          </p:cNvPr>
          <p:cNvSpPr/>
          <p:nvPr/>
        </p:nvSpPr>
        <p:spPr>
          <a:xfrm>
            <a:off x="3599212" y="0"/>
            <a:ext cx="4348691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sternocleidomastoidea</a:t>
            </a:r>
            <a:endParaRPr 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Platysma">
            <a:extLst>
              <a:ext uri="{FF2B5EF4-FFF2-40B4-BE49-F238E27FC236}">
                <a16:creationId xmlns:a16="http://schemas.microsoft.com/office/drawing/2014/main" id="{4B9295E7-5761-4651-895F-33398FB9E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0" t="26361" r="26934" b="9121"/>
          <a:stretch/>
        </p:blipFill>
        <p:spPr>
          <a:xfrm>
            <a:off x="65765" y="2738218"/>
            <a:ext cx="3421731" cy="379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 descr="Regio scm">
            <a:extLst>
              <a:ext uri="{FF2B5EF4-FFF2-40B4-BE49-F238E27FC236}">
                <a16:creationId xmlns:a16="http://schemas.microsoft.com/office/drawing/2014/main" id="{A827F9DD-9BB8-40AE-8682-4974E4FCB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1" t="14389" r="19311" b="5869"/>
          <a:stretch/>
        </p:blipFill>
        <p:spPr bwMode="auto">
          <a:xfrm>
            <a:off x="3668594" y="2668123"/>
            <a:ext cx="4382297" cy="401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612F31-4F8B-40D7-BC22-4374E29BD2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t="3331" b="5638"/>
          <a:stretch/>
        </p:blipFill>
        <p:spPr>
          <a:xfrm>
            <a:off x="8231989" y="2967310"/>
            <a:ext cx="3856893" cy="378361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1AFB54D-DF4F-4C15-8C2C-392BB44160B7}"/>
              </a:ext>
            </a:extLst>
          </p:cNvPr>
          <p:cNvSpPr txBox="1"/>
          <p:nvPr/>
        </p:nvSpPr>
        <p:spPr>
          <a:xfrm>
            <a:off x="356989" y="632326"/>
            <a:ext cx="4099601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C00000"/>
                </a:solidFill>
              </a:rPr>
              <a:t>Ohraničení</a:t>
            </a:r>
            <a:r>
              <a:rPr lang="cs-CZ" b="1" dirty="0"/>
              <a:t>: m. </a:t>
            </a:r>
            <a:r>
              <a:rPr lang="cs-CZ" b="1" dirty="0" err="1"/>
              <a:t>sternocleidomastoideus</a:t>
            </a: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/>
              <a:t>                (</a:t>
            </a:r>
            <a:r>
              <a:rPr lang="cs-CZ" b="1" dirty="0" err="1"/>
              <a:t>fossa</a:t>
            </a:r>
            <a:r>
              <a:rPr lang="cs-CZ" b="1" dirty="0"/>
              <a:t> </a:t>
            </a:r>
            <a:r>
              <a:rPr lang="cs-CZ" b="1" dirty="0" err="1"/>
              <a:t>supraclavicularis</a:t>
            </a:r>
            <a:r>
              <a:rPr lang="cs-CZ" b="1" dirty="0"/>
              <a:t>  minor)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B92A7FB-699A-404D-9667-A40D1C045003}"/>
              </a:ext>
            </a:extLst>
          </p:cNvPr>
          <p:cNvSpPr txBox="1"/>
          <p:nvPr/>
        </p:nvSpPr>
        <p:spPr>
          <a:xfrm>
            <a:off x="4890333" y="573328"/>
            <a:ext cx="7067888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C00000"/>
                </a:solidFill>
              </a:rPr>
              <a:t>Vrstvy</a:t>
            </a:r>
            <a:r>
              <a:rPr lang="cs-CZ" b="1" dirty="0"/>
              <a:t>: kůže a m. </a:t>
            </a:r>
            <a:r>
              <a:rPr lang="cs-CZ" b="1" dirty="0" err="1"/>
              <a:t>platysma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/>
              <a:t>     v. </a:t>
            </a:r>
            <a:r>
              <a:rPr lang="cs-CZ" b="1" dirty="0" err="1"/>
              <a:t>jugularis</a:t>
            </a:r>
            <a:r>
              <a:rPr lang="cs-CZ" b="1" dirty="0"/>
              <a:t> </a:t>
            </a:r>
            <a:r>
              <a:rPr lang="cs-CZ" b="1" dirty="0" err="1"/>
              <a:t>ext</a:t>
            </a:r>
            <a:r>
              <a:rPr lang="cs-CZ" b="1" dirty="0"/>
              <a:t>. + n. </a:t>
            </a:r>
            <a:r>
              <a:rPr lang="cs-CZ" b="1" dirty="0" err="1"/>
              <a:t>lymph</a:t>
            </a:r>
            <a:r>
              <a:rPr lang="cs-CZ" b="1" dirty="0"/>
              <a:t>. </a:t>
            </a:r>
            <a:r>
              <a:rPr lang="cs-CZ" b="1" dirty="0" err="1"/>
              <a:t>cevicales</a:t>
            </a:r>
            <a:r>
              <a:rPr lang="cs-CZ" b="1" dirty="0"/>
              <a:t> </a:t>
            </a:r>
            <a:r>
              <a:rPr lang="cs-CZ" b="1" dirty="0" err="1"/>
              <a:t>spf</a:t>
            </a:r>
            <a:r>
              <a:rPr lang="cs-CZ" b="1" dirty="0"/>
              <a:t>.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      </a:t>
            </a:r>
            <a:r>
              <a:rPr lang="cs-CZ" b="1" dirty="0" err="1"/>
              <a:t>punctum</a:t>
            </a:r>
            <a:r>
              <a:rPr lang="cs-CZ" b="1" dirty="0"/>
              <a:t> </a:t>
            </a:r>
            <a:r>
              <a:rPr lang="cs-CZ" b="1" dirty="0" err="1"/>
              <a:t>nervosum</a:t>
            </a:r>
            <a:r>
              <a:rPr lang="cs-CZ" b="1" dirty="0"/>
              <a:t> (senzitivní větve z plexus </a:t>
            </a:r>
            <a:r>
              <a:rPr lang="cs-CZ" b="1" dirty="0" err="1"/>
              <a:t>cervicalis</a:t>
            </a:r>
            <a:r>
              <a:rPr lang="cs-CZ" b="1" dirty="0"/>
              <a:t>)</a:t>
            </a:r>
          </a:p>
          <a:p>
            <a:pPr>
              <a:lnSpc>
                <a:spcPct val="150000"/>
              </a:lnSpc>
            </a:pPr>
            <a:r>
              <a:rPr lang="cs-CZ" b="1" dirty="0"/>
              <a:t>              lamina </a:t>
            </a:r>
            <a:r>
              <a:rPr lang="cs-CZ" b="1" dirty="0" err="1"/>
              <a:t>spf</a:t>
            </a:r>
            <a:r>
              <a:rPr lang="cs-CZ" b="1" dirty="0"/>
              <a:t>. </a:t>
            </a:r>
            <a:r>
              <a:rPr lang="cs-CZ" b="1" dirty="0" err="1"/>
              <a:t>fasciae</a:t>
            </a:r>
            <a:r>
              <a:rPr lang="cs-CZ" b="1" dirty="0"/>
              <a:t> </a:t>
            </a:r>
            <a:r>
              <a:rPr lang="cs-CZ" b="1" dirty="0" err="1"/>
              <a:t>cervicalis</a:t>
            </a:r>
            <a:r>
              <a:rPr lang="cs-CZ" b="1" dirty="0"/>
              <a:t> + m. </a:t>
            </a:r>
            <a:r>
              <a:rPr lang="cs-CZ" b="1" dirty="0" err="1"/>
              <a:t>sternocleidomastoideus</a:t>
            </a: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/>
              <a:t>               n. </a:t>
            </a:r>
            <a:r>
              <a:rPr lang="cs-CZ" b="1" dirty="0" err="1"/>
              <a:t>accesorius</a:t>
            </a:r>
            <a:r>
              <a:rPr lang="cs-CZ" b="1" dirty="0"/>
              <a:t> + a. </a:t>
            </a:r>
            <a:r>
              <a:rPr lang="cs-CZ" b="1" dirty="0" err="1"/>
              <a:t>sternocleidomastoidea</a:t>
            </a:r>
            <a:r>
              <a:rPr lang="cs-CZ" b="1" dirty="0"/>
              <a:t> (a. </a:t>
            </a:r>
            <a:r>
              <a:rPr lang="cs-CZ" b="1" dirty="0" err="1"/>
              <a:t>carotis</a:t>
            </a:r>
            <a:r>
              <a:rPr lang="cs-CZ" b="1" dirty="0"/>
              <a:t> </a:t>
            </a:r>
            <a:r>
              <a:rPr lang="cs-CZ" b="1" dirty="0" err="1"/>
              <a:t>ext</a:t>
            </a:r>
            <a:r>
              <a:rPr lang="cs-CZ" b="1" dirty="0"/>
              <a:t>.)</a:t>
            </a: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BEDAB4F8-3E1D-4405-BA3F-A59FC05FE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39"/>
    </mc:Choice>
    <mc:Fallback xmlns="">
      <p:transition spd="slow" advTm="108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068" x="12004675" y="4775200"/>
          <p14:tracePt t="35076" x="11801475" y="4775200"/>
          <p14:tracePt t="35084" x="11512550" y="4775200"/>
          <p14:tracePt t="35093" x="11163300" y="4775200"/>
          <p14:tracePt t="35100" x="10874375" y="4775200"/>
          <p14:tracePt t="35108" x="10585450" y="4775200"/>
          <p14:tracePt t="35116" x="10298113" y="4775200"/>
          <p14:tracePt t="35124" x="10093325" y="4775200"/>
          <p14:tracePt t="35132" x="9948863" y="4775200"/>
          <p14:tracePt t="35140" x="9821863" y="4775200"/>
          <p14:tracePt t="35148" x="9728200" y="4775200"/>
          <p14:tracePt t="35156" x="9634538" y="4802188"/>
          <p14:tracePt t="35164" x="9558338" y="4835525"/>
          <p14:tracePt t="35180" x="9498013" y="4878388"/>
          <p14:tracePt t="35181" x="9464675" y="4894263"/>
          <p14:tracePt t="35188" x="9431338" y="4929188"/>
          <p14:tracePt t="35196" x="9421813" y="4962525"/>
          <p14:tracePt t="35204" x="9413875" y="5005388"/>
          <p14:tracePt t="35214" x="9413875" y="5056188"/>
          <p14:tracePt t="35220" x="9405938" y="5116513"/>
          <p14:tracePt t="35229" x="9388475" y="5175250"/>
          <p14:tracePt t="35236" x="9380538" y="5260975"/>
          <p14:tracePt t="35245" x="9363075" y="5319713"/>
          <p14:tracePt t="35252" x="9337675" y="5395913"/>
          <p14:tracePt t="35260" x="9328150" y="5430838"/>
          <p14:tracePt t="35268" x="9302750" y="5472113"/>
          <p14:tracePt t="35277" x="9277350" y="5514975"/>
          <p14:tracePt t="35284" x="9269413" y="5549900"/>
          <p14:tracePt t="35293" x="9244013" y="5583238"/>
          <p14:tracePt t="35300" x="9226550" y="5616575"/>
          <p14:tracePt t="35308" x="9218613" y="5634038"/>
          <p14:tracePt t="35316" x="9193213" y="5659438"/>
          <p14:tracePt t="35324" x="9183688" y="5668963"/>
          <p14:tracePt t="35332" x="9175750" y="5684838"/>
          <p14:tracePt t="35340" x="9175750" y="5702300"/>
          <p14:tracePt t="35356" x="9175750" y="5719763"/>
          <p14:tracePt t="35364" x="9175750" y="5753100"/>
          <p14:tracePt t="35372" x="9175750" y="5770563"/>
          <p14:tracePt t="35380" x="9175750" y="5788025"/>
          <p14:tracePt t="35388" x="9175750" y="5821363"/>
          <p14:tracePt t="35396" x="9175750" y="5829300"/>
          <p14:tracePt t="35404" x="9175750" y="5854700"/>
          <p14:tracePt t="35413" x="9175750" y="5889625"/>
          <p14:tracePt t="35420" x="9175750" y="5897563"/>
          <p14:tracePt t="35429" x="9175750" y="5932488"/>
          <p14:tracePt t="35436" x="9175750" y="5965825"/>
          <p14:tracePt t="35444" x="9175750" y="5973763"/>
          <p14:tracePt t="35452" x="9175750" y="5999163"/>
          <p14:tracePt t="35460" x="9175750" y="6016625"/>
          <p14:tracePt t="35468" x="9175750" y="6034088"/>
          <p14:tracePt t="35476" x="9175750" y="6049963"/>
          <p14:tracePt t="35484" x="9175750" y="6059488"/>
          <p14:tracePt t="35508" x="9193213" y="6067425"/>
          <p14:tracePt t="35516" x="9193213" y="6076950"/>
          <p14:tracePt t="35532" x="9201150" y="6076950"/>
          <p14:tracePt t="35548" x="9218613" y="6076950"/>
          <p14:tracePt t="35556" x="9226550" y="6076950"/>
          <p14:tracePt t="35564" x="9244013" y="6084888"/>
          <p14:tracePt t="35572" x="9261475" y="6084888"/>
          <p14:tracePt t="35588" x="9269413" y="6084888"/>
          <p14:tracePt t="35741" x="9277350" y="6084888"/>
          <p14:tracePt t="35756" x="9277350" y="6076950"/>
          <p14:tracePt t="35780" x="9261475" y="6076950"/>
          <p14:tracePt t="35901" x="9261475" y="6067425"/>
          <p14:tracePt t="35965" x="9251950" y="6059488"/>
          <p14:tracePt t="35989" x="9251950" y="6049963"/>
          <p14:tracePt t="36028" x="9251950" y="6042025"/>
          <p14:tracePt t="36045" x="9244013" y="6034088"/>
          <p14:tracePt t="36084" x="9244013" y="6024563"/>
          <p14:tracePt t="36093" x="9244013" y="6016625"/>
          <p14:tracePt t="36110" x="9244013" y="6008688"/>
          <p14:tracePt t="36116" x="9236075" y="5991225"/>
          <p14:tracePt t="36132" x="9226550" y="5973763"/>
          <p14:tracePt t="36148" x="9226550" y="5965825"/>
          <p14:tracePt t="36156" x="9226550" y="5957888"/>
          <p14:tracePt t="36164" x="9218613" y="5940425"/>
          <p14:tracePt t="36172" x="9209088" y="5922963"/>
          <p14:tracePt t="36181" x="9209088" y="5915025"/>
          <p14:tracePt t="36188" x="9193213" y="5889625"/>
          <p14:tracePt t="36204" x="9193213" y="5872163"/>
          <p14:tracePt t="36213" x="9193213" y="5864225"/>
          <p14:tracePt t="36221" x="9193213" y="5854700"/>
          <p14:tracePt t="36229" x="9193213" y="5838825"/>
          <p14:tracePt t="36244" x="9193213" y="5829300"/>
          <p14:tracePt t="36252" x="9193213" y="5813425"/>
          <p14:tracePt t="36260" x="9183688" y="5813425"/>
          <p14:tracePt t="36268" x="9183688" y="5795963"/>
          <p14:tracePt t="36284" x="9183688" y="5788025"/>
          <p14:tracePt t="36293" x="9175750" y="5778500"/>
          <p14:tracePt t="36300" x="9175750" y="5761038"/>
          <p14:tracePt t="36308" x="9175750" y="5753100"/>
          <p14:tracePt t="36316" x="9167813" y="5745163"/>
          <p14:tracePt t="36324" x="9167813" y="5735638"/>
          <p14:tracePt t="36332" x="9167813" y="5727700"/>
          <p14:tracePt t="36348" x="9167813" y="5719763"/>
          <p14:tracePt t="36356" x="9167813" y="5710238"/>
          <p14:tracePt t="36364" x="9167813" y="5702300"/>
          <p14:tracePt t="36372" x="9167813" y="5694363"/>
          <p14:tracePt t="36380" x="9167813" y="5684838"/>
          <p14:tracePt t="36397" x="9167813" y="5668963"/>
          <p14:tracePt t="36404" x="9167813" y="5659438"/>
          <p14:tracePt t="36413" x="9167813" y="5634038"/>
          <p14:tracePt t="36420" x="9167813" y="5626100"/>
          <p14:tracePt t="36429" x="9167813" y="5616575"/>
          <p14:tracePt t="36444" x="9167813" y="5591175"/>
          <p14:tracePt t="36460" x="9167813" y="5583238"/>
          <p14:tracePt t="36484" x="9167813" y="5565775"/>
          <p14:tracePt t="36508" x="9167813" y="5557838"/>
          <p14:tracePt t="36516" x="9167813" y="5540375"/>
          <p14:tracePt t="36532" x="9175750" y="5524500"/>
          <p14:tracePt t="36548" x="9175750" y="5514975"/>
          <p14:tracePt t="36556" x="9175750" y="5497513"/>
          <p14:tracePt t="36564" x="9193213" y="5481638"/>
          <p14:tracePt t="36580" x="9201150" y="5472113"/>
          <p14:tracePt t="36588" x="9201150" y="5456238"/>
          <p14:tracePt t="36596" x="9209088" y="5430838"/>
          <p14:tracePt t="36604" x="9209088" y="5421313"/>
          <p14:tracePt t="36613" x="9226550" y="5413375"/>
          <p14:tracePt t="36620" x="9226550" y="5395913"/>
          <p14:tracePt t="36629" x="9236075" y="5387975"/>
          <p14:tracePt t="36636" x="9244013" y="5362575"/>
          <p14:tracePt t="36645" x="9244013" y="5353050"/>
          <p14:tracePt t="36652" x="9244013" y="5345113"/>
          <p14:tracePt t="36660" x="9261475" y="5327650"/>
          <p14:tracePt t="36668" x="9261475" y="5311775"/>
          <p14:tracePt t="36676" x="9269413" y="5302250"/>
          <p14:tracePt t="36684" x="9277350" y="5286375"/>
          <p14:tracePt t="36693" x="9277350" y="5276850"/>
          <p14:tracePt t="36716" x="9277350" y="5251450"/>
          <p14:tracePt t="36732" x="9294813" y="5235575"/>
          <p14:tracePt t="36748" x="9302750" y="5226050"/>
          <p14:tracePt t="36756" x="9302750" y="5218113"/>
          <p14:tracePt t="36764" x="9302750" y="5208588"/>
          <p14:tracePt t="36772" x="9302750" y="5192713"/>
          <p14:tracePt t="36780" x="9312275" y="5167313"/>
          <p14:tracePt t="36796" x="9312275" y="5141913"/>
          <p14:tracePt t="36804" x="9320213" y="5132388"/>
          <p14:tracePt t="36812" x="9337675" y="5099050"/>
          <p14:tracePt t="36829" x="9345613" y="5073650"/>
          <p14:tracePt t="36836" x="9345613" y="5056188"/>
          <p14:tracePt t="36845" x="9353550" y="5038725"/>
          <p14:tracePt t="36852" x="9353550" y="5030788"/>
          <p14:tracePt t="36860" x="9353550" y="5013325"/>
          <p14:tracePt t="36868" x="9371013" y="4997450"/>
          <p14:tracePt t="36876" x="9380538" y="4987925"/>
          <p14:tracePt t="36884" x="9388475" y="4972050"/>
          <p14:tracePt t="36900" x="9396413" y="4946650"/>
          <p14:tracePt t="36908" x="9396413" y="4919663"/>
          <p14:tracePt t="36916" x="9405938" y="4919663"/>
          <p14:tracePt t="36924" x="9405938" y="4911725"/>
          <p14:tracePt t="36932" x="9413875" y="4886325"/>
          <p14:tracePt t="36940" x="9421813" y="4860925"/>
          <p14:tracePt t="36948" x="9421813" y="4843463"/>
          <p14:tracePt t="36956" x="9421813" y="4827588"/>
          <p14:tracePt t="36964" x="9421813" y="4810125"/>
          <p14:tracePt t="36972" x="9421813" y="4784725"/>
          <p14:tracePt t="36980" x="9431338" y="4775200"/>
          <p14:tracePt t="36988" x="9431338" y="4741863"/>
          <p14:tracePt t="36996" x="9431338" y="4733925"/>
          <p14:tracePt t="37004" x="9439275" y="4716463"/>
          <p14:tracePt t="37013" x="9439275" y="4699000"/>
          <p14:tracePt t="37020" x="9439275" y="4683125"/>
          <p14:tracePt t="37029" x="9439275" y="4673600"/>
          <p14:tracePt t="37036" x="9439275" y="4657725"/>
          <p14:tracePt t="37045" x="9447213" y="4648200"/>
          <p14:tracePt t="37052" x="9447213" y="4630738"/>
          <p14:tracePt t="37060" x="9447213" y="4605338"/>
          <p14:tracePt t="37068" x="9447213" y="4597400"/>
          <p14:tracePt t="37076" x="9447213" y="4572000"/>
          <p14:tracePt t="37084" x="9447213" y="4554538"/>
          <p14:tracePt t="37092" x="9447213" y="4538663"/>
          <p14:tracePt t="37100" x="9456738" y="4513263"/>
          <p14:tracePt t="37108" x="9456738" y="4486275"/>
          <p14:tracePt t="37116" x="9456738" y="4478338"/>
          <p14:tracePt t="37124" x="9456738" y="4460875"/>
          <p14:tracePt t="37132" x="9456738" y="4435475"/>
          <p14:tracePt t="37140" x="9456738" y="4419600"/>
          <p14:tracePt t="37148" x="9456738" y="4402138"/>
          <p14:tracePt t="37156" x="9456738" y="4394200"/>
          <p14:tracePt t="37164" x="9456738" y="4376738"/>
          <p14:tracePt t="37172" x="9456738" y="4351338"/>
          <p14:tracePt t="37196" x="9456738" y="4325938"/>
          <p14:tracePt t="37204" x="9456738" y="4316413"/>
          <p14:tracePt t="37212" x="9456738" y="4308475"/>
          <p14:tracePt t="37220" x="9456738" y="4300538"/>
          <p14:tracePt t="37229" x="9456738" y="4291013"/>
          <p14:tracePt t="37236" x="9456738" y="4283075"/>
          <p14:tracePt t="37245" x="9456738" y="4275138"/>
          <p14:tracePt t="37260" x="9456738" y="4257675"/>
          <p14:tracePt t="37277" x="9456738" y="4249738"/>
          <p14:tracePt t="37284" x="9456738" y="4240213"/>
          <p14:tracePt t="37292" x="9456738" y="4224338"/>
          <p14:tracePt t="37308" x="9456738" y="4214813"/>
          <p14:tracePt t="37316" x="9447213" y="4206875"/>
          <p14:tracePt t="37340" x="9439275" y="4206875"/>
          <p14:tracePt t="37772" x="9439275" y="4214813"/>
          <p14:tracePt t="37796" x="9439275" y="4224338"/>
          <p14:tracePt t="37804" x="9439275" y="4249738"/>
          <p14:tracePt t="37811" x="9439275" y="4257675"/>
          <p14:tracePt t="37820" x="9439275" y="4275138"/>
          <p14:tracePt t="37828" x="9439275" y="4283075"/>
          <p14:tracePt t="37836" x="9439275" y="4308475"/>
          <p14:tracePt t="37844" x="9439275" y="4325938"/>
          <p14:tracePt t="37860" x="9439275" y="4351338"/>
          <p14:tracePt t="37868" x="9439275" y="4359275"/>
          <p14:tracePt t="37876" x="9439275" y="4384675"/>
          <p14:tracePt t="37884" x="9439275" y="4394200"/>
          <p14:tracePt t="37892" x="9439275" y="4402138"/>
          <p14:tracePt t="37900" x="9439275" y="4419600"/>
          <p14:tracePt t="37908" x="9439275" y="4427538"/>
          <p14:tracePt t="37924" x="9439275" y="4445000"/>
          <p14:tracePt t="37940" x="9439275" y="4460875"/>
          <p14:tracePt t="37948" x="9439275" y="4478338"/>
          <p14:tracePt t="37964" x="9439275" y="4486275"/>
          <p14:tracePt t="37972" x="9439275" y="4503738"/>
          <p14:tracePt t="37980" x="9439275" y="4513263"/>
          <p14:tracePt t="37988" x="9439275" y="4529138"/>
          <p14:tracePt t="37996" x="9439275" y="4546600"/>
          <p14:tracePt t="38004" x="9439275" y="4554538"/>
          <p14:tracePt t="38012" x="9439275" y="4564063"/>
          <p14:tracePt t="38020" x="9439275" y="4572000"/>
          <p14:tracePt t="38029" x="9439275" y="4579938"/>
          <p14:tracePt t="38036" x="9439275" y="4589463"/>
          <p14:tracePt t="38045" x="9439275" y="4605338"/>
          <p14:tracePt t="38052" x="9439275" y="4614863"/>
          <p14:tracePt t="38060" x="9439275" y="4622800"/>
          <p14:tracePt t="38084" x="9439275" y="4640263"/>
          <p14:tracePt t="38093" x="9439275" y="4648200"/>
          <p14:tracePt t="38108" x="9439275" y="4657725"/>
          <p14:tracePt t="38124" x="9439275" y="4673600"/>
          <p14:tracePt t="38132" x="9447213" y="4683125"/>
          <p14:tracePt t="38162" x="9447213" y="4691063"/>
          <p14:tracePt t="38164" x="9447213" y="4708525"/>
          <p14:tracePt t="38172" x="9447213" y="4716463"/>
          <p14:tracePt t="38180" x="9447213" y="4724400"/>
          <p14:tracePt t="38188" x="9447213" y="4733925"/>
          <p14:tracePt t="38204" x="9447213" y="4741863"/>
          <p14:tracePt t="38317" x="9447213" y="4759325"/>
          <p14:tracePt t="38332" x="9464675" y="4767263"/>
          <p14:tracePt t="38340" x="9472613" y="4767263"/>
          <p14:tracePt t="38348" x="9490075" y="4775200"/>
          <p14:tracePt t="38356" x="9498013" y="4784725"/>
          <p14:tracePt t="38364" x="9515475" y="4792663"/>
          <p14:tracePt t="38380" x="9532938" y="4802188"/>
          <p14:tracePt t="38388" x="9550400" y="4810125"/>
          <p14:tracePt t="38396" x="9550400" y="4818063"/>
          <p14:tracePt t="38404" x="9566275" y="4827588"/>
          <p14:tracePt t="38412" x="9575800" y="4835525"/>
          <p14:tracePt t="38420" x="9583738" y="4843463"/>
          <p14:tracePt t="38436" x="9591675" y="4852988"/>
          <p14:tracePt t="38452" x="9601200" y="4860925"/>
          <p14:tracePt t="38460" x="9601200" y="4868863"/>
          <p14:tracePt t="38468" x="9617075" y="4886325"/>
          <p14:tracePt t="38484" x="9626600" y="4894263"/>
          <p14:tracePt t="38508" x="9634538" y="4903788"/>
          <p14:tracePt t="38524" x="9634538" y="4911725"/>
          <p14:tracePt t="38532" x="9634538" y="4919663"/>
          <p14:tracePt t="38548" x="9634538" y="4946650"/>
          <p14:tracePt t="38564" x="9634538" y="4954588"/>
          <p14:tracePt t="38572" x="9634538" y="4979988"/>
          <p14:tracePt t="38580" x="9617075" y="4997450"/>
          <p14:tracePt t="38588" x="9609138" y="5013325"/>
          <p14:tracePt t="38596" x="9601200" y="5030788"/>
          <p14:tracePt t="38604" x="9583738" y="5064125"/>
          <p14:tracePt t="38613" x="9575800" y="5091113"/>
          <p14:tracePt t="38620" x="9566275" y="5116513"/>
          <p14:tracePt t="38630" x="9558338" y="5157788"/>
          <p14:tracePt t="38636" x="9550400" y="5200650"/>
          <p14:tracePt t="38645" x="9540875" y="5235575"/>
          <p14:tracePt t="38652" x="9532938" y="5286375"/>
          <p14:tracePt t="38660" x="9532938" y="5311775"/>
          <p14:tracePt t="38668" x="9532938" y="5353050"/>
          <p14:tracePt t="38676" x="9532938" y="5405438"/>
          <p14:tracePt t="38684" x="9532938" y="5430838"/>
          <p14:tracePt t="38692" x="9532938" y="5472113"/>
          <p14:tracePt t="38700" x="9532938" y="5524500"/>
          <p14:tracePt t="38708" x="9532938" y="5565775"/>
          <p14:tracePt t="38716" x="9532938" y="5608638"/>
          <p14:tracePt t="38724" x="9532938" y="5651500"/>
          <p14:tracePt t="38732" x="9532938" y="5710238"/>
          <p14:tracePt t="38740" x="9523413" y="5753100"/>
          <p14:tracePt t="38748" x="9515475" y="5813425"/>
          <p14:tracePt t="38756" x="9507538" y="5864225"/>
          <p14:tracePt t="38764" x="9490075" y="5897563"/>
          <p14:tracePt t="38772" x="9472613" y="5932488"/>
          <p14:tracePt t="38780" x="9439275" y="5983288"/>
          <p14:tracePt t="38788" x="9421813" y="6008688"/>
          <p14:tracePt t="38796" x="9405938" y="6024563"/>
          <p14:tracePt t="38804" x="9380538" y="6042025"/>
          <p14:tracePt t="38812" x="9345613" y="6067425"/>
          <p14:tracePt t="38820" x="9320213" y="6076950"/>
          <p14:tracePt t="38829" x="9312275" y="6084888"/>
          <p14:tracePt t="38836" x="9302750" y="6092825"/>
          <p14:tracePt t="38845" x="9302750" y="6102350"/>
          <p14:tracePt t="38852" x="9294813" y="6110288"/>
          <p14:tracePt t="38868" x="9294813" y="6118225"/>
          <p14:tracePt t="38876" x="9294813" y="6127750"/>
          <p14:tracePt t="38884" x="9294813" y="6135688"/>
          <p14:tracePt t="39021" x="9286875" y="6143625"/>
          <p14:tracePt t="39589" x="9277350" y="6127750"/>
          <p14:tracePt t="39597" x="9277350" y="6118225"/>
          <p14:tracePt t="39605" x="9269413" y="6084888"/>
          <p14:tracePt t="39613" x="9261475" y="6067425"/>
          <p14:tracePt t="39621" x="9244013" y="6034088"/>
          <p14:tracePt t="39628" x="9236075" y="5991225"/>
          <p14:tracePt t="39636" x="9218613" y="5932488"/>
          <p14:tracePt t="39644" x="9201150" y="5872163"/>
          <p14:tracePt t="39652" x="9201150" y="5821363"/>
          <p14:tracePt t="39660" x="9201150" y="5770563"/>
          <p14:tracePt t="39668" x="9201150" y="5710238"/>
          <p14:tracePt t="39677" x="9201150" y="5659438"/>
          <p14:tracePt t="39684" x="9209088" y="5634038"/>
          <p14:tracePt t="39693" x="9236075" y="5583238"/>
          <p14:tracePt t="39700" x="9251950" y="5532438"/>
          <p14:tracePt t="39708" x="9269413" y="5497513"/>
          <p14:tracePt t="39716" x="9277350" y="5472113"/>
          <p14:tracePt t="39724" x="9302750" y="5430838"/>
          <p14:tracePt t="39732" x="9312275" y="5413375"/>
          <p14:tracePt t="39740" x="9337675" y="5380038"/>
          <p14:tracePt t="39748" x="9363075" y="5353050"/>
          <p14:tracePt t="39756" x="9380538" y="5319713"/>
          <p14:tracePt t="39764" x="9388475" y="5302250"/>
          <p14:tracePt t="39772" x="9396413" y="5294313"/>
          <p14:tracePt t="39780" x="9396413" y="5268913"/>
          <p14:tracePt t="39788" x="9405938" y="5243513"/>
          <p14:tracePt t="39796" x="9405938" y="5226050"/>
          <p14:tracePt t="39804" x="9405938" y="5208588"/>
          <p14:tracePt t="39812" x="9405938" y="5192713"/>
          <p14:tracePt t="39820" x="9405938" y="5183188"/>
          <p14:tracePt t="39829" x="9405938" y="5157788"/>
          <p14:tracePt t="39836" x="9405938" y="5149850"/>
          <p14:tracePt t="39845" x="9405938" y="5141913"/>
          <p14:tracePt t="39852" x="9405938" y="5116513"/>
          <p14:tracePt t="39868" x="9405938" y="5081588"/>
          <p14:tracePt t="39877" x="9405938" y="5056188"/>
          <p14:tracePt t="39884" x="9405938" y="5038725"/>
          <p14:tracePt t="39893" x="9405938" y="5013325"/>
          <p14:tracePt t="39900" x="9405938" y="5005388"/>
          <p14:tracePt t="39908" x="9405938" y="4979988"/>
          <p14:tracePt t="39916" x="9405938" y="4962525"/>
          <p14:tracePt t="39924" x="9405938" y="4946650"/>
          <p14:tracePt t="39932" x="9405938" y="4929188"/>
          <p14:tracePt t="39940" x="9405938" y="4919663"/>
          <p14:tracePt t="39948" x="9405938" y="4911725"/>
          <p14:tracePt t="39956" x="9405938" y="4903788"/>
          <p14:tracePt t="39964" x="9380538" y="4886325"/>
          <p14:tracePt t="39972" x="9380538" y="4878388"/>
          <p14:tracePt t="39980" x="9380538" y="4868863"/>
          <p14:tracePt t="39988" x="9380538" y="4860925"/>
          <p14:tracePt t="39996" x="9371013" y="4860925"/>
          <p14:tracePt t="40004" x="9353550" y="4843463"/>
          <p14:tracePt t="40013" x="9353550" y="4835525"/>
          <p14:tracePt t="40020" x="9345613" y="4835525"/>
          <p14:tracePt t="40029" x="9337675" y="4827588"/>
          <p14:tracePt t="40036" x="9320213" y="4818063"/>
          <p14:tracePt t="40046" x="9312275" y="4818063"/>
          <p14:tracePt t="40052" x="9294813" y="4818063"/>
          <p14:tracePt t="40060" x="9269413" y="4802188"/>
          <p14:tracePt t="40068" x="9251950" y="4802188"/>
          <p14:tracePt t="40077" x="9244013" y="4802188"/>
          <p14:tracePt t="40084" x="9218613" y="4792663"/>
          <p14:tracePt t="40100" x="9209088" y="4784725"/>
          <p14:tracePt t="40204" x="9201150" y="4784725"/>
          <p14:tracePt t="40213" x="9193213" y="4784725"/>
          <p14:tracePt t="40229" x="9175750" y="4784725"/>
          <p14:tracePt t="40252" x="9175750" y="4792663"/>
          <p14:tracePt t="40468" x="9175750" y="4810125"/>
          <p14:tracePt t="40629" x="9183688" y="4810125"/>
          <p14:tracePt t="40717" x="9201150" y="4810125"/>
          <p14:tracePt t="40741" x="9209088" y="4810125"/>
          <p14:tracePt t="40828" x="9218613" y="4810125"/>
          <p14:tracePt t="40877" x="9226550" y="4818063"/>
          <p14:tracePt t="40893" x="9236075" y="4835525"/>
          <p14:tracePt t="40916" x="9244013" y="4835525"/>
          <p14:tracePt t="40932" x="9244013" y="4852988"/>
          <p14:tracePt t="40940" x="9251950" y="4868863"/>
          <p14:tracePt t="40964" x="9261475" y="4886325"/>
          <p14:tracePt t="40972" x="9269413" y="4903788"/>
          <p14:tracePt t="40988" x="9277350" y="4903788"/>
          <p14:tracePt t="40996" x="9286875" y="4929188"/>
          <p14:tracePt t="41004" x="9294813" y="4937125"/>
          <p14:tracePt t="41020" x="9302750" y="4946650"/>
          <p14:tracePt t="41029" x="9312275" y="4962525"/>
          <p14:tracePt t="41036" x="9320213" y="4972050"/>
          <p14:tracePt t="41052" x="9328150" y="4987925"/>
          <p14:tracePt t="41061" x="9337675" y="5005388"/>
          <p14:tracePt t="41077" x="9345613" y="5005388"/>
          <p14:tracePt t="41084" x="9353550" y="5030788"/>
          <p14:tracePt t="41094" x="9363075" y="5048250"/>
          <p14:tracePt t="41100" x="9380538" y="5064125"/>
          <p14:tracePt t="41108" x="9380538" y="5081588"/>
          <p14:tracePt t="41116" x="9388475" y="5116513"/>
          <p14:tracePt t="41124" x="9388475" y="5141913"/>
          <p14:tracePt t="41132" x="9396413" y="5141913"/>
          <p14:tracePt t="41140" x="9413875" y="5167313"/>
          <p14:tracePt t="41148" x="9421813" y="5175250"/>
          <p14:tracePt t="41156" x="9421813" y="5192713"/>
          <p14:tracePt t="41164" x="9431338" y="5208588"/>
          <p14:tracePt t="41172" x="9431338" y="5218113"/>
          <p14:tracePt t="41180" x="9447213" y="5243513"/>
          <p14:tracePt t="41188" x="9456738" y="5260975"/>
          <p14:tracePt t="41196" x="9456738" y="5268913"/>
          <p14:tracePt t="41204" x="9472613" y="5286375"/>
          <p14:tracePt t="41213" x="9490075" y="5311775"/>
          <p14:tracePt t="41220" x="9490075" y="5327650"/>
          <p14:tracePt t="41229" x="9498013" y="5337175"/>
          <p14:tracePt t="41236" x="9515475" y="5370513"/>
          <p14:tracePt t="41245" x="9532938" y="5387975"/>
          <p14:tracePt t="41252" x="9540875" y="5405438"/>
          <p14:tracePt t="41261" x="9550400" y="5438775"/>
          <p14:tracePt t="41268" x="9566275" y="5446713"/>
          <p14:tracePt t="41276" x="9566275" y="5456238"/>
          <p14:tracePt t="41284" x="9575800" y="5489575"/>
          <p14:tracePt t="41293" x="9583738" y="5507038"/>
          <p14:tracePt t="41300" x="9583738" y="5524500"/>
          <p14:tracePt t="41308" x="9601200" y="5549900"/>
          <p14:tracePt t="41316" x="9601200" y="5557838"/>
          <p14:tracePt t="41324" x="9609138" y="5583238"/>
          <p14:tracePt t="41332" x="9609138" y="5600700"/>
          <p14:tracePt t="41340" x="9609138" y="5626100"/>
          <p14:tracePt t="41348" x="9609138" y="5641975"/>
          <p14:tracePt t="41356" x="9617075" y="5668963"/>
          <p14:tracePt t="41372" x="9617075" y="5694363"/>
          <p14:tracePt t="41380" x="9626600" y="5710238"/>
          <p14:tracePt t="41398" x="9626600" y="5719763"/>
          <p14:tracePt t="41404" x="9634538" y="5727700"/>
          <p14:tracePt t="41412" x="9642475" y="5735638"/>
          <p14:tracePt t="41420" x="9652000" y="5753100"/>
          <p14:tracePt t="41429" x="9652000" y="5770563"/>
          <p14:tracePt t="41445" x="9667875" y="5795963"/>
          <p14:tracePt t="41452" x="9667875" y="5803900"/>
          <p14:tracePt t="41460" x="9677400" y="5813425"/>
          <p14:tracePt t="41468" x="9685338" y="5829300"/>
          <p14:tracePt t="41477" x="9685338" y="5838825"/>
          <p14:tracePt t="41484" x="9685338" y="5872163"/>
          <p14:tracePt t="41492" x="9702800" y="5889625"/>
          <p14:tracePt t="41500" x="9710738" y="5897563"/>
          <p14:tracePt t="41508" x="9710738" y="5915025"/>
          <p14:tracePt t="41516" x="9710738" y="5932488"/>
          <p14:tracePt t="41524" x="9720263" y="5948363"/>
          <p14:tracePt t="41532" x="9720263" y="5957888"/>
          <p14:tracePt t="41540" x="9728200" y="5973763"/>
          <p14:tracePt t="41548" x="9745663" y="6008688"/>
          <p14:tracePt t="41556" x="9753600" y="6024563"/>
          <p14:tracePt t="41564" x="9753600" y="6034088"/>
          <p14:tracePt t="41572" x="9761538" y="6049963"/>
          <p14:tracePt t="41580" x="9779000" y="6067425"/>
          <p14:tracePt t="41588" x="9796463" y="6092825"/>
          <p14:tracePt t="41596" x="9804400" y="6102350"/>
          <p14:tracePt t="41604" x="9829800" y="6143625"/>
          <p14:tracePt t="41612" x="9839325" y="6143625"/>
          <p14:tracePt t="41620" x="9839325" y="6161088"/>
          <p14:tracePt t="41629" x="9855200" y="6178550"/>
          <p14:tracePt t="41636" x="9864725" y="6178550"/>
          <p14:tracePt t="41645" x="9872663" y="6203950"/>
          <p14:tracePt t="41652" x="9890125" y="6221413"/>
          <p14:tracePt t="41668" x="9898063" y="6237288"/>
          <p14:tracePt t="41676" x="9915525" y="6262688"/>
          <p14:tracePt t="41684" x="9915525" y="6280150"/>
          <p14:tracePt t="41693" x="9931400" y="6297613"/>
          <p14:tracePt t="41700" x="9940925" y="6313488"/>
          <p14:tracePt t="41708" x="9948863" y="6330950"/>
          <p14:tracePt t="41724" x="9948863" y="6356350"/>
          <p14:tracePt t="41748" x="9948863" y="6365875"/>
          <p14:tracePt t="41764" x="9948863" y="6381750"/>
          <p14:tracePt t="41925" x="9948863" y="6365875"/>
          <p14:tracePt t="41957" x="9948863" y="6356350"/>
          <p14:tracePt t="41996" x="9948863" y="6348413"/>
          <p14:tracePt t="42093" x="9940925" y="6348413"/>
          <p14:tracePt t="42101" x="9931400" y="6348413"/>
          <p14:tracePt t="42124" x="9898063" y="6338888"/>
          <p14:tracePt t="42140" x="9890125" y="6330950"/>
          <p14:tracePt t="42148" x="9872663" y="6313488"/>
          <p14:tracePt t="42156" x="9864725" y="6313488"/>
          <p14:tracePt t="42164" x="9847263" y="6297613"/>
          <p14:tracePt t="42172" x="9821863" y="6288088"/>
          <p14:tracePt t="42180" x="9812338" y="6280150"/>
          <p14:tracePt t="42196" x="9804400" y="6272213"/>
          <p14:tracePt t="42204" x="9786938" y="6272213"/>
          <p14:tracePt t="42212" x="9779000" y="6262688"/>
          <p14:tracePt t="42220" x="9761538" y="6254750"/>
          <p14:tracePt t="42229" x="9753600" y="6246813"/>
          <p14:tracePt t="42236" x="9728200" y="6237288"/>
          <p14:tracePt t="42245" x="9720263" y="6237288"/>
          <p14:tracePt t="42252" x="9710738" y="6229350"/>
          <p14:tracePt t="42261" x="9694863" y="6221413"/>
          <p14:tracePt t="42268" x="9685338" y="6211888"/>
          <p14:tracePt t="42276" x="9677400" y="6203950"/>
          <p14:tracePt t="42284" x="9659938" y="6194425"/>
          <p14:tracePt t="42292" x="9652000" y="6186488"/>
          <p14:tracePt t="42308" x="9652000" y="6178550"/>
          <p14:tracePt t="42316" x="9642475" y="6161088"/>
          <p14:tracePt t="42324" x="9634538" y="6153150"/>
          <p14:tracePt t="42332" x="9617075" y="6143625"/>
          <p14:tracePt t="42340" x="9617075" y="6127750"/>
          <p14:tracePt t="42348" x="9601200" y="6110288"/>
          <p14:tracePt t="42356" x="9591675" y="6092825"/>
          <p14:tracePt t="42364" x="9575800" y="6076950"/>
          <p14:tracePt t="42372" x="9566275" y="6067425"/>
          <p14:tracePt t="42380" x="9558338" y="6049963"/>
          <p14:tracePt t="42388" x="9550400" y="6042025"/>
          <p14:tracePt t="42396" x="9540875" y="6016625"/>
          <p14:tracePt t="42404" x="9523413" y="5999163"/>
          <p14:tracePt t="42412" x="9515475" y="5973763"/>
          <p14:tracePt t="42420" x="9515475" y="5965825"/>
          <p14:tracePt t="42429" x="9515475" y="5932488"/>
          <p14:tracePt t="42436" x="9507538" y="5905500"/>
          <p14:tracePt t="42452" x="9507538" y="5889625"/>
          <p14:tracePt t="42461" x="9507538" y="5864225"/>
          <p14:tracePt t="42476" x="9507538" y="5838825"/>
          <p14:tracePt t="42492" x="9507538" y="5829300"/>
          <p14:tracePt t="42500" x="9507538" y="5821363"/>
          <p14:tracePt t="42508" x="9507538" y="5813425"/>
          <p14:tracePt t="42516" x="9507538" y="5803900"/>
          <p14:tracePt t="42524" x="9490075" y="5778500"/>
          <p14:tracePt t="42540" x="9482138" y="5761038"/>
          <p14:tracePt t="42548" x="9472613" y="5735638"/>
          <p14:tracePt t="42556" x="9472613" y="5727700"/>
          <p14:tracePt t="42564" x="9464675" y="5702300"/>
          <p14:tracePt t="42572" x="9464675" y="5684838"/>
          <p14:tracePt t="42580" x="9456738" y="5676900"/>
          <p14:tracePt t="42588" x="9447213" y="5659438"/>
          <p14:tracePt t="42596" x="9439275" y="5641975"/>
          <p14:tracePt t="42604" x="9431338" y="5626100"/>
          <p14:tracePt t="42612" x="9413875" y="5616575"/>
          <p14:tracePt t="42620" x="9405938" y="5608638"/>
          <p14:tracePt t="42629" x="9405938" y="5600700"/>
          <p14:tracePt t="42636" x="9396413" y="5591175"/>
          <p14:tracePt t="42645" x="9380538" y="5575300"/>
          <p14:tracePt t="42652" x="9371013" y="5565775"/>
          <p14:tracePt t="42659" x="9371013" y="5557838"/>
          <p14:tracePt t="42668" x="9371013" y="5549900"/>
          <p14:tracePt t="42676" x="9363075" y="5532438"/>
          <p14:tracePt t="42684" x="9345613" y="5514975"/>
          <p14:tracePt t="42693" x="9328150" y="5497513"/>
          <p14:tracePt t="42700" x="9320213" y="5481638"/>
          <p14:tracePt t="42716" x="9312275" y="5464175"/>
          <p14:tracePt t="42724" x="9302750" y="5446713"/>
          <p14:tracePt t="42748" x="9294813" y="5438775"/>
          <p14:tracePt t="42772" x="9294813" y="5421313"/>
          <p14:tracePt t="42780" x="9286875" y="5413375"/>
          <p14:tracePt t="42788" x="9277350" y="5395913"/>
          <p14:tracePt t="42796" x="9269413" y="5387975"/>
          <p14:tracePt t="42804" x="9269413" y="5380038"/>
          <p14:tracePt t="42812" x="9269413" y="5370513"/>
          <p14:tracePt t="42820" x="9261475" y="5337175"/>
          <p14:tracePt t="42836" x="9261475" y="5327650"/>
          <p14:tracePt t="42845" x="9251950" y="5319713"/>
          <p14:tracePt t="42852" x="9251950" y="5311775"/>
          <p14:tracePt t="42868" x="9251950" y="5302250"/>
          <p14:tracePt t="42884" x="9251950" y="5286375"/>
          <p14:tracePt t="42900" x="9251950" y="5276850"/>
          <p14:tracePt t="42940" x="9251950" y="5268913"/>
          <p14:tracePt t="42956" x="9251950" y="5251450"/>
          <p14:tracePt t="42972" x="9251950" y="5243513"/>
          <p14:tracePt t="42980" x="9251950" y="5226050"/>
          <p14:tracePt t="42988" x="9251950" y="5218113"/>
          <p14:tracePt t="42996" x="9251950" y="5208588"/>
          <p14:tracePt t="43013" x="9251950" y="5183188"/>
          <p14:tracePt t="43020" x="9251950" y="5175250"/>
          <p14:tracePt t="43036" x="9251950" y="5157788"/>
          <p14:tracePt t="43046" x="9251950" y="5149850"/>
          <p14:tracePt t="43068" x="9251950" y="5124450"/>
          <p14:tracePt t="43093" x="9269413" y="5106988"/>
          <p14:tracePt t="43109" x="9269413" y="5091113"/>
          <p14:tracePt t="43124" x="9277350" y="5081588"/>
          <p14:tracePt t="43148" x="9286875" y="5073650"/>
          <p14:tracePt t="43156" x="9294813" y="5073650"/>
          <p14:tracePt t="43180" x="9337675" y="5064125"/>
          <p14:tracePt t="43188" x="9345613" y="5064125"/>
          <p14:tracePt t="43196" x="9363075" y="5048250"/>
          <p14:tracePt t="43204" x="9380538" y="5048250"/>
          <p14:tracePt t="43213" x="9405938" y="5048250"/>
          <p14:tracePt t="43220" x="9431338" y="5038725"/>
          <p14:tracePt t="43230" x="9456738" y="5038725"/>
          <p14:tracePt t="43236" x="9490075" y="5038725"/>
          <p14:tracePt t="43246" x="9498013" y="5038725"/>
          <p14:tracePt t="43252" x="9532938" y="5038725"/>
          <p14:tracePt t="43261" x="9566275" y="5038725"/>
          <p14:tracePt t="43277" x="9575800" y="5038725"/>
          <p14:tracePt t="43284" x="9601200" y="5038725"/>
          <p14:tracePt t="43300" x="9609138" y="5038725"/>
          <p14:tracePt t="43308" x="9617075" y="5038725"/>
          <p14:tracePt t="43332" x="9626600" y="5048250"/>
          <p14:tracePt t="43356" x="9634538" y="5048250"/>
          <p14:tracePt t="43388" x="9634538" y="5064125"/>
          <p14:tracePt t="43396" x="9634538" y="5073650"/>
          <p14:tracePt t="43414" x="9626600" y="5091113"/>
          <p14:tracePt t="43420" x="9617075" y="5106988"/>
          <p14:tracePt t="43430" x="9583738" y="5124450"/>
          <p14:tracePt t="43436" x="9550400" y="5132388"/>
          <p14:tracePt t="43444" x="9515475" y="5149850"/>
          <p14:tracePt t="43452" x="9498013" y="5167313"/>
          <p14:tracePt t="43461" x="9464675" y="5175250"/>
          <p14:tracePt t="43468" x="9413875" y="5200650"/>
          <p14:tracePt t="43477" x="9396413" y="5208588"/>
          <p14:tracePt t="43484" x="9380538" y="5218113"/>
          <p14:tracePt t="43493" x="9371013" y="5226050"/>
          <p14:tracePt t="43500" x="9353550" y="5235575"/>
          <p14:tracePt t="43508" x="9345613" y="5243513"/>
          <p14:tracePt t="43540" x="9345613" y="5260975"/>
          <p14:tracePt t="43572" x="9345613" y="5268913"/>
          <p14:tracePt t="43580" x="9345613" y="5276850"/>
          <p14:tracePt t="43588" x="9353550" y="5276850"/>
          <p14:tracePt t="43597" x="9363075" y="5294313"/>
          <p14:tracePt t="43604" x="9380538" y="5302250"/>
          <p14:tracePt t="43613" x="9413875" y="5311775"/>
          <p14:tracePt t="43630" x="9431338" y="5319713"/>
          <p14:tracePt t="43636" x="9464675" y="5337175"/>
          <p14:tracePt t="43644" x="9472613" y="5345113"/>
          <p14:tracePt t="43652" x="9498013" y="5345113"/>
          <p14:tracePt t="43661" x="9507538" y="5353050"/>
          <p14:tracePt t="43678" x="9507538" y="5362575"/>
          <p14:tracePt t="43685" x="9523413" y="5370513"/>
          <p14:tracePt t="43716" x="9523413" y="5380038"/>
          <p14:tracePt t="43724" x="9523413" y="5395913"/>
          <p14:tracePt t="43740" x="9523413" y="5405438"/>
          <p14:tracePt t="43748" x="9523413" y="5421313"/>
          <p14:tracePt t="43756" x="9490075" y="5438775"/>
          <p14:tracePt t="43764" x="9447213" y="5456238"/>
          <p14:tracePt t="43772" x="9413875" y="5464175"/>
          <p14:tracePt t="43781" x="9353550" y="5481638"/>
          <p14:tracePt t="43788" x="9320213" y="5489575"/>
          <p14:tracePt t="43796" x="9261475" y="5497513"/>
          <p14:tracePt t="43804" x="9209088" y="5514975"/>
          <p14:tracePt t="43814" x="9175750" y="5532438"/>
          <p14:tracePt t="43820" x="9142413" y="5540375"/>
          <p14:tracePt t="43830" x="9117013" y="5540375"/>
          <p14:tracePt t="43836" x="9091613" y="5549900"/>
          <p14:tracePt t="43844" x="9074150" y="5549900"/>
          <p14:tracePt t="43852" x="9056688" y="5565775"/>
          <p14:tracePt t="43868" x="9048750" y="5575300"/>
          <p14:tracePt t="43908" x="9039225" y="5583238"/>
          <p14:tracePt t="43924" x="9039225" y="5600700"/>
          <p14:tracePt t="43932" x="9039225" y="5608638"/>
          <p14:tracePt t="43940" x="9039225" y="5634038"/>
          <p14:tracePt t="43948" x="9039225" y="5651500"/>
          <p14:tracePt t="43956" x="9039225" y="5676900"/>
          <p14:tracePt t="43964" x="9039225" y="5702300"/>
          <p14:tracePt t="43972" x="9039225" y="5727700"/>
          <p14:tracePt t="43980" x="9031288" y="5745163"/>
          <p14:tracePt t="43988" x="9031288" y="5761038"/>
          <p14:tracePt t="43996" x="9013825" y="5778500"/>
          <p14:tracePt t="44004" x="9013825" y="5788025"/>
          <p14:tracePt t="44013" x="9013825" y="5813425"/>
          <p14:tracePt t="44020" x="9005888" y="5829300"/>
          <p14:tracePt t="44030" x="8988425" y="5846763"/>
          <p14:tracePt t="44036" x="8980488" y="5854700"/>
          <p14:tracePt t="44045" x="8963025" y="5880100"/>
          <p14:tracePt t="44052" x="8955088" y="5897563"/>
          <p14:tracePt t="44061" x="8947150" y="5915025"/>
          <p14:tracePt t="44077" x="8937625" y="5915025"/>
          <p14:tracePt t="44084" x="8929688" y="5922963"/>
          <p14:tracePt t="44093" x="8929688" y="5932488"/>
          <p14:tracePt t="44100" x="8929688" y="5940425"/>
          <p14:tracePt t="44108" x="8921750" y="5940425"/>
          <p14:tracePt t="44124" x="8921750" y="5957888"/>
          <p14:tracePt t="44148" x="8921750" y="5965825"/>
          <p14:tracePt t="44156" x="8921750" y="5973763"/>
          <p14:tracePt t="44180" x="9005888" y="5973763"/>
          <p14:tracePt t="44188" x="9031288" y="5973763"/>
          <p14:tracePt t="44196" x="9064625" y="5973763"/>
          <p14:tracePt t="44204" x="9091613" y="5973763"/>
          <p14:tracePt t="44213" x="9124950" y="5973763"/>
          <p14:tracePt t="44220" x="9142413" y="5973763"/>
          <p14:tracePt t="44229" x="9167813" y="5973763"/>
          <p14:tracePt t="44236" x="9175750" y="5973763"/>
          <p14:tracePt t="44245" x="9201150" y="5983288"/>
          <p14:tracePt t="44252" x="9209088" y="5983288"/>
          <p14:tracePt t="44261" x="9218613" y="5991225"/>
          <p14:tracePt t="44268" x="9226550" y="5991225"/>
          <p14:tracePt t="44277" x="9236075" y="5991225"/>
          <p14:tracePt t="44284" x="9244013" y="5999163"/>
          <p14:tracePt t="44293" x="9261475" y="6016625"/>
          <p14:tracePt t="44300" x="9277350" y="6024563"/>
          <p14:tracePt t="44316" x="9294813" y="6049963"/>
          <p14:tracePt t="44324" x="9312275" y="6076950"/>
          <p14:tracePt t="44332" x="9320213" y="6084888"/>
          <p14:tracePt t="44340" x="9320213" y="6102350"/>
          <p14:tracePt t="44348" x="9320213" y="6135688"/>
          <p14:tracePt t="44356" x="9328150" y="6153150"/>
          <p14:tracePt t="44364" x="9328150" y="6169025"/>
          <p14:tracePt t="44372" x="9328150" y="6186488"/>
          <p14:tracePt t="44380" x="9328150" y="6211888"/>
          <p14:tracePt t="44388" x="9328150" y="6221413"/>
          <p14:tracePt t="44396" x="9328150" y="6246813"/>
          <p14:tracePt t="44405" x="9328150" y="6272213"/>
          <p14:tracePt t="44414" x="9320213" y="6272213"/>
          <p14:tracePt t="44420" x="9302750" y="6297613"/>
          <p14:tracePt t="44430" x="9269413" y="6313488"/>
          <p14:tracePt t="44436" x="9251950" y="6330950"/>
          <p14:tracePt t="44445" x="9226550" y="6348413"/>
          <p14:tracePt t="44452" x="9201150" y="6348413"/>
          <p14:tracePt t="44460" x="9175750" y="6373813"/>
          <p14:tracePt t="44477" x="9175750" y="6381750"/>
          <p14:tracePt t="44661" x="9175750" y="6373813"/>
          <p14:tracePt t="44677" x="9167813" y="6365875"/>
          <p14:tracePt t="44694" x="9158288" y="6365875"/>
          <p14:tracePt t="44700" x="9150350" y="6356350"/>
          <p14:tracePt t="44716" x="9132888" y="6356350"/>
          <p14:tracePt t="44724" x="9117013" y="6348413"/>
          <p14:tracePt t="44740" x="9117013" y="6338888"/>
          <p14:tracePt t="44804" x="9117013" y="6330950"/>
          <p14:tracePt t="44836" x="9107488" y="6313488"/>
          <p14:tracePt t="44916" x="9099550" y="6313488"/>
          <p14:tracePt t="44948" x="9099550" y="6323013"/>
          <p14:tracePt t="44955" x="9107488" y="6338888"/>
          <p14:tracePt t="45060" x="9117013" y="6338888"/>
          <p14:tracePt t="45069" x="9124950" y="6338888"/>
          <p14:tracePt t="45197" x="9132888" y="6338888"/>
          <p14:tracePt t="45214" x="9150350" y="6338888"/>
          <p14:tracePt t="60877" x="9150350" y="6330950"/>
          <p14:tracePt t="60884" x="9150350" y="6305550"/>
          <p14:tracePt t="60894" x="9150350" y="6297613"/>
          <p14:tracePt t="60900" x="9150350" y="6288088"/>
          <p14:tracePt t="61317" x="9167813" y="6280150"/>
          <p14:tracePt t="61325" x="9201150" y="6280150"/>
          <p14:tracePt t="61332" x="9218613" y="6280150"/>
          <p14:tracePt t="61340" x="9226550" y="6280150"/>
          <p14:tracePt t="61796" x="9236075" y="6262688"/>
          <p14:tracePt t="61804" x="9236075" y="6229350"/>
          <p14:tracePt t="61813" x="9236075" y="6178550"/>
          <p14:tracePt t="61820" x="9251950" y="6102350"/>
          <p14:tracePt t="61830" x="9286875" y="6042025"/>
          <p14:tracePt t="61836" x="9286875" y="5999163"/>
          <p14:tracePt t="61844" x="9294813" y="5948363"/>
          <p14:tracePt t="61852" x="9294813" y="5922963"/>
          <p14:tracePt t="61861" x="9294813" y="5897563"/>
          <p14:tracePt t="61868" x="9294813" y="5854700"/>
          <p14:tracePt t="61878" x="9294813" y="5813425"/>
          <p14:tracePt t="61884" x="9294813" y="5735638"/>
          <p14:tracePt t="61892" x="9294813" y="5684838"/>
          <p14:tracePt t="61900" x="9294813" y="5626100"/>
          <p14:tracePt t="61909" x="9328150" y="5532438"/>
          <p14:tracePt t="61916" x="9363075" y="5446713"/>
          <p14:tracePt t="61924" x="9405938" y="5345113"/>
          <p14:tracePt t="61932" x="9456738" y="5226050"/>
          <p14:tracePt t="61940" x="9482138" y="5106988"/>
          <p14:tracePt t="61948" x="9515475" y="5005388"/>
          <p14:tracePt t="61956" x="9523413" y="4878388"/>
          <p14:tracePt t="61964" x="9523413" y="4767263"/>
          <p14:tracePt t="61972" x="9523413" y="4657725"/>
          <p14:tracePt t="61980" x="9523413" y="4554538"/>
          <p14:tracePt t="61989" x="9523413" y="4452938"/>
          <p14:tracePt t="61997" x="9515475" y="4368800"/>
          <p14:tracePt t="62004" x="9490075" y="4291013"/>
          <p14:tracePt t="62013" x="9482138" y="4232275"/>
          <p14:tracePt t="62020" x="9482138" y="4197350"/>
          <p14:tracePt t="62030" x="9472613" y="4181475"/>
          <p14:tracePt t="62061" x="9464675" y="4181475"/>
          <p14:tracePt t="62068" x="9456738" y="4232275"/>
          <p14:tracePt t="62077" x="9439275" y="4325938"/>
          <p14:tracePt t="62084" x="9439275" y="4410075"/>
          <p14:tracePt t="62094" x="9439275" y="4503738"/>
          <p14:tracePt t="62101" x="9439275" y="4589463"/>
          <p14:tracePt t="62109" x="9439275" y="4648200"/>
          <p14:tracePt t="62116" x="9472613" y="4724400"/>
          <p14:tracePt t="62124" x="9515475" y="4792663"/>
          <p14:tracePt t="62132" x="9540875" y="4827588"/>
          <p14:tracePt t="62140" x="9566275" y="4852988"/>
          <p14:tracePt t="62148" x="9575800" y="4868863"/>
          <p14:tracePt t="62156" x="9583738" y="4878388"/>
          <p14:tracePt t="62164" x="9583738" y="4886325"/>
          <p14:tracePt t="62244" x="9583738" y="4894263"/>
          <p14:tracePt t="62252" x="9575800" y="4894263"/>
          <p14:tracePt t="62277" x="9566275" y="4894263"/>
          <p14:tracePt t="62284" x="9558338" y="4894263"/>
          <p14:tracePt t="62301" x="9550400" y="4894263"/>
          <p14:tracePt t="62309" x="9540875" y="4903788"/>
          <p14:tracePt t="62341" x="9532938" y="4911725"/>
          <p14:tracePt t="62348" x="9532938" y="4919663"/>
          <p14:tracePt t="62357" x="9523413" y="4919663"/>
          <p14:tracePt t="62364" x="9515475" y="4929188"/>
          <p14:tracePt t="62372" x="9507538" y="4937125"/>
          <p14:tracePt t="62381" x="9498013" y="4937125"/>
          <p14:tracePt t="62389" x="9482138" y="4954588"/>
          <p14:tracePt t="62397" x="9464675" y="4962525"/>
          <p14:tracePt t="62404" x="9456738" y="4972050"/>
          <p14:tracePt t="62413" x="9439275" y="4972050"/>
          <p14:tracePt t="62421" x="9421813" y="4987925"/>
          <p14:tracePt t="62429" x="9413875" y="4987925"/>
          <p14:tracePt t="62436" x="9396413" y="4987925"/>
          <p14:tracePt t="62445" x="9363075" y="4997450"/>
          <p14:tracePt t="62460" x="9345613" y="4997450"/>
          <p14:tracePt t="62468" x="9328150" y="4997450"/>
          <p14:tracePt t="62572" x="9320213" y="4997450"/>
          <p14:tracePt t="62589" x="9320213" y="4987925"/>
          <p14:tracePt t="62605" x="9320213" y="4972050"/>
          <p14:tracePt t="62614" x="9312275" y="4954588"/>
          <p14:tracePt t="62637" x="9302750" y="4937125"/>
          <p14:tracePt t="62701" x="9302750" y="4929188"/>
          <p14:tracePt t="63061" x="9294813" y="4919663"/>
          <p14:tracePt t="63317" x="9286875" y="4919663"/>
          <p14:tracePt t="63332" x="9277350" y="4929188"/>
          <p14:tracePt t="63389" x="9277350" y="4946650"/>
          <p14:tracePt t="63396" x="9277350" y="4954588"/>
          <p14:tracePt t="63413" x="9277350" y="4962525"/>
          <p14:tracePt t="63420" x="9277350" y="4979988"/>
          <p14:tracePt t="63436" x="9277350" y="4987925"/>
          <p14:tracePt t="63445" x="9286875" y="5022850"/>
          <p14:tracePt t="63452" x="9294813" y="5022850"/>
          <p14:tracePt t="63460" x="9294813" y="5030788"/>
          <p14:tracePt t="63468" x="9302750" y="5048250"/>
          <p14:tracePt t="63476" x="9312275" y="5056188"/>
          <p14:tracePt t="63484" x="9312275" y="5073650"/>
          <p14:tracePt t="63493" x="9328150" y="5099050"/>
          <p14:tracePt t="63500" x="9337675" y="5099050"/>
          <p14:tracePt t="63508" x="9345613" y="5106988"/>
          <p14:tracePt t="63516" x="9345613" y="5124450"/>
          <p14:tracePt t="63524" x="9363075" y="5141913"/>
          <p14:tracePt t="63532" x="9380538" y="5141913"/>
          <p14:tracePt t="63548" x="9396413" y="5141913"/>
          <p14:tracePt t="63556" x="9405938" y="5157788"/>
          <p14:tracePt t="63564" x="9413875" y="5167313"/>
          <p14:tracePt t="63572" x="9431338" y="5175250"/>
          <p14:tracePt t="63588" x="9447213" y="5183188"/>
          <p14:tracePt t="63596" x="9456738" y="5192713"/>
          <p14:tracePt t="63604" x="9464675" y="5200650"/>
          <p14:tracePt t="63612" x="9490075" y="5218113"/>
          <p14:tracePt t="63620" x="9507538" y="5235575"/>
          <p14:tracePt t="63636" x="9523413" y="5243513"/>
          <p14:tracePt t="63645" x="9532938" y="5243513"/>
          <p14:tracePt t="63659" x="9540875" y="5251450"/>
          <p14:tracePt t="63676" x="9558338" y="5260975"/>
          <p14:tracePt t="63684" x="9566275" y="5268913"/>
          <p14:tracePt t="63693" x="9575800" y="5286375"/>
          <p14:tracePt t="63700" x="9591675" y="5302250"/>
          <p14:tracePt t="63708" x="9617075" y="5311775"/>
          <p14:tracePt t="63716" x="9634538" y="5327650"/>
          <p14:tracePt t="63724" x="9659938" y="5353050"/>
          <p14:tracePt t="63732" x="9685338" y="5380038"/>
          <p14:tracePt t="63740" x="9694863" y="5387975"/>
          <p14:tracePt t="63748" x="9710738" y="5413375"/>
          <p14:tracePt t="63756" x="9728200" y="5421313"/>
          <p14:tracePt t="63764" x="9745663" y="5438775"/>
          <p14:tracePt t="63772" x="9753600" y="5456238"/>
          <p14:tracePt t="63780" x="9761538" y="5472113"/>
          <p14:tracePt t="63788" x="9771063" y="5472113"/>
          <p14:tracePt t="63796" x="9771063" y="5481638"/>
          <p14:tracePt t="63804" x="9779000" y="5497513"/>
          <p14:tracePt t="63820" x="9786938" y="5497513"/>
          <p14:tracePt t="63941" x="9771063" y="5489575"/>
          <p14:tracePt t="63948" x="9728200" y="5472113"/>
          <p14:tracePt t="63956" x="9685338" y="5446713"/>
          <p14:tracePt t="63964" x="9642475" y="5421313"/>
          <p14:tracePt t="63972" x="9591675" y="5380038"/>
          <p14:tracePt t="63980" x="9550400" y="5345113"/>
          <p14:tracePt t="63988" x="9498013" y="5302250"/>
          <p14:tracePt t="63996" x="9472613" y="5286375"/>
          <p14:tracePt t="64004" x="9439275" y="5251450"/>
          <p14:tracePt t="64012" x="9421813" y="5235575"/>
          <p14:tracePt t="64020" x="9405938" y="5208588"/>
          <p14:tracePt t="64036" x="9396413" y="5200650"/>
          <p14:tracePt t="64045" x="9388475" y="5192713"/>
          <p14:tracePt t="64068" x="9388475" y="5183188"/>
          <p14:tracePt t="64084" x="9388475" y="5175250"/>
          <p14:tracePt t="64093" x="9388475" y="5157788"/>
          <p14:tracePt t="64108" x="9388475" y="5149850"/>
          <p14:tracePt t="64116" x="9388475" y="5141913"/>
          <p14:tracePt t="64132" x="9396413" y="5132388"/>
          <p14:tracePt t="64140" x="9405938" y="5116513"/>
          <p14:tracePt t="64165" x="9413875" y="5106988"/>
          <p14:tracePt t="64173" x="9431338" y="5091113"/>
          <p14:tracePt t="64181" x="9439275" y="5091113"/>
          <p14:tracePt t="64204" x="9447213" y="5081588"/>
          <p14:tracePt t="64220" x="9456738" y="5081588"/>
          <p14:tracePt t="64229" x="9456738" y="5073650"/>
          <p14:tracePt t="64252" x="9464675" y="5073650"/>
          <p14:tracePt t="64260" x="9472613" y="5073650"/>
          <p14:tracePt t="64268" x="9482138" y="5073650"/>
          <p14:tracePt t="64277" x="9498013" y="5073650"/>
          <p14:tracePt t="64284" x="9515475" y="5073650"/>
          <p14:tracePt t="64292" x="9532938" y="5073650"/>
          <p14:tracePt t="64300" x="9566275" y="5073650"/>
          <p14:tracePt t="64308" x="9601200" y="5073650"/>
          <p14:tracePt t="64316" x="9642475" y="5073650"/>
          <p14:tracePt t="64324" x="9667875" y="5073650"/>
          <p14:tracePt t="64332" x="9728200" y="5073650"/>
          <p14:tracePt t="64340" x="9753600" y="5073650"/>
          <p14:tracePt t="64348" x="9804400" y="5073650"/>
          <p14:tracePt t="64356" x="9839325" y="5073650"/>
          <p14:tracePt t="64364" x="9872663" y="5073650"/>
          <p14:tracePt t="64372" x="9890125" y="5073650"/>
          <p14:tracePt t="64380" x="9898063" y="5073650"/>
          <p14:tracePt t="64388" x="9906000" y="5073650"/>
          <p14:tracePt t="64460" x="9890125" y="5073650"/>
          <p14:tracePt t="64468" x="9829800" y="5073650"/>
          <p14:tracePt t="64476" x="9771063" y="5073650"/>
          <p14:tracePt t="64484" x="9694863" y="5073650"/>
          <p14:tracePt t="64492" x="9609138" y="5073650"/>
          <p14:tracePt t="64500" x="9540875" y="5073650"/>
          <p14:tracePt t="64508" x="9456738" y="5073650"/>
          <p14:tracePt t="64516" x="9396413" y="5048250"/>
          <p14:tracePt t="64524" x="9345613" y="5038725"/>
          <p14:tracePt t="64532" x="9312275" y="5030788"/>
          <p14:tracePt t="64540" x="9302750" y="5030788"/>
          <p14:tracePt t="64548" x="9286875" y="5013325"/>
          <p14:tracePt t="64556" x="9277350" y="5005388"/>
          <p14:tracePt t="64580" x="9269413" y="4997450"/>
          <p14:tracePt t="64636" x="9269413" y="4987925"/>
          <p14:tracePt t="64676" x="9277350" y="4972050"/>
          <p14:tracePt t="64684" x="9286875" y="4972050"/>
          <p14:tracePt t="64693" x="9320213" y="4972050"/>
          <p14:tracePt t="64700" x="9353550" y="4962525"/>
          <p14:tracePt t="64709" x="9396413" y="4962525"/>
          <p14:tracePt t="64716" x="9431338" y="4954588"/>
          <p14:tracePt t="64724" x="9490075" y="4954588"/>
          <p14:tracePt t="64732" x="9523413" y="4937125"/>
          <p14:tracePt t="64740" x="9575800" y="4919663"/>
          <p14:tracePt t="64748" x="9609138" y="4911725"/>
          <p14:tracePt t="64756" x="9642475" y="4886325"/>
          <p14:tracePt t="64764" x="9667875" y="4878388"/>
          <p14:tracePt t="64772" x="9710738" y="4843463"/>
          <p14:tracePt t="64780" x="9728200" y="4835525"/>
          <p14:tracePt t="64788" x="9753600" y="4827588"/>
          <p14:tracePt t="64797" x="9771063" y="4810125"/>
          <p14:tracePt t="64804" x="9796463" y="4802188"/>
          <p14:tracePt t="64820" x="9821863" y="4792663"/>
          <p14:tracePt t="64836" x="9829800" y="4792663"/>
          <p14:tracePt t="64965" x="9829800" y="4810125"/>
          <p14:tracePt t="64973" x="9821863" y="4818063"/>
          <p14:tracePt t="64982" x="9786938" y="4843463"/>
          <p14:tracePt t="64988" x="9771063" y="4852988"/>
          <p14:tracePt t="64996" x="9736138" y="4860925"/>
          <p14:tracePt t="65004" x="9677400" y="4886325"/>
          <p14:tracePt t="65012" x="9652000" y="4894263"/>
          <p14:tracePt t="65020" x="9609138" y="4911725"/>
          <p14:tracePt t="65029" x="9583738" y="4929188"/>
          <p14:tracePt t="65036" x="9558338" y="4937125"/>
          <p14:tracePt t="65045" x="9540875" y="4946650"/>
          <p14:tracePt t="65052" x="9532938" y="4946650"/>
          <p14:tracePt t="65060" x="9515475" y="4962525"/>
          <p14:tracePt t="65068" x="9490075" y="4972050"/>
          <p14:tracePt t="65076" x="9482138" y="4979988"/>
          <p14:tracePt t="65084" x="9447213" y="4987925"/>
          <p14:tracePt t="65093" x="9396413" y="5005388"/>
          <p14:tracePt t="65100" x="9363075" y="5013325"/>
          <p14:tracePt t="65108" x="9328150" y="5022850"/>
          <p14:tracePt t="65116" x="9320213" y="5030788"/>
          <p14:tracePt t="65124" x="9294813" y="5048250"/>
          <p14:tracePt t="65132" x="9286875" y="5048250"/>
          <p14:tracePt t="65341" x="9294813" y="5048250"/>
          <p14:tracePt t="65348" x="9312275" y="5048250"/>
          <p14:tracePt t="65364" x="9345613" y="5048250"/>
          <p14:tracePt t="65373" x="9363075" y="5048250"/>
          <p14:tracePt t="65382" x="9388475" y="5048250"/>
          <p14:tracePt t="65388" x="9431338" y="5048250"/>
          <p14:tracePt t="65396" x="9490075" y="5030788"/>
          <p14:tracePt t="65404" x="9540875" y="5022850"/>
          <p14:tracePt t="65412" x="9642475" y="5005388"/>
          <p14:tracePt t="65420" x="9710738" y="4987925"/>
          <p14:tracePt t="65430" x="9771063" y="4987925"/>
          <p14:tracePt t="65436" x="9804400" y="4979988"/>
          <p14:tracePt t="65445" x="9839325" y="4979988"/>
          <p14:tracePt t="65452" x="9847263" y="4979988"/>
          <p14:tracePt t="65459" x="9855200" y="4979988"/>
          <p14:tracePt t="65540" x="9847263" y="4979988"/>
          <p14:tracePt t="65548" x="9821863" y="4979988"/>
          <p14:tracePt t="65556" x="9786938" y="4997450"/>
          <p14:tracePt t="65564" x="9753600" y="5005388"/>
          <p14:tracePt t="65572" x="9694863" y="5038725"/>
          <p14:tracePt t="65580" x="9642475" y="5048250"/>
          <p14:tracePt t="65588" x="9583738" y="5073650"/>
          <p14:tracePt t="65597" x="9507538" y="5091113"/>
          <p14:tracePt t="65604" x="9447213" y="5091113"/>
          <p14:tracePt t="65613" x="9388475" y="5099050"/>
          <p14:tracePt t="65620" x="9345613" y="5099050"/>
          <p14:tracePt t="65630" x="9302750" y="5106988"/>
          <p14:tracePt t="65636" x="9277350" y="5106988"/>
          <p14:tracePt t="65644" x="9269413" y="5106988"/>
          <p14:tracePt t="65700" x="9261475" y="5106988"/>
          <p14:tracePt t="65716" x="9269413" y="5091113"/>
          <p14:tracePt t="65724" x="9269413" y="5081588"/>
          <p14:tracePt t="65732" x="9294813" y="5081588"/>
          <p14:tracePt t="65740" x="9302750" y="5081588"/>
          <p14:tracePt t="65749" x="9328150" y="5081588"/>
          <p14:tracePt t="65756" x="9345613" y="5081588"/>
          <p14:tracePt t="65780" x="9363075" y="5081588"/>
          <p14:tracePt t="65788" x="9371013" y="5081588"/>
          <p14:tracePt t="65804" x="9380538" y="5091113"/>
          <p14:tracePt t="65812" x="9388475" y="5091113"/>
          <p14:tracePt t="65820" x="9396413" y="5106988"/>
          <p14:tracePt t="65829" x="9421813" y="5132388"/>
          <p14:tracePt t="65836" x="9439275" y="5149850"/>
          <p14:tracePt t="65844" x="9464675" y="5167313"/>
          <p14:tracePt t="65852" x="9490075" y="5183188"/>
          <p14:tracePt t="65860" x="9515475" y="5208588"/>
          <p14:tracePt t="65868" x="9540875" y="5235575"/>
          <p14:tracePt t="65877" x="9575800" y="5276850"/>
          <p14:tracePt t="65884" x="9617075" y="5311775"/>
          <p14:tracePt t="65892" x="9642475" y="5345113"/>
          <p14:tracePt t="65900" x="9667875" y="5370513"/>
          <p14:tracePt t="65908" x="9677400" y="5387975"/>
          <p14:tracePt t="65916" x="9685338" y="5413375"/>
          <p14:tracePt t="65924" x="9694863" y="5421313"/>
          <p14:tracePt t="65932" x="9702800" y="5421313"/>
          <p14:tracePt t="66012" x="9702800" y="5430838"/>
          <p14:tracePt t="66021" x="9694863" y="5430838"/>
          <p14:tracePt t="66029" x="9652000" y="5430838"/>
          <p14:tracePt t="66036" x="9601200" y="5430838"/>
          <p14:tracePt t="66044" x="9558338" y="5430838"/>
          <p14:tracePt t="66052" x="9490075" y="5430838"/>
          <p14:tracePt t="66061" x="9431338" y="5430838"/>
          <p14:tracePt t="66068" x="9371013" y="5421313"/>
          <p14:tracePt t="66078" x="9320213" y="5395913"/>
          <p14:tracePt t="66084" x="9286875" y="5370513"/>
          <p14:tracePt t="66094" x="9261475" y="5353050"/>
          <p14:tracePt t="66100" x="9236075" y="5327650"/>
          <p14:tracePt t="66108" x="9226550" y="5311775"/>
          <p14:tracePt t="66116" x="9226550" y="5294313"/>
          <p14:tracePt t="66124" x="9226550" y="5268913"/>
          <p14:tracePt t="66140" x="9226550" y="5251450"/>
          <p14:tracePt t="66148" x="9226550" y="5243513"/>
          <p14:tracePt t="66164" x="9226550" y="5235575"/>
          <p14:tracePt t="66172" x="9236075" y="5218113"/>
          <p14:tracePt t="66188" x="9244013" y="5218113"/>
          <p14:tracePt t="66301" x="9261475" y="5218113"/>
          <p14:tracePt t="66325" x="9269413" y="5218113"/>
          <p14:tracePt t="66333" x="9269413" y="5226050"/>
          <p14:tracePt t="66341" x="9261475" y="5243513"/>
          <p14:tracePt t="66348" x="9251950" y="5268913"/>
          <p14:tracePt t="66356" x="9236075" y="5311775"/>
          <p14:tracePt t="66364" x="9209088" y="5353050"/>
          <p14:tracePt t="66372" x="9193213" y="5387975"/>
          <p14:tracePt t="66381" x="9158288" y="5438775"/>
          <p14:tracePt t="66388" x="9117013" y="5489575"/>
          <p14:tracePt t="66397" x="9082088" y="5540375"/>
          <p14:tracePt t="66404" x="9039225" y="5591175"/>
          <p14:tracePt t="66413" x="8997950" y="5668963"/>
          <p14:tracePt t="66420" x="8955088" y="5702300"/>
          <p14:tracePt t="66429" x="8912225" y="5770563"/>
          <p14:tracePt t="66437" x="8869363" y="5821363"/>
          <p14:tracePt t="66445" x="8828088" y="5880100"/>
          <p14:tracePt t="66452" x="8802688" y="5905500"/>
          <p14:tracePt t="66460" x="8767763" y="5957888"/>
          <p14:tracePt t="66468" x="8759825" y="5973763"/>
          <p14:tracePt t="66476" x="8742363" y="6008688"/>
          <p14:tracePt t="66484" x="8734425" y="6016625"/>
          <p14:tracePt t="66492" x="8716963" y="6016625"/>
          <p14:tracePt t="66508" x="8709025" y="6024563"/>
          <p14:tracePt t="66524" x="8699500" y="6034088"/>
          <p14:tracePt t="66589" x="8709025" y="6024563"/>
          <p14:tracePt t="66597" x="8724900" y="6016625"/>
          <p14:tracePt t="66605" x="8750300" y="5999163"/>
          <p14:tracePt t="66614" x="8785225" y="5973763"/>
          <p14:tracePt t="66620" x="8818563" y="5948363"/>
          <p14:tracePt t="66629" x="8878888" y="5922963"/>
          <p14:tracePt t="66636" x="8904288" y="5897563"/>
          <p14:tracePt t="66645" x="8955088" y="5846763"/>
          <p14:tracePt t="66652" x="8997950" y="5803900"/>
          <p14:tracePt t="66660" x="9031288" y="5788025"/>
          <p14:tracePt t="66668" x="9074150" y="5735638"/>
          <p14:tracePt t="66676" x="9099550" y="5710238"/>
          <p14:tracePt t="66684" x="9124950" y="5659438"/>
          <p14:tracePt t="66693" x="9142413" y="5626100"/>
          <p14:tracePt t="66701" x="9167813" y="5600700"/>
          <p14:tracePt t="66708" x="9183688" y="5575300"/>
          <p14:tracePt t="66716" x="9201150" y="5565775"/>
          <p14:tracePt t="66724" x="9209088" y="5549900"/>
          <p14:tracePt t="66797" x="9218613" y="5575300"/>
          <p14:tracePt t="66805" x="9218613" y="5591175"/>
          <p14:tracePt t="66814" x="9218613" y="5616575"/>
          <p14:tracePt t="66820" x="9226550" y="5651500"/>
          <p14:tracePt t="66830" x="9226550" y="5668963"/>
          <p14:tracePt t="66836" x="9226550" y="5694363"/>
          <p14:tracePt t="66845" x="9226550" y="5735638"/>
          <p14:tracePt t="66852" x="9226550" y="5788025"/>
          <p14:tracePt t="66860" x="9226550" y="5829300"/>
          <p14:tracePt t="66868" x="9226550" y="5872163"/>
          <p14:tracePt t="66877" x="9226550" y="5915025"/>
          <p14:tracePt t="66884" x="9226550" y="5983288"/>
          <p14:tracePt t="66893" x="9226550" y="6059488"/>
          <p14:tracePt t="66900" x="9244013" y="6135688"/>
          <p14:tracePt t="66908" x="9244013" y="6178550"/>
          <p14:tracePt t="66916" x="9251950" y="6246813"/>
          <p14:tracePt t="66924" x="9261475" y="6272213"/>
          <p14:tracePt t="66932" x="9261475" y="6305550"/>
          <p14:tracePt t="66940" x="9261475" y="6330950"/>
          <p14:tracePt t="66948" x="9269413" y="6338888"/>
          <p14:tracePt t="67037" x="9269413" y="6330950"/>
          <p14:tracePt t="67045" x="9269413" y="6297613"/>
          <p14:tracePt t="67052" x="9269413" y="6280150"/>
          <p14:tracePt t="67060" x="9251950" y="6254750"/>
          <p14:tracePt t="67068" x="9244013" y="6229350"/>
          <p14:tracePt t="67077" x="9244013" y="6186488"/>
          <p14:tracePt t="67084" x="9236075" y="6143625"/>
          <p14:tracePt t="67093" x="9236075" y="6084888"/>
          <p14:tracePt t="67100" x="9236075" y="6008688"/>
          <p14:tracePt t="67108" x="9236075" y="5922963"/>
          <p14:tracePt t="67116" x="9236075" y="5829300"/>
          <p14:tracePt t="67124" x="9236075" y="5727700"/>
          <p14:tracePt t="67132" x="9236075" y="5641975"/>
          <p14:tracePt t="67140" x="9236075" y="5557838"/>
          <p14:tracePt t="67148" x="9236075" y="5472113"/>
          <p14:tracePt t="67156" x="9236075" y="5405438"/>
          <p14:tracePt t="67164" x="9236075" y="5345113"/>
          <p14:tracePt t="67180" x="9236075" y="5311775"/>
          <p14:tracePt t="67180" x="9236075" y="5268913"/>
          <p14:tracePt t="67188" x="9236075" y="5235575"/>
          <p14:tracePt t="67196" x="9244013" y="5200650"/>
          <p14:tracePt t="67213" x="9244013" y="5192713"/>
          <p14:tracePt t="67509" x="9244013" y="5208588"/>
          <p14:tracePt t="67517" x="9244013" y="5218113"/>
          <p14:tracePt t="67525" x="9236075" y="5251450"/>
          <p14:tracePt t="67532" x="9218613" y="5268913"/>
          <p14:tracePt t="67541" x="9209088" y="5294313"/>
          <p14:tracePt t="67549" x="9193213" y="5327650"/>
          <p14:tracePt t="67556" x="9167813" y="5362575"/>
          <p14:tracePt t="67564" x="9167813" y="5395913"/>
          <p14:tracePt t="67572" x="9167813" y="5438775"/>
          <p14:tracePt t="67580" x="9167813" y="5481638"/>
          <p14:tracePt t="67588" x="9167813" y="5514975"/>
          <p14:tracePt t="67596" x="9167813" y="5549900"/>
          <p14:tracePt t="67604" x="9167813" y="5583238"/>
          <p14:tracePt t="67620" x="9167813" y="5591175"/>
          <p14:tracePt t="67636" x="9167813" y="5600700"/>
          <p14:tracePt t="67661" x="9175750" y="5600700"/>
          <p14:tracePt t="67668" x="9201150" y="5583238"/>
          <p14:tracePt t="67676" x="9209088" y="5575300"/>
          <p14:tracePt t="67684" x="9244013" y="5557838"/>
          <p14:tracePt t="67692" x="9251950" y="5540375"/>
          <p14:tracePt t="67700" x="9269413" y="5524500"/>
          <p14:tracePt t="67708" x="9286875" y="5507038"/>
          <p14:tracePt t="67716" x="9294813" y="5472113"/>
          <p14:tracePt t="67724" x="9312275" y="5456238"/>
          <p14:tracePt t="67732" x="9320213" y="5430838"/>
          <p14:tracePt t="67740" x="9328150" y="5395913"/>
          <p14:tracePt t="67748" x="9328150" y="5380038"/>
          <p14:tracePt t="67756" x="9328150" y="5353050"/>
          <p14:tracePt t="67764" x="9328150" y="5327650"/>
          <p14:tracePt t="67772" x="9345613" y="5302250"/>
          <p14:tracePt t="67780" x="9345613" y="5286375"/>
          <p14:tracePt t="67796" x="9345613" y="5268913"/>
          <p14:tracePt t="67804" x="9345613" y="5260975"/>
          <p14:tracePt t="67829" x="9353550" y="5243513"/>
          <p14:tracePt t="67949" x="9353550" y="5235575"/>
          <p14:tracePt t="67965" x="9353550" y="5226050"/>
          <p14:tracePt t="67981" x="9353550" y="5218113"/>
          <p14:tracePt t="68005" x="9353550" y="5208588"/>
          <p14:tracePt t="68061" x="9345613" y="5208588"/>
          <p14:tracePt t="68069" x="9337675" y="5208588"/>
          <p14:tracePt t="68078" x="9328150" y="5218113"/>
          <p14:tracePt t="68084" x="9320213" y="5226050"/>
          <p14:tracePt t="68093" x="9312275" y="5226050"/>
          <p14:tracePt t="68100" x="9312275" y="5235575"/>
          <p14:tracePt t="68116" x="9286875" y="5251450"/>
          <p14:tracePt t="68124" x="9277350" y="5260975"/>
          <p14:tracePt t="68132" x="9261475" y="5286375"/>
          <p14:tracePt t="68140" x="9251950" y="5286375"/>
          <p14:tracePt t="68148" x="9236075" y="5319713"/>
          <p14:tracePt t="68163" x="9226550" y="5337175"/>
          <p14:tracePt t="68164" x="9209088" y="5362575"/>
          <p14:tracePt t="68172" x="9175750" y="5405438"/>
          <p14:tracePt t="68180" x="9175750" y="5413375"/>
          <p14:tracePt t="68188" x="9142413" y="5456238"/>
          <p14:tracePt t="68196" x="9132888" y="5472113"/>
          <p14:tracePt t="68204" x="9117013" y="5507038"/>
          <p14:tracePt t="68212" x="9082088" y="5532438"/>
          <p14:tracePt t="68220" x="9039225" y="5565775"/>
          <p14:tracePt t="68229" x="9023350" y="5575300"/>
          <p14:tracePt t="68236" x="8988425" y="5608638"/>
          <p14:tracePt t="68246" x="8972550" y="5616575"/>
          <p14:tracePt t="68252" x="8937625" y="5626100"/>
          <p14:tracePt t="68260" x="8912225" y="5651500"/>
          <p14:tracePt t="68268" x="8894763" y="5659438"/>
          <p14:tracePt t="68276" x="8869363" y="5668963"/>
          <p14:tracePt t="68284" x="8853488" y="5694363"/>
          <p14:tracePt t="68293" x="8836025" y="5702300"/>
          <p14:tracePt t="68300" x="8810625" y="5710238"/>
          <p14:tracePt t="68308" x="8785225" y="5727700"/>
          <p14:tracePt t="68316" x="8777288" y="5727700"/>
          <p14:tracePt t="68324" x="8742363" y="5735638"/>
          <p14:tracePt t="68332" x="8716963" y="5745163"/>
          <p14:tracePt t="68340" x="8674100" y="5778500"/>
          <p14:tracePt t="68348" x="8648700" y="5778500"/>
          <p14:tracePt t="68356" x="8615363" y="5788025"/>
          <p14:tracePt t="68364" x="8589963" y="5803900"/>
          <p14:tracePt t="68372" x="8564563" y="5813425"/>
          <p14:tracePt t="68380" x="8564563" y="5821363"/>
          <p14:tracePt t="68388" x="8555038" y="5821363"/>
          <p14:tracePt t="68485" x="8564563" y="5821363"/>
          <p14:tracePt t="68494" x="8597900" y="5813425"/>
          <p14:tracePt t="68501" x="8640763" y="5795963"/>
          <p14:tracePt t="68509" x="8691563" y="5788025"/>
          <p14:tracePt t="68516" x="8734425" y="5753100"/>
          <p14:tracePt t="68524" x="8810625" y="5719763"/>
          <p14:tracePt t="68532" x="8878888" y="5676900"/>
          <p14:tracePt t="68540" x="8929688" y="5651500"/>
          <p14:tracePt t="68548" x="9005888" y="5608638"/>
          <p14:tracePt t="68556" x="9064625" y="5565775"/>
          <p14:tracePt t="68564" x="9107488" y="5532438"/>
          <p14:tracePt t="68572" x="9142413" y="5497513"/>
          <p14:tracePt t="68580" x="9183688" y="5456238"/>
          <p14:tracePt t="68588" x="9193213" y="5438775"/>
          <p14:tracePt t="68596" x="9201150" y="5438775"/>
          <p14:tracePt t="68604" x="9218613" y="5421313"/>
          <p14:tracePt t="68612" x="9226550" y="5405438"/>
          <p14:tracePt t="68708" x="9226550" y="5413375"/>
          <p14:tracePt t="68716" x="9226550" y="5430838"/>
          <p14:tracePt t="68724" x="9226550" y="5456238"/>
          <p14:tracePt t="68732" x="9226550" y="5507038"/>
          <p14:tracePt t="68740" x="9193213" y="5549900"/>
          <p14:tracePt t="68748" x="9183688" y="5600700"/>
          <p14:tracePt t="68756" x="9183688" y="5659438"/>
          <p14:tracePt t="68764" x="9183688" y="5710238"/>
          <p14:tracePt t="68772" x="9183688" y="5788025"/>
          <p14:tracePt t="68780" x="9183688" y="5854700"/>
          <p14:tracePt t="68788" x="9183688" y="5940425"/>
          <p14:tracePt t="68796" x="9183688" y="5999163"/>
          <p14:tracePt t="68804" x="9201150" y="6084888"/>
          <p14:tracePt t="68812" x="9218613" y="6161088"/>
          <p14:tracePt t="68820" x="9226550" y="6221413"/>
          <p14:tracePt t="68829" x="9251950" y="6272213"/>
          <p14:tracePt t="68836" x="9261475" y="6313488"/>
          <p14:tracePt t="68846" x="9261475" y="6356350"/>
          <p14:tracePt t="68852" x="9261475" y="6381750"/>
          <p14:tracePt t="68860" x="9261475" y="6399213"/>
          <p14:tracePt t="68868" x="9261475" y="6407150"/>
          <p14:tracePt t="68932" x="9261475" y="6381750"/>
          <p14:tracePt t="68940" x="9251950" y="6356350"/>
          <p14:tracePt t="68948" x="9251950" y="6330950"/>
          <p14:tracePt t="68956" x="9244013" y="6297613"/>
          <p14:tracePt t="68964" x="9244013" y="6254750"/>
          <p14:tracePt t="68972" x="9236075" y="6194425"/>
          <p14:tracePt t="68980" x="9236075" y="6153150"/>
          <p14:tracePt t="68988" x="9209088" y="6076950"/>
          <p14:tracePt t="68996" x="9209088" y="6034088"/>
          <p14:tracePt t="69004" x="9201150" y="5973763"/>
          <p14:tracePt t="69013" x="9193213" y="5915025"/>
          <p14:tracePt t="69020" x="9167813" y="5854700"/>
          <p14:tracePt t="69030" x="9150350" y="5821363"/>
          <p14:tracePt t="69036" x="9142413" y="5788025"/>
          <p14:tracePt t="69044" x="9132888" y="5753100"/>
          <p14:tracePt t="69052" x="9132888" y="5727700"/>
          <p14:tracePt t="69061" x="9124950" y="5710238"/>
          <p14:tracePt t="69068" x="9117013" y="5702300"/>
          <p14:tracePt t="69159" x="9117013" y="5727700"/>
          <p14:tracePt t="69165" x="9117013" y="5745163"/>
          <p14:tracePt t="69173" x="9124950" y="5795963"/>
          <p14:tracePt t="69181" x="9142413" y="5864225"/>
          <p14:tracePt t="69188" x="9193213" y="5957888"/>
          <p14:tracePt t="69196" x="9218613" y="6016625"/>
          <p14:tracePt t="69204" x="9251950" y="6110288"/>
          <p14:tracePt t="69213" x="9286875" y="6169025"/>
          <p14:tracePt t="69220" x="9312275" y="6262688"/>
          <p14:tracePt t="69229" x="9353550" y="6338888"/>
          <p14:tracePt t="69236" x="9371013" y="6399213"/>
          <p14:tracePt t="69246" x="9405938" y="6475413"/>
          <p14:tracePt t="69252" x="9439275" y="6535738"/>
          <p14:tracePt t="69260" x="9447213" y="6561138"/>
          <p14:tracePt t="69268" x="9447213" y="6586538"/>
          <p14:tracePt t="69277" x="9456738" y="6602413"/>
          <p14:tracePt t="69348" x="9456738" y="6569075"/>
          <p14:tracePt t="69356" x="9447213" y="6535738"/>
          <p14:tracePt t="69364" x="9439275" y="6500813"/>
          <p14:tracePt t="69372" x="9431338" y="6475413"/>
          <p14:tracePt t="69380" x="9421813" y="6450013"/>
          <p14:tracePt t="69388" x="9388475" y="6407150"/>
          <p14:tracePt t="69396" x="9388475" y="6373813"/>
          <p14:tracePt t="69404" x="9371013" y="6330950"/>
          <p14:tracePt t="69413" x="9353550" y="6280150"/>
          <p14:tracePt t="69420" x="9345613" y="6221413"/>
          <p14:tracePt t="69428" x="9328150" y="6143625"/>
          <p14:tracePt t="69436" x="9328150" y="6059488"/>
          <p14:tracePt t="69445" x="9328150" y="5965825"/>
          <p14:tracePt t="69452" x="9328150" y="5880100"/>
          <p14:tracePt t="69461" x="9328150" y="5795963"/>
          <p14:tracePt t="69468" x="9328150" y="5694363"/>
          <p14:tracePt t="69477" x="9328150" y="5626100"/>
          <p14:tracePt t="69484" x="9328150" y="5565775"/>
          <p14:tracePt t="69493" x="9328150" y="5524500"/>
          <p14:tracePt t="69500" x="9328150" y="5481638"/>
          <p14:tracePt t="69508" x="9328150" y="5430838"/>
          <p14:tracePt t="69516" x="9328150" y="5413375"/>
          <p14:tracePt t="69524" x="9328150" y="5387975"/>
          <p14:tracePt t="69532" x="9328150" y="5362575"/>
          <p14:tracePt t="69540" x="9337675" y="5362575"/>
          <p14:tracePt t="69548" x="9353550" y="5337175"/>
          <p14:tracePt t="69556" x="9353550" y="5327650"/>
          <p14:tracePt t="69564" x="9363075" y="5327650"/>
          <p14:tracePt t="69572" x="9371013" y="5327650"/>
          <p14:tracePt t="69588" x="9380538" y="5319713"/>
          <p14:tracePt t="69604" x="9380538" y="5311775"/>
          <p14:tracePt t="69613" x="9388475" y="5311775"/>
          <p14:tracePt t="69629" x="9388475" y="5302250"/>
          <p14:tracePt t="69636" x="9388475" y="5294313"/>
          <p14:tracePt t="69652" x="9388475" y="5286375"/>
          <p14:tracePt t="69660" x="9405938" y="5268913"/>
          <p14:tracePt t="69668" x="9405938" y="5260975"/>
          <p14:tracePt t="69677" x="9405938" y="5235575"/>
          <p14:tracePt t="69684" x="9405938" y="5226050"/>
          <p14:tracePt t="69692" x="9405938" y="5208588"/>
          <p14:tracePt t="69700" x="9405938" y="5200650"/>
          <p14:tracePt t="69708" x="9405938" y="5183188"/>
          <p14:tracePt t="69716" x="9405938" y="5175250"/>
          <p14:tracePt t="69725" x="9405938" y="5167313"/>
          <p14:tracePt t="69732" x="9405938" y="5157788"/>
          <p14:tracePt t="69740" x="9405938" y="5149850"/>
          <p14:tracePt t="69748" x="9405938" y="5141913"/>
          <p14:tracePt t="69764" x="9405938" y="5132388"/>
          <p14:tracePt t="69772" x="9405938" y="5106988"/>
          <p14:tracePt t="69796" x="9396413" y="5081588"/>
          <p14:tracePt t="69804" x="9388475" y="5081588"/>
          <p14:tracePt t="69812" x="9388475" y="5073650"/>
          <p14:tracePt t="69820" x="9388475" y="5064125"/>
          <p14:tracePt t="69829" x="9388475" y="5056188"/>
          <p14:tracePt t="69836" x="9388475" y="5048250"/>
          <p14:tracePt t="69852" x="9388475" y="5038725"/>
          <p14:tracePt t="69861" x="9388475" y="5030788"/>
          <p14:tracePt t="69876" x="9388475" y="5022850"/>
          <p14:tracePt t="70069" x="9388475" y="5013325"/>
          <p14:tracePt t="70093" x="9380538" y="5013325"/>
          <p14:tracePt t="70125" x="9363075" y="5013325"/>
          <p14:tracePt t="70133" x="9363075" y="5022850"/>
          <p14:tracePt t="70148" x="9353550" y="5022850"/>
          <p14:tracePt t="70164" x="9345613" y="5022850"/>
          <p14:tracePt t="70749" x="9337675" y="5030788"/>
          <p14:tracePt t="70757" x="9337675" y="5038725"/>
          <p14:tracePt t="70766" x="9337675" y="5048250"/>
          <p14:tracePt t="70780" x="9337675" y="5073650"/>
          <p14:tracePt t="70797" x="9337675" y="5081588"/>
          <p14:tracePt t="70813" x="9345613" y="5091113"/>
          <p14:tracePt t="70820" x="9345613" y="5099050"/>
          <p14:tracePt t="70836" x="9345613" y="5106988"/>
          <p14:tracePt t="70845" x="9353550" y="5116513"/>
          <p14:tracePt t="70852" x="9363075" y="5124450"/>
          <p14:tracePt t="70876" x="9371013" y="5124450"/>
          <p14:tracePt t="70884" x="9380538" y="5132388"/>
          <p14:tracePt t="70900" x="9380538" y="5141913"/>
          <p14:tracePt t="70908" x="9396413" y="5149850"/>
          <p14:tracePt t="70916" x="9405938" y="5149850"/>
          <p14:tracePt t="70932" x="9421813" y="5149850"/>
          <p14:tracePt t="70940" x="9431338" y="5149850"/>
          <p14:tracePt t="70948" x="9447213" y="5149850"/>
          <p14:tracePt t="70956" x="9482138" y="5167313"/>
          <p14:tracePt t="70972" x="9515475" y="5175250"/>
          <p14:tracePt t="70989" x="9532938" y="5175250"/>
          <p14:tracePt t="71005" x="9550400" y="5183188"/>
          <p14:tracePt t="71013" x="9558338" y="5183188"/>
          <p14:tracePt t="71020" x="9575800" y="5192713"/>
          <p14:tracePt t="71030" x="9583738" y="5192713"/>
          <p14:tracePt t="71036" x="9601200" y="5200650"/>
          <p14:tracePt t="71044" x="9609138" y="5208588"/>
          <p14:tracePt t="71052" x="9617075" y="5208588"/>
          <p14:tracePt t="71061" x="9626600" y="5208588"/>
          <p14:tracePt t="71068" x="9642475" y="5208588"/>
          <p14:tracePt t="71078" x="9652000" y="5208588"/>
          <p14:tracePt t="71084" x="9659938" y="5208588"/>
          <p14:tracePt t="71100" x="9685338" y="5208588"/>
          <p14:tracePt t="71108" x="9694863" y="5208588"/>
          <p14:tracePt t="71116" x="9710738" y="5208588"/>
          <p14:tracePt t="71124" x="9728200" y="5208588"/>
          <p14:tracePt t="71132" x="9745663" y="5208588"/>
          <p14:tracePt t="71140" x="9761538" y="5208588"/>
          <p14:tracePt t="71148" x="9786938" y="5208588"/>
          <p14:tracePt t="71156" x="9804400" y="5208588"/>
          <p14:tracePt t="71164" x="9829800" y="5208588"/>
          <p14:tracePt t="71172" x="9864725" y="5208588"/>
          <p14:tracePt t="71181" x="9872663" y="5208588"/>
          <p14:tracePt t="71188" x="9906000" y="5208588"/>
          <p14:tracePt t="71196" x="9923463" y="5208588"/>
          <p14:tracePt t="71204" x="9948863" y="5208588"/>
          <p14:tracePt t="71213" x="9956800" y="5208588"/>
          <p14:tracePt t="71220" x="9974263" y="5208588"/>
          <p14:tracePt t="71229" x="9991725" y="5208588"/>
          <p14:tracePt t="71236" x="10017125" y="5208588"/>
          <p14:tracePt t="71244" x="10025063" y="5208588"/>
          <p14:tracePt t="71252" x="10050463" y="5208588"/>
          <p14:tracePt t="71260" x="10067925" y="5208588"/>
          <p14:tracePt t="71268" x="10093325" y="5208588"/>
          <p14:tracePt t="71277" x="10126663" y="5208588"/>
          <p14:tracePt t="71284" x="10144125" y="5208588"/>
          <p14:tracePt t="71292" x="10169525" y="5208588"/>
          <p14:tracePt t="71300" x="10194925" y="5208588"/>
          <p14:tracePt t="71308" x="10212388" y="5208588"/>
          <p14:tracePt t="71316" x="10229850" y="5208588"/>
          <p14:tracePt t="71324" x="10237788" y="5208588"/>
          <p14:tracePt t="71332" x="10245725" y="5208588"/>
          <p14:tracePt t="71340" x="10255250" y="5208588"/>
          <p14:tracePt t="71541" x="10245725" y="5208588"/>
          <p14:tracePt t="71549" x="10212388" y="5208588"/>
          <p14:tracePt t="71557" x="10186988" y="5208588"/>
          <p14:tracePt t="71565" x="10144125" y="5208588"/>
          <p14:tracePt t="71573" x="10075863" y="5208588"/>
          <p14:tracePt t="71581" x="10009188" y="5208588"/>
          <p14:tracePt t="71588" x="9915525" y="5200650"/>
          <p14:tracePt t="71596" x="9804400" y="5192713"/>
          <p14:tracePt t="71604" x="9720263" y="5183188"/>
          <p14:tracePt t="71613" x="9626600" y="5149850"/>
          <p14:tracePt t="71620" x="9550400" y="5124450"/>
          <p14:tracePt t="71629" x="9482138" y="5106988"/>
          <p14:tracePt t="71636" x="9456738" y="5099050"/>
          <p14:tracePt t="71645" x="9431338" y="5091113"/>
          <p14:tracePt t="71652" x="9421813" y="5091113"/>
          <p14:tracePt t="71660" x="9413875" y="5081588"/>
          <p14:tracePt t="71741" x="9405938" y="5081588"/>
          <p14:tracePt t="71877" x="9396413" y="5081588"/>
          <p14:tracePt t="71894" x="9388475" y="5081588"/>
          <p14:tracePt t="71900" x="9371013" y="5081588"/>
          <p14:tracePt t="71916" x="9353550" y="5081588"/>
          <p14:tracePt t="71924" x="9337675" y="5081588"/>
          <p14:tracePt t="71932" x="9320213" y="5064125"/>
          <p14:tracePt t="71940" x="9312275" y="5056188"/>
          <p14:tracePt t="71956" x="9294813" y="5038725"/>
          <p14:tracePt t="71964" x="9286875" y="5022850"/>
          <p14:tracePt t="71972" x="9277350" y="4997450"/>
          <p14:tracePt t="71997" x="9277350" y="4987925"/>
          <p14:tracePt t="72004" x="9277350" y="4979988"/>
          <p14:tracePt t="72029" x="9277350" y="4972050"/>
          <p14:tracePt t="72212" x="9277350" y="4962525"/>
          <p14:tracePt t="72229" x="9277350" y="4954588"/>
          <p14:tracePt t="72252" x="9277350" y="4937125"/>
          <p14:tracePt t="72260" x="9277350" y="4919663"/>
          <p14:tracePt t="72276" x="9277350" y="4894263"/>
          <p14:tracePt t="72284" x="9277350" y="4886325"/>
          <p14:tracePt t="72292" x="9277350" y="4852988"/>
          <p14:tracePt t="72300" x="9277350" y="4827588"/>
          <p14:tracePt t="72308" x="9277350" y="4818063"/>
          <p14:tracePt t="72316" x="9277350" y="4784725"/>
          <p14:tracePt t="72324" x="9277350" y="4767263"/>
          <p14:tracePt t="72332" x="9277350" y="4741863"/>
          <p14:tracePt t="72340" x="9277350" y="4716463"/>
          <p14:tracePt t="72348" x="9277350" y="4699000"/>
          <p14:tracePt t="72356" x="9277350" y="4683125"/>
          <p14:tracePt t="72364" x="9277350" y="4673600"/>
          <p14:tracePt t="72372" x="9277350" y="4657725"/>
          <p14:tracePt t="72380" x="9277350" y="4648200"/>
          <p14:tracePt t="72388" x="9277350" y="4640263"/>
          <p14:tracePt t="72396" x="9277350" y="4630738"/>
          <p14:tracePt t="72412" x="9277350" y="4614863"/>
          <p14:tracePt t="72436" x="9269413" y="4597400"/>
          <p14:tracePt t="72445" x="9261475" y="4589463"/>
          <p14:tracePt t="72452" x="9261475" y="4579938"/>
          <p14:tracePt t="72460" x="9251950" y="4564063"/>
          <p14:tracePt t="72476" x="9244013" y="4538663"/>
          <p14:tracePt t="72492" x="9236075" y="4503738"/>
          <p14:tracePt t="72508" x="9236075" y="4478338"/>
          <p14:tracePt t="72516" x="9226550" y="4452938"/>
          <p14:tracePt t="72524" x="9218613" y="4435475"/>
          <p14:tracePt t="72532" x="9218613" y="4427538"/>
          <p14:tracePt t="72540" x="9218613" y="4402138"/>
          <p14:tracePt t="72548" x="9209088" y="4394200"/>
          <p14:tracePt t="72556" x="9201150" y="4368800"/>
          <p14:tracePt t="72564" x="9201150" y="4351338"/>
          <p14:tracePt t="72572" x="9183688" y="4341813"/>
          <p14:tracePt t="72580" x="9175750" y="4316413"/>
          <p14:tracePt t="72588" x="9175750" y="4308475"/>
          <p14:tracePt t="72596" x="9175750" y="4291013"/>
          <p14:tracePt t="72604" x="9167813" y="4275138"/>
          <p14:tracePt t="72612" x="9158288" y="4249738"/>
          <p14:tracePt t="72628" x="9158288" y="4240213"/>
          <p14:tracePt t="72636" x="9150350" y="4224338"/>
          <p14:tracePt t="72644" x="9150350" y="4214813"/>
          <p14:tracePt t="72652" x="9142413" y="4206875"/>
          <p14:tracePt t="72661" x="9132888" y="4197350"/>
          <p14:tracePt t="72668" x="9132888" y="4189413"/>
          <p14:tracePt t="72676" x="9132888" y="4181475"/>
          <p14:tracePt t="72692" x="9132888" y="4171950"/>
          <p14:tracePt t="72700" x="9124950" y="4164013"/>
          <p14:tracePt t="72708" x="9124950" y="4156075"/>
          <p14:tracePt t="72716" x="9124950" y="4146550"/>
          <p14:tracePt t="72724" x="9124950" y="4138613"/>
          <p14:tracePt t="72732" x="9124950" y="4130675"/>
          <p14:tracePt t="72740" x="9124950" y="4121150"/>
          <p14:tracePt t="72748" x="9124950" y="4113213"/>
          <p14:tracePt t="72756" x="9124950" y="4087813"/>
          <p14:tracePt t="72764" x="9124950" y="4070350"/>
          <p14:tracePt t="72772" x="9124950" y="4052888"/>
          <p14:tracePt t="72780" x="9124950" y="4037013"/>
          <p14:tracePt t="72788" x="9124950" y="4011613"/>
          <p14:tracePt t="72796" x="9124950" y="4002088"/>
          <p14:tracePt t="72804" x="9124950" y="3986213"/>
          <p14:tracePt t="72813" x="9124950" y="3976688"/>
          <p14:tracePt t="72820" x="9124950" y="3951288"/>
          <p14:tracePt t="72828" x="9124950" y="3943350"/>
          <p14:tracePt t="72836" x="9124950" y="3935413"/>
          <p14:tracePt t="72844" x="9124950" y="3908425"/>
          <p14:tracePt t="72852" x="9124950" y="3900488"/>
          <p14:tracePt t="72876" x="9124950" y="3883025"/>
          <p14:tracePt t="72900" x="9124950" y="3875088"/>
          <p14:tracePt t="73204" x="9117013" y="3883025"/>
          <p14:tracePt t="73212" x="9107488" y="3900488"/>
          <p14:tracePt t="73220" x="9099550" y="3917950"/>
          <p14:tracePt t="73228" x="9091613" y="3951288"/>
          <p14:tracePt t="73236" x="9082088" y="3968750"/>
          <p14:tracePt t="73245" x="9074150" y="3986213"/>
          <p14:tracePt t="73252" x="9074150" y="4019550"/>
          <p14:tracePt t="73260" x="9074150" y="4079875"/>
          <p14:tracePt t="73269" x="9056688" y="4121150"/>
          <p14:tracePt t="73278" x="9056688" y="4181475"/>
          <p14:tracePt t="73284" x="9048750" y="4283075"/>
          <p14:tracePt t="73294" x="9048750" y="4384675"/>
          <p14:tracePt t="73301" x="9048750" y="4495800"/>
          <p14:tracePt t="73308" x="9048750" y="4622800"/>
          <p14:tracePt t="73316" x="9048750" y="4775200"/>
          <p14:tracePt t="73324" x="9048750" y="4919663"/>
          <p14:tracePt t="73332" x="9048750" y="5038725"/>
          <p14:tracePt t="73340" x="9048750" y="5157788"/>
          <p14:tracePt t="73348" x="9048750" y="5243513"/>
          <p14:tracePt t="73356" x="9048750" y="5286375"/>
          <p14:tracePt t="73364" x="9048750" y="5319713"/>
          <p14:tracePt t="73372" x="9048750" y="5327650"/>
          <p14:tracePt t="73380" x="9048750" y="5337175"/>
          <p14:tracePt t="73388" x="9048750" y="5353050"/>
          <p14:tracePt t="73436" x="9048750" y="5362575"/>
          <p14:tracePt t="73445" x="9056688" y="5370513"/>
          <p14:tracePt t="73452" x="9082088" y="5395913"/>
          <p14:tracePt t="73460" x="9099550" y="5405438"/>
          <p14:tracePt t="73468" x="9124950" y="5421313"/>
          <p14:tracePt t="73476" x="9150350" y="5446713"/>
          <p14:tracePt t="73484" x="9193213" y="5497513"/>
          <p14:tracePt t="73492" x="9209088" y="5524500"/>
          <p14:tracePt t="73500" x="9269413" y="5575300"/>
          <p14:tracePt t="73508" x="9294813" y="5616575"/>
          <p14:tracePt t="73516" x="9320213" y="5651500"/>
          <p14:tracePt t="73524" x="9363075" y="5684838"/>
          <p14:tracePt t="73532" x="9380538" y="5719763"/>
          <p14:tracePt t="73540" x="9396413" y="5745163"/>
          <p14:tracePt t="73548" x="9396413" y="5770563"/>
          <p14:tracePt t="73556" x="9431338" y="5803900"/>
          <p14:tracePt t="73564" x="9439275" y="5829300"/>
          <p14:tracePt t="73572" x="9456738" y="5854700"/>
          <p14:tracePt t="73580" x="9482138" y="5889625"/>
          <p14:tracePt t="73588" x="9507538" y="5905500"/>
          <p14:tracePt t="73596" x="9515475" y="5915025"/>
          <p14:tracePt t="73604" x="9540875" y="5932488"/>
          <p14:tracePt t="73612" x="9558338" y="5940425"/>
          <p14:tracePt t="73620" x="9558338" y="5948363"/>
          <p14:tracePt t="73629" x="9566275" y="5957888"/>
          <p14:tracePt t="73636" x="9583738" y="5957888"/>
          <p14:tracePt t="73813" x="9566275" y="5957888"/>
          <p14:tracePt t="73821" x="9558338" y="5957888"/>
          <p14:tracePt t="73885" x="9550400" y="5957888"/>
          <p14:tracePt t="73917" x="9540875" y="5948363"/>
          <p14:tracePt t="74061" x="9540875" y="5940425"/>
          <p14:tracePt t="74068" x="9540875" y="5915025"/>
          <p14:tracePt t="74076" x="9550400" y="5905500"/>
          <p14:tracePt t="74084" x="9558338" y="5889625"/>
          <p14:tracePt t="74092" x="9583738" y="5889625"/>
          <p14:tracePt t="74100" x="9617075" y="5880100"/>
          <p14:tracePt t="74107" x="9634538" y="5872163"/>
          <p14:tracePt t="74116" x="9659938" y="5872163"/>
          <p14:tracePt t="74124" x="9667875" y="5872163"/>
          <p14:tracePt t="74132" x="9702800" y="5854700"/>
          <p14:tracePt t="74148" x="9710738" y="58467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C5EEAE54-3DAE-43E9-92D7-18935BDEA20F}"/>
              </a:ext>
            </a:extLst>
          </p:cNvPr>
          <p:cNvSpPr/>
          <p:nvPr/>
        </p:nvSpPr>
        <p:spPr>
          <a:xfrm>
            <a:off x="3616854" y="159798"/>
            <a:ext cx="5370316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coli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laterale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povrchová vrstva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A3F7A1-7539-4CA6-976B-087E3CC3F6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t="3331" b="5638"/>
          <a:stretch/>
        </p:blipFill>
        <p:spPr>
          <a:xfrm>
            <a:off x="-78550" y="1876680"/>
            <a:ext cx="4203902" cy="412403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8C564F6-2C99-4D42-8665-AAAFAB010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25" y="1512695"/>
            <a:ext cx="4438349" cy="486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27128AA-6C2B-48EA-9255-C6DE07A08304}"/>
              </a:ext>
            </a:extLst>
          </p:cNvPr>
          <p:cNvSpPr txBox="1"/>
          <p:nvPr/>
        </p:nvSpPr>
        <p:spPr>
          <a:xfrm>
            <a:off x="441864" y="632326"/>
            <a:ext cx="11308269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C00000"/>
                </a:solidFill>
              </a:rPr>
              <a:t>Ohraničení</a:t>
            </a:r>
            <a:r>
              <a:rPr lang="cs-CZ" b="1" dirty="0"/>
              <a:t>: zadní okraj m. </a:t>
            </a:r>
            <a:r>
              <a:rPr lang="cs-CZ" b="1" dirty="0" err="1"/>
              <a:t>sternocleidomastoideus</a:t>
            </a:r>
            <a:r>
              <a:rPr lang="cs-CZ" b="1" dirty="0"/>
              <a:t>, přední okraj m. </a:t>
            </a:r>
            <a:r>
              <a:rPr lang="cs-CZ" b="1" dirty="0" err="1"/>
              <a:t>trapezius</a:t>
            </a:r>
            <a:r>
              <a:rPr lang="cs-CZ" b="1" dirty="0"/>
              <a:t>, </a:t>
            </a:r>
            <a:r>
              <a:rPr lang="cs-CZ" b="1" dirty="0" err="1"/>
              <a:t>clavicula</a:t>
            </a: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 err="1"/>
              <a:t>venter</a:t>
            </a:r>
            <a:r>
              <a:rPr lang="cs-CZ" b="1" dirty="0"/>
              <a:t> </a:t>
            </a:r>
            <a:r>
              <a:rPr lang="cs-CZ" b="1" dirty="0" err="1"/>
              <a:t>inferior</a:t>
            </a:r>
            <a:r>
              <a:rPr lang="cs-CZ" b="1" dirty="0"/>
              <a:t> m. </a:t>
            </a:r>
            <a:r>
              <a:rPr lang="cs-CZ" b="1" dirty="0" err="1"/>
              <a:t>omohyoidei</a:t>
            </a:r>
            <a:r>
              <a:rPr lang="cs-CZ" b="1" dirty="0"/>
              <a:t> –  rozděluje krajinu na </a:t>
            </a:r>
            <a:r>
              <a:rPr lang="cs-CZ" b="1" dirty="0" err="1">
                <a:solidFill>
                  <a:srgbClr val="C00000"/>
                </a:solidFill>
              </a:rPr>
              <a:t>trigonum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omoclaviculare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/>
              <a:t>a </a:t>
            </a:r>
            <a:r>
              <a:rPr lang="cs-CZ" b="1" dirty="0" err="1">
                <a:solidFill>
                  <a:srgbClr val="C00000"/>
                </a:solidFill>
              </a:rPr>
              <a:t>trigonum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omotrapezium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F6D2AFD-D7B3-4B91-AFD6-11D51B3B5675}"/>
              </a:ext>
            </a:extLst>
          </p:cNvPr>
          <p:cNvSpPr txBox="1"/>
          <p:nvPr/>
        </p:nvSpPr>
        <p:spPr>
          <a:xfrm>
            <a:off x="7832200" y="1716882"/>
            <a:ext cx="4438349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/>
              <a:t>kůže a </a:t>
            </a:r>
            <a:r>
              <a:rPr lang="cs-CZ" b="1" dirty="0">
                <a:solidFill>
                  <a:srgbClr val="C00000"/>
                </a:solidFill>
              </a:rPr>
              <a:t>m. </a:t>
            </a:r>
            <a:r>
              <a:rPr lang="cs-CZ" b="1" dirty="0" err="1">
                <a:solidFill>
                  <a:srgbClr val="C00000"/>
                </a:solidFill>
              </a:rPr>
              <a:t>platysma</a:t>
            </a:r>
            <a:endParaRPr lang="cs-CZ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C00000"/>
                </a:solidFill>
              </a:rPr>
              <a:t>v. </a:t>
            </a:r>
            <a:r>
              <a:rPr lang="cs-CZ" b="1" dirty="0" err="1">
                <a:solidFill>
                  <a:srgbClr val="C00000"/>
                </a:solidFill>
              </a:rPr>
              <a:t>jugularis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ext</a:t>
            </a:r>
            <a:r>
              <a:rPr lang="cs-CZ" b="1" dirty="0"/>
              <a:t>. + n. </a:t>
            </a:r>
            <a:r>
              <a:rPr lang="cs-CZ" b="1" dirty="0" err="1"/>
              <a:t>lymph</a:t>
            </a:r>
            <a:r>
              <a:rPr lang="cs-CZ" b="1" dirty="0"/>
              <a:t>. </a:t>
            </a:r>
            <a:r>
              <a:rPr lang="cs-CZ" b="1" dirty="0" err="1"/>
              <a:t>cevicales</a:t>
            </a:r>
            <a:r>
              <a:rPr lang="cs-CZ" b="1" dirty="0"/>
              <a:t> </a:t>
            </a:r>
            <a:r>
              <a:rPr lang="cs-CZ" b="1" dirty="0" err="1"/>
              <a:t>spf</a:t>
            </a:r>
            <a:r>
              <a:rPr lang="cs-CZ" b="1" dirty="0"/>
              <a:t>.</a:t>
            </a:r>
          </a:p>
          <a:p>
            <a:pPr>
              <a:lnSpc>
                <a:spcPct val="150000"/>
              </a:lnSpc>
            </a:pPr>
            <a:r>
              <a:rPr lang="cs-CZ" b="1" dirty="0" err="1">
                <a:solidFill>
                  <a:srgbClr val="C00000"/>
                </a:solidFill>
              </a:rPr>
              <a:t>punctum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nervosum</a:t>
            </a:r>
            <a:endParaRPr lang="cs-CZ" b="1" dirty="0">
              <a:solidFill>
                <a:srgbClr val="C0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cs-CZ" b="1" dirty="0"/>
              <a:t>n. </a:t>
            </a:r>
            <a:r>
              <a:rPr lang="cs-CZ" b="1" dirty="0" err="1"/>
              <a:t>transversus</a:t>
            </a:r>
            <a:r>
              <a:rPr lang="cs-CZ" b="1" dirty="0"/>
              <a:t> coli 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(s r. coli n. </a:t>
            </a:r>
            <a:r>
              <a:rPr lang="cs-CZ" b="1" dirty="0" err="1"/>
              <a:t>facialis</a:t>
            </a:r>
            <a:r>
              <a:rPr lang="cs-CZ" b="1" dirty="0"/>
              <a:t> – </a:t>
            </a:r>
            <a:r>
              <a:rPr lang="cs-CZ" b="1" dirty="0" err="1"/>
              <a:t>ansa</a:t>
            </a:r>
            <a:r>
              <a:rPr lang="cs-CZ" b="1" dirty="0"/>
              <a:t> </a:t>
            </a:r>
            <a:r>
              <a:rPr lang="cs-CZ" b="1" dirty="0" err="1"/>
              <a:t>cervicalia</a:t>
            </a:r>
            <a:r>
              <a:rPr lang="cs-CZ" b="1" dirty="0"/>
              <a:t> </a:t>
            </a:r>
            <a:r>
              <a:rPr lang="cs-CZ" b="1" dirty="0" err="1"/>
              <a:t>spf</a:t>
            </a:r>
            <a:r>
              <a:rPr lang="cs-CZ" b="1" dirty="0"/>
              <a:t>.)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n. </a:t>
            </a:r>
            <a:r>
              <a:rPr lang="cs-CZ" b="1" dirty="0" err="1"/>
              <a:t>auricularis</a:t>
            </a:r>
            <a:r>
              <a:rPr lang="cs-CZ" b="1" dirty="0"/>
              <a:t> </a:t>
            </a:r>
            <a:r>
              <a:rPr lang="cs-CZ" b="1" dirty="0" err="1"/>
              <a:t>magnus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/>
              <a:t>n. </a:t>
            </a:r>
            <a:r>
              <a:rPr lang="cs-CZ" b="1" dirty="0" err="1"/>
              <a:t>occipitalis</a:t>
            </a:r>
            <a:r>
              <a:rPr lang="cs-CZ" b="1" dirty="0"/>
              <a:t> minor</a:t>
            </a:r>
          </a:p>
          <a:p>
            <a:pPr lvl="1">
              <a:lnSpc>
                <a:spcPct val="150000"/>
              </a:lnSpc>
            </a:pPr>
            <a:r>
              <a:rPr lang="cs-CZ" b="1" dirty="0" err="1"/>
              <a:t>nn</a:t>
            </a:r>
            <a:r>
              <a:rPr lang="cs-CZ" b="1" dirty="0"/>
              <a:t>. </a:t>
            </a:r>
            <a:r>
              <a:rPr lang="cs-CZ" b="1" dirty="0" err="1"/>
              <a:t>supraclaviculares</a:t>
            </a: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C00000"/>
                </a:solidFill>
              </a:rPr>
              <a:t>lamina </a:t>
            </a:r>
            <a:r>
              <a:rPr lang="cs-CZ" b="1" dirty="0" err="1">
                <a:solidFill>
                  <a:srgbClr val="C00000"/>
                </a:solidFill>
              </a:rPr>
              <a:t>spf</a:t>
            </a:r>
            <a:r>
              <a:rPr lang="cs-CZ" b="1" dirty="0">
                <a:solidFill>
                  <a:srgbClr val="C00000"/>
                </a:solidFill>
              </a:rPr>
              <a:t>. </a:t>
            </a:r>
            <a:r>
              <a:rPr lang="cs-CZ" b="1" dirty="0" err="1">
                <a:solidFill>
                  <a:srgbClr val="C00000"/>
                </a:solidFill>
              </a:rPr>
              <a:t>fasciae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cervicalis</a:t>
            </a:r>
            <a:r>
              <a:rPr lang="cs-CZ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5F9C25E0-D6B0-49E1-81C0-5FBA18FE0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7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02"/>
    </mc:Choice>
    <mc:Fallback xmlns="">
      <p:transition spd="slow" advTm="108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879" x="9702800" y="5846763"/>
          <p14:tracePt t="38886" x="9626600" y="5846763"/>
          <p14:tracePt t="38894" x="9532938" y="5846763"/>
          <p14:tracePt t="38902" x="9388475" y="5846763"/>
          <p14:tracePt t="38910" x="9236075" y="5846763"/>
          <p14:tracePt t="38918" x="9099550" y="5846763"/>
          <p14:tracePt t="38926" x="8937625" y="5846763"/>
          <p14:tracePt t="38934" x="8785225" y="5846763"/>
          <p14:tracePt t="38942" x="8658225" y="5846763"/>
          <p14:tracePt t="38950" x="8529638" y="5846763"/>
          <p14:tracePt t="38958" x="8420100" y="5846763"/>
          <p14:tracePt t="38966" x="8291513" y="5846763"/>
          <p14:tracePt t="38974" x="8181975" y="5846763"/>
          <p14:tracePt t="38982" x="8070850" y="5854700"/>
          <p14:tracePt t="38990" x="7951788" y="5864225"/>
          <p14:tracePt t="38998" x="7867650" y="5872163"/>
          <p14:tracePt t="39006" x="7824788" y="5880100"/>
          <p14:tracePt t="39014" x="7773988" y="5905500"/>
          <p14:tracePt t="39022" x="7756525" y="5905500"/>
          <p14:tracePt t="39030" x="7723188" y="5922963"/>
          <p14:tracePt t="39039" x="7705725" y="5932488"/>
          <p14:tracePt t="39046" x="7688263" y="5948363"/>
          <p14:tracePt t="39055" x="7680325" y="5957888"/>
          <p14:tracePt t="39062" x="7637463" y="5983288"/>
          <p14:tracePt t="39070" x="7612063" y="5991225"/>
          <p14:tracePt t="39078" x="7586663" y="5999163"/>
          <p14:tracePt t="39092" x="7535863" y="6008688"/>
          <p14:tracePt t="39093" x="7493000" y="6008688"/>
          <p14:tracePt t="39102" x="7416800" y="6016625"/>
          <p14:tracePt t="39110" x="7373938" y="6034088"/>
          <p14:tracePt t="39118" x="7332663" y="6034088"/>
          <p14:tracePt t="39126" x="7281863" y="6042025"/>
          <p14:tracePt t="39134" x="7246938" y="6049963"/>
          <p14:tracePt t="39142" x="7239000" y="6049963"/>
          <p14:tracePt t="39166" x="7221538" y="6067425"/>
          <p14:tracePt t="39182" x="7204075" y="6067425"/>
          <p14:tracePt t="39190" x="7188200" y="6067425"/>
          <p14:tracePt t="39198" x="7145338" y="6067425"/>
          <p14:tracePt t="39206" x="7085013" y="6067425"/>
          <p14:tracePt t="39214" x="7026275" y="6067425"/>
          <p14:tracePt t="39222" x="6983413" y="6059488"/>
          <p14:tracePt t="39230" x="6942138" y="6016625"/>
          <p14:tracePt t="39238" x="6915150" y="5983288"/>
          <p14:tracePt t="39245" x="6881813" y="5932488"/>
          <p14:tracePt t="39254" x="6873875" y="5905500"/>
          <p14:tracePt t="39262" x="6864350" y="5872163"/>
          <p14:tracePt t="39270" x="6838950" y="5854700"/>
          <p14:tracePt t="39278" x="6823075" y="5813425"/>
          <p14:tracePt t="39286" x="6788150" y="5778500"/>
          <p14:tracePt t="39294" x="6762750" y="5753100"/>
          <p14:tracePt t="39301" x="6711950" y="5735638"/>
          <p14:tracePt t="39310" x="6694488" y="5719763"/>
          <p14:tracePt t="39318" x="6686550" y="5710238"/>
          <p14:tracePt t="39333" x="6678613" y="5702300"/>
          <p14:tracePt t="39342" x="6678613" y="5694363"/>
          <p14:tracePt t="39350" x="6678613" y="5684838"/>
          <p14:tracePt t="39366" x="6686550" y="5676900"/>
          <p14:tracePt t="39431" x="6686550" y="5659438"/>
          <p14:tracePt t="39446" x="6686550" y="5651500"/>
          <p14:tracePt t="39454" x="6686550" y="5641975"/>
          <p14:tracePt t="39472" x="6694488" y="5634038"/>
          <p14:tracePt t="39478" x="6704013" y="5634038"/>
          <p14:tracePt t="39486" x="6711950" y="5626100"/>
          <p14:tracePt t="39494" x="6729413" y="5616575"/>
          <p14:tracePt t="39502" x="6770688" y="5616575"/>
          <p14:tracePt t="39510" x="6797675" y="5608638"/>
          <p14:tracePt t="39518" x="6856413" y="5608638"/>
          <p14:tracePt t="39526" x="6915150" y="5600700"/>
          <p14:tracePt t="39534" x="6958013" y="5575300"/>
          <p14:tracePt t="39542" x="7000875" y="5565775"/>
          <p14:tracePt t="39550" x="7026275" y="5557838"/>
          <p14:tracePt t="39559" x="7034213" y="5540375"/>
          <p14:tracePt t="39566" x="7034213" y="5507038"/>
          <p14:tracePt t="39575" x="6967538" y="5464175"/>
          <p14:tracePt t="39582" x="6907213" y="5413375"/>
          <p14:tracePt t="39590" x="6864350" y="5370513"/>
          <p14:tracePt t="39598" x="6838950" y="5345113"/>
          <p14:tracePt t="39606" x="6831013" y="5337175"/>
          <p14:tracePt t="39614" x="6831013" y="5294313"/>
          <p14:tracePt t="39622" x="6831013" y="5260975"/>
          <p14:tracePt t="39630" x="6831013" y="5218113"/>
          <p14:tracePt t="39638" x="6889750" y="5124450"/>
          <p14:tracePt t="39646" x="6932613" y="5056188"/>
          <p14:tracePt t="39654" x="6967538" y="4987925"/>
          <p14:tracePt t="39662" x="6975475" y="4954588"/>
          <p14:tracePt t="39670" x="6975475" y="4894263"/>
          <p14:tracePt t="39678" x="6975475" y="4852988"/>
          <p14:tracePt t="39686" x="6975475" y="4810125"/>
          <p14:tracePt t="39694" x="6975475" y="4775200"/>
          <p14:tracePt t="39702" x="6967538" y="4741863"/>
          <p14:tracePt t="39710" x="6958013" y="4733925"/>
          <p14:tracePt t="39718" x="6950075" y="4716463"/>
          <p14:tracePt t="39726" x="6950075" y="4708525"/>
          <p14:tracePt t="39734" x="6932613" y="4708525"/>
          <p14:tracePt t="39742" x="6924675" y="4708525"/>
          <p14:tracePt t="39750" x="6899275" y="4708525"/>
          <p14:tracePt t="39758" x="6881813" y="4708525"/>
          <p14:tracePt t="39766" x="6873875" y="4699000"/>
          <p14:tracePt t="39782" x="6864350" y="4699000"/>
          <p14:tracePt t="39790" x="6856413" y="4699000"/>
          <p14:tracePt t="39871" x="6838950" y="4691063"/>
          <p14:tracePt t="39887" x="6831013" y="4691063"/>
          <p14:tracePt t="39895" x="6823075" y="4683125"/>
          <p14:tracePt t="39902" x="6805613" y="4673600"/>
          <p14:tracePt t="39910" x="6797675" y="4673600"/>
          <p14:tracePt t="39925" x="6780213" y="4673600"/>
          <p14:tracePt t="39942" x="6770688" y="4683125"/>
          <p14:tracePt t="39974" x="6762750" y="4683125"/>
          <p14:tracePt t="39982" x="6762750" y="4691063"/>
          <p14:tracePt t="39990" x="6762750" y="4699000"/>
          <p14:tracePt t="40022" x="6762750" y="4716463"/>
          <p14:tracePt t="40030" x="6762750" y="4733925"/>
          <p14:tracePt t="40038" x="6762750" y="4741863"/>
          <p14:tracePt t="40046" x="6762750" y="4767263"/>
          <p14:tracePt t="40054" x="6770688" y="4784725"/>
          <p14:tracePt t="40062" x="6770688" y="4792663"/>
          <p14:tracePt t="40070" x="6780213" y="4818063"/>
          <p14:tracePt t="40078" x="6797675" y="4852988"/>
          <p14:tracePt t="40086" x="6823075" y="4878388"/>
          <p14:tracePt t="40094" x="6831013" y="4894263"/>
          <p14:tracePt t="40109" x="6838950" y="4911725"/>
          <p14:tracePt t="40110" x="6848475" y="4929188"/>
          <p14:tracePt t="40118" x="6848475" y="4937125"/>
          <p14:tracePt t="40126" x="6848475" y="4954588"/>
          <p14:tracePt t="40134" x="6848475" y="4962525"/>
          <p14:tracePt t="40142" x="6848475" y="4972050"/>
          <p14:tracePt t="40150" x="6856413" y="4987925"/>
          <p14:tracePt t="40166" x="6856413" y="5005388"/>
          <p14:tracePt t="40174" x="6856413" y="5013325"/>
          <p14:tracePt t="40182" x="6864350" y="5030788"/>
          <p14:tracePt t="40190" x="6864350" y="5038725"/>
          <p14:tracePt t="40198" x="6864350" y="5048250"/>
          <p14:tracePt t="40214" x="6864350" y="5056188"/>
          <p14:tracePt t="40222" x="6864350" y="5064125"/>
          <p14:tracePt t="40230" x="6856413" y="5073650"/>
          <p14:tracePt t="40238" x="6848475" y="5073650"/>
          <p14:tracePt t="40246" x="6831013" y="5073650"/>
          <p14:tracePt t="40254" x="6813550" y="5073650"/>
          <p14:tracePt t="40262" x="6805613" y="5073650"/>
          <p14:tracePt t="40270" x="6788150" y="5091113"/>
          <p14:tracePt t="40278" x="6780213" y="5091113"/>
          <p14:tracePt t="40286" x="6770688" y="5099050"/>
          <p14:tracePt t="40326" x="6762750" y="5106988"/>
          <p14:tracePt t="40358" x="6754813" y="5116513"/>
          <p14:tracePt t="40487" x="6762750" y="5116513"/>
          <p14:tracePt t="40639" x="6762750" y="5124450"/>
          <p14:tracePt t="40647" x="6762750" y="5132388"/>
          <p14:tracePt t="40655" x="6762750" y="5141913"/>
          <p14:tracePt t="40663" x="6762750" y="5157788"/>
          <p14:tracePt t="40670" x="6762750" y="5167313"/>
          <p14:tracePt t="40678" x="6762750" y="5175250"/>
          <p14:tracePt t="40686" x="6762750" y="5183188"/>
          <p14:tracePt t="40694" x="6762750" y="5192713"/>
          <p14:tracePt t="40709" x="6762750" y="5200650"/>
          <p14:tracePt t="41039" x="6770688" y="5192713"/>
          <p14:tracePt t="41151" x="6780213" y="5183188"/>
          <p14:tracePt t="41262" x="6788150" y="5183188"/>
          <p14:tracePt t="42295" x="6797675" y="5175250"/>
          <p14:tracePt t="42590" x="6797675" y="5183188"/>
          <p14:tracePt t="42622" x="6788150" y="5183188"/>
          <p14:tracePt t="42630" x="6788150" y="5192713"/>
          <p14:tracePt t="42639" x="6780213" y="5200650"/>
          <p14:tracePt t="42670" x="6770688" y="5200650"/>
          <p14:tracePt t="42759" x="6770688" y="5208588"/>
          <p14:tracePt t="42823" x="6762750" y="5218113"/>
          <p14:tracePt t="42871" x="6762750" y="5226050"/>
          <p14:tracePt t="42895" x="6762750" y="5243513"/>
          <p14:tracePt t="42903" x="6762750" y="5251450"/>
          <p14:tracePt t="42911" x="6762750" y="5260975"/>
          <p14:tracePt t="42918" x="6762750" y="5276850"/>
          <p14:tracePt t="42958" x="6762750" y="5286375"/>
          <p14:tracePt t="42966" x="6762750" y="5294313"/>
          <p14:tracePt t="42982" x="6770688" y="5294313"/>
          <p14:tracePt t="42990" x="6780213" y="5294313"/>
          <p14:tracePt t="43006" x="6788150" y="5286375"/>
          <p14:tracePt t="43030" x="6788150" y="5276850"/>
          <p14:tracePt t="43046" x="6797675" y="5260975"/>
          <p14:tracePt t="43054" x="6797675" y="5251450"/>
          <p14:tracePt t="43174" x="6797675" y="5243513"/>
          <p14:tracePt t="43198" x="6788150" y="5243513"/>
          <p14:tracePt t="43294" x="6780213" y="5243513"/>
          <p14:tracePt t="43502" x="6770688" y="5243513"/>
          <p14:tracePt t="43534" x="6762750" y="5243513"/>
          <p14:tracePt t="43549" x="6754813" y="5243513"/>
          <p14:tracePt t="43558" x="6745288" y="5251450"/>
          <p14:tracePt t="43566" x="6729413" y="5251450"/>
          <p14:tracePt t="43574" x="6719888" y="5251450"/>
          <p14:tracePt t="43590" x="6711950" y="5251450"/>
          <p14:tracePt t="43598" x="6694488" y="5251450"/>
          <p14:tracePt t="43622" x="6686550" y="5251450"/>
          <p14:tracePt t="43654" x="6678613" y="5251450"/>
          <p14:tracePt t="43678" x="6669088" y="5251450"/>
          <p14:tracePt t="43686" x="6653213" y="5251450"/>
          <p14:tracePt t="43694" x="6626225" y="5251450"/>
          <p14:tracePt t="43710" x="6610350" y="5251450"/>
          <p14:tracePt t="43783" x="6592888" y="5243513"/>
          <p14:tracePt t="43799" x="6584950" y="5235575"/>
          <p14:tracePt t="43807" x="6567488" y="5226050"/>
          <p14:tracePt t="43814" x="6559550" y="5218113"/>
          <p14:tracePt t="43822" x="6550025" y="5208588"/>
          <p14:tracePt t="43830" x="6542088" y="5200650"/>
          <p14:tracePt t="43854" x="6542088" y="5192713"/>
          <p14:tracePt t="43870" x="6534150" y="5175250"/>
          <p14:tracePt t="43878" x="6524625" y="5167313"/>
          <p14:tracePt t="43886" x="6516688" y="5157788"/>
          <p14:tracePt t="43894" x="6516688" y="5149850"/>
          <p14:tracePt t="43918" x="6508750" y="5132388"/>
          <p14:tracePt t="43934" x="6508750" y="5124450"/>
          <p14:tracePt t="43942" x="6499225" y="5116513"/>
          <p14:tracePt t="43950" x="6491288" y="5116513"/>
          <p14:tracePt t="43959" x="6491288" y="5106988"/>
          <p14:tracePt t="43975" x="6473825" y="5091113"/>
          <p14:tracePt t="44006" x="6465888" y="5091113"/>
          <p14:tracePt t="44022" x="6465888" y="5081588"/>
          <p14:tracePt t="44038" x="6456363" y="5073650"/>
          <p14:tracePt t="44053" x="6448425" y="5064125"/>
          <p14:tracePt t="44070" x="6448425" y="5056188"/>
          <p14:tracePt t="44078" x="6440488" y="5048250"/>
          <p14:tracePt t="44094" x="6440488" y="5038725"/>
          <p14:tracePt t="44102" x="6440488" y="5030788"/>
          <p14:tracePt t="44118" x="6440488" y="5022850"/>
          <p14:tracePt t="44134" x="6430963" y="5013325"/>
          <p14:tracePt t="44150" x="6430963" y="5005388"/>
          <p14:tracePt t="44175" x="6430963" y="4997450"/>
          <p14:tracePt t="44182" x="6430963" y="4987925"/>
          <p14:tracePt t="44190" x="6423025" y="4979988"/>
          <p14:tracePt t="44214" x="6423025" y="4972050"/>
          <p14:tracePt t="44222" x="6423025" y="4962525"/>
          <p14:tracePt t="44230" x="6423025" y="4946650"/>
          <p14:tracePt t="44238" x="6423025" y="4937125"/>
          <p14:tracePt t="44253" x="6423025" y="4929188"/>
          <p14:tracePt t="44262" x="6423025" y="4903788"/>
          <p14:tracePt t="44286" x="6423025" y="4894263"/>
          <p14:tracePt t="44294" x="6423025" y="4878388"/>
          <p14:tracePt t="44302" x="6415088" y="4878388"/>
          <p14:tracePt t="44310" x="6415088" y="4868863"/>
          <p14:tracePt t="44326" x="6415088" y="4860925"/>
          <p14:tracePt t="44334" x="6415088" y="4852988"/>
          <p14:tracePt t="44342" x="6415088" y="4843463"/>
          <p14:tracePt t="44350" x="6415088" y="4835525"/>
          <p14:tracePt t="44359" x="6397625" y="4827588"/>
          <p14:tracePt t="44366" x="6397625" y="4818063"/>
          <p14:tracePt t="44375" x="6397625" y="4810125"/>
          <p14:tracePt t="44390" x="6397625" y="4802188"/>
          <p14:tracePt t="44398" x="6397625" y="4784725"/>
          <p14:tracePt t="44414" x="6397625" y="4775200"/>
          <p14:tracePt t="44430" x="6397625" y="4767263"/>
          <p14:tracePt t="44446" x="6397625" y="4759325"/>
          <p14:tracePt t="44454" x="6397625" y="4749800"/>
          <p14:tracePt t="44470" x="6389688" y="4741863"/>
          <p14:tracePt t="44486" x="6389688" y="4724400"/>
          <p14:tracePt t="44494" x="6389688" y="4716463"/>
          <p14:tracePt t="44510" x="6389688" y="4699000"/>
          <p14:tracePt t="44518" x="6389688" y="4691063"/>
          <p14:tracePt t="44542" x="6389688" y="4683125"/>
          <p14:tracePt t="44550" x="6389688" y="4673600"/>
          <p14:tracePt t="44559" x="6389688" y="4665663"/>
          <p14:tracePt t="44566" x="6389688" y="4657725"/>
          <p14:tracePt t="44574" x="6389688" y="4648200"/>
          <p14:tracePt t="44598" x="6389688" y="4630738"/>
          <p14:tracePt t="44607" x="6389688" y="4622800"/>
          <p14:tracePt t="44614" x="6380163" y="4614863"/>
          <p14:tracePt t="44630" x="6380163" y="4597400"/>
          <p14:tracePt t="44654" x="6380163" y="4589463"/>
          <p14:tracePt t="44662" x="6380163" y="4579938"/>
          <p14:tracePt t="44670" x="6380163" y="4572000"/>
          <p14:tracePt t="44678" x="6380163" y="4564063"/>
          <p14:tracePt t="44686" x="6380163" y="4546600"/>
          <p14:tracePt t="44694" x="6380163" y="4538663"/>
          <p14:tracePt t="44702" x="6380163" y="4529138"/>
          <p14:tracePt t="44710" x="6380163" y="4521200"/>
          <p14:tracePt t="44718" x="6364288" y="4513263"/>
          <p14:tracePt t="44726" x="6364288" y="4503738"/>
          <p14:tracePt t="44734" x="6364288" y="4495800"/>
          <p14:tracePt t="44750" x="6364288" y="4486275"/>
          <p14:tracePt t="44759" x="6364288" y="4470400"/>
          <p14:tracePt t="44775" x="6364288" y="4452938"/>
          <p14:tracePt t="44782" x="6364288" y="4427538"/>
          <p14:tracePt t="44798" x="6364288" y="4402138"/>
          <p14:tracePt t="44806" x="6364288" y="4376738"/>
          <p14:tracePt t="44814" x="6364288" y="4368800"/>
          <p14:tracePt t="44822" x="6364288" y="4351338"/>
          <p14:tracePt t="44830" x="6354763" y="4333875"/>
          <p14:tracePt t="44838" x="6354763" y="4316413"/>
          <p14:tracePt t="44846" x="6354763" y="4300538"/>
          <p14:tracePt t="44854" x="6354763" y="4291013"/>
          <p14:tracePt t="44886" x="6354763" y="4283075"/>
          <p14:tracePt t="44902" x="6354763" y="4275138"/>
          <p14:tracePt t="44918" x="6354763" y="4265613"/>
          <p14:tracePt t="44926" x="6354763" y="4257675"/>
          <p14:tracePt t="44942" x="6354763" y="4249738"/>
          <p14:tracePt t="45207" x="6346825" y="4240213"/>
          <p14:tracePt t="45231" x="6329363" y="4249738"/>
          <p14:tracePt t="45550" x="6329363" y="4257675"/>
          <p14:tracePt t="45558" x="6329363" y="4265613"/>
          <p14:tracePt t="45574" x="6329363" y="4275138"/>
          <p14:tracePt t="45582" x="6329363" y="4283075"/>
          <p14:tracePt t="45614" x="6329363" y="4291013"/>
          <p14:tracePt t="45622" x="6321425" y="4291013"/>
          <p14:tracePt t="45847" x="6311900" y="4300538"/>
          <p14:tracePt t="45879" x="6303963" y="4300538"/>
          <p14:tracePt t="45887" x="6296025" y="4316413"/>
          <p14:tracePt t="45903" x="6286500" y="4316413"/>
          <p14:tracePt t="45919" x="6278563" y="4316413"/>
          <p14:tracePt t="45927" x="6270625" y="4316413"/>
          <p14:tracePt t="45934" x="6253163" y="4316413"/>
          <p14:tracePt t="45942" x="6245225" y="4316413"/>
          <p14:tracePt t="45950" x="6235700" y="4316413"/>
          <p14:tracePt t="45958" x="6227763" y="4316413"/>
          <p14:tracePt t="45966" x="6202363" y="4316413"/>
          <p14:tracePt t="45975" x="6194425" y="4316413"/>
          <p14:tracePt t="45982" x="6176963" y="4316413"/>
          <p14:tracePt t="45990" x="6167438" y="4308475"/>
          <p14:tracePt t="46007" x="6151563" y="4300538"/>
          <p14:tracePt t="46022" x="6142038" y="4300538"/>
          <p14:tracePt t="46030" x="6126163" y="4300538"/>
          <p14:tracePt t="46038" x="6116638" y="4291013"/>
          <p14:tracePt t="46046" x="6116638" y="4283075"/>
          <p14:tracePt t="46054" x="6108700" y="4275138"/>
          <p14:tracePt t="46062" x="6100763" y="4275138"/>
          <p14:tracePt t="46070" x="6100763" y="4265613"/>
          <p14:tracePt t="46078" x="6091238" y="4257675"/>
          <p14:tracePt t="46086" x="6083300" y="4240213"/>
          <p14:tracePt t="46094" x="6083300" y="4232275"/>
          <p14:tracePt t="46102" x="6075363" y="4214813"/>
          <p14:tracePt t="46110" x="6057900" y="4197350"/>
          <p14:tracePt t="46118" x="6057900" y="4181475"/>
          <p14:tracePt t="46126" x="6057900" y="4164013"/>
          <p14:tracePt t="46134" x="6049963" y="4146550"/>
          <p14:tracePt t="46143" x="6049963" y="4113213"/>
          <p14:tracePt t="46149" x="6040438" y="4095750"/>
          <p14:tracePt t="46159" x="6032500" y="4087813"/>
          <p14:tracePt t="46165" x="6032500" y="4070350"/>
          <p14:tracePt t="46175" x="6032500" y="4062413"/>
          <p14:tracePt t="46182" x="6032500" y="4052888"/>
          <p14:tracePt t="46191" x="6032500" y="4044950"/>
          <p14:tracePt t="46198" x="6024563" y="4037013"/>
          <p14:tracePt t="46214" x="6024563" y="4019550"/>
          <p14:tracePt t="46230" x="6024563" y="4011613"/>
          <p14:tracePt t="46238" x="6024563" y="4002088"/>
          <p14:tracePt t="46246" x="6015038" y="3986213"/>
          <p14:tracePt t="46262" x="6015038" y="3976688"/>
          <p14:tracePt t="46270" x="6015038" y="3968750"/>
          <p14:tracePt t="46286" x="6015038" y="3960813"/>
          <p14:tracePt t="46294" x="6015038" y="3951288"/>
          <p14:tracePt t="46318" x="6015038" y="3943350"/>
          <p14:tracePt t="46342" x="6015038" y="3925888"/>
          <p14:tracePt t="46350" x="6015038" y="3917950"/>
          <p14:tracePt t="46366" x="6015038" y="3892550"/>
          <p14:tracePt t="46374" x="6015038" y="3883025"/>
          <p14:tracePt t="46382" x="6015038" y="3875088"/>
          <p14:tracePt t="46391" x="6015038" y="3857625"/>
          <p14:tracePt t="46407" x="6015038" y="3849688"/>
          <p14:tracePt t="46414" x="6015038" y="3841750"/>
          <p14:tracePt t="46422" x="6015038" y="3832225"/>
          <p14:tracePt t="46430" x="6015038" y="3824288"/>
          <p14:tracePt t="46438" x="6015038" y="3816350"/>
          <p14:tracePt t="46454" x="6015038" y="3798888"/>
          <p14:tracePt t="46462" x="6015038" y="3790950"/>
          <p14:tracePt t="46470" x="6015038" y="3781425"/>
          <p14:tracePt t="46478" x="6015038" y="3763963"/>
          <p14:tracePt t="46494" x="6015038" y="3748088"/>
          <p14:tracePt t="46502" x="6015038" y="3730625"/>
          <p14:tracePt t="46511" x="6024563" y="3713163"/>
          <p14:tracePt t="46526" x="6024563" y="3687763"/>
          <p14:tracePt t="46534" x="6032500" y="3671888"/>
          <p14:tracePt t="46543" x="6032500" y="3662363"/>
          <p14:tracePt t="46550" x="6040438" y="3654425"/>
          <p14:tracePt t="46559" x="6040438" y="3646488"/>
          <p14:tracePt t="46575" x="6049963" y="3619500"/>
          <p14:tracePt t="46582" x="6065838" y="3594100"/>
          <p14:tracePt t="46598" x="6065838" y="3578225"/>
          <p14:tracePt t="46606" x="6075363" y="3552825"/>
          <p14:tracePt t="46614" x="6075363" y="3543300"/>
          <p14:tracePt t="46622" x="6075363" y="3535363"/>
          <p14:tracePt t="46630" x="6075363" y="3517900"/>
          <p14:tracePt t="46646" x="6075363" y="3509963"/>
          <p14:tracePt t="46654" x="6075363" y="3492500"/>
          <p14:tracePt t="46662" x="6075363" y="3475038"/>
          <p14:tracePt t="46670" x="6083300" y="3459163"/>
          <p14:tracePt t="46678" x="6083300" y="3449638"/>
          <p14:tracePt t="46686" x="6083300" y="3433763"/>
          <p14:tracePt t="46694" x="6100763" y="3398838"/>
          <p14:tracePt t="46702" x="6100763" y="3390900"/>
          <p14:tracePt t="46710" x="6100763" y="3365500"/>
          <p14:tracePt t="46718" x="6100763" y="3355975"/>
          <p14:tracePt t="46726" x="6108700" y="3330575"/>
          <p14:tracePt t="46734" x="6108700" y="3322638"/>
          <p14:tracePt t="46742" x="6108700" y="3305175"/>
          <p14:tracePt t="46750" x="6108700" y="3297238"/>
          <p14:tracePt t="46758" x="6116638" y="3297238"/>
          <p14:tracePt t="46766" x="6116638" y="3271838"/>
          <p14:tracePt t="46775" x="6116638" y="3263900"/>
          <p14:tracePt t="46782" x="6116638" y="3246438"/>
          <p14:tracePt t="46790" x="6134100" y="3228975"/>
          <p14:tracePt t="46807" x="6142038" y="3203575"/>
          <p14:tracePt t="46814" x="6142038" y="3195638"/>
          <p14:tracePt t="46822" x="6151563" y="3178175"/>
          <p14:tracePt t="46830" x="6151563" y="3160713"/>
          <p14:tracePt t="46838" x="6159500" y="3144838"/>
          <p14:tracePt t="46846" x="6159500" y="3135313"/>
          <p14:tracePt t="46854" x="6159500" y="3127375"/>
          <p14:tracePt t="46862" x="6159500" y="3119438"/>
          <p14:tracePt t="46878" x="6167438" y="3109913"/>
          <p14:tracePt t="47023" x="6167438" y="3127375"/>
          <p14:tracePt t="47031" x="6167438" y="3135313"/>
          <p14:tracePt t="47039" x="6167438" y="3152775"/>
          <p14:tracePt t="47046" x="6159500" y="3170238"/>
          <p14:tracePt t="47054" x="6151563" y="3203575"/>
          <p14:tracePt t="47061" x="6142038" y="3203575"/>
          <p14:tracePt t="47070" x="6142038" y="3228975"/>
          <p14:tracePt t="47078" x="6142038" y="3254375"/>
          <p14:tracePt t="47086" x="6134100" y="3297238"/>
          <p14:tracePt t="47107" x="6134100" y="3365500"/>
          <p14:tracePt t="47109" x="6134100" y="3416300"/>
          <p14:tracePt t="47118" x="6134100" y="3484563"/>
          <p14:tracePt t="47125" x="6134100" y="3543300"/>
          <p14:tracePt t="47134" x="6134100" y="3611563"/>
          <p14:tracePt t="47142" x="6134100" y="3671888"/>
          <p14:tracePt t="47150" x="6142038" y="3756025"/>
          <p14:tracePt t="47158" x="6167438" y="3832225"/>
          <p14:tracePt t="47166" x="6184900" y="3908425"/>
          <p14:tracePt t="47175" x="6202363" y="3968750"/>
          <p14:tracePt t="47182" x="6219825" y="4027488"/>
          <p14:tracePt t="47190" x="6219825" y="4070350"/>
          <p14:tracePt t="47198" x="6235700" y="4121150"/>
          <p14:tracePt t="47206" x="6245225" y="4164013"/>
          <p14:tracePt t="47214" x="6253163" y="4214813"/>
          <p14:tracePt t="47222" x="6286500" y="4275138"/>
          <p14:tracePt t="47230" x="6286500" y="4308475"/>
          <p14:tracePt t="47237" x="6296025" y="4351338"/>
          <p14:tracePt t="47246" x="6296025" y="4384675"/>
          <p14:tracePt t="47253" x="6296025" y="4419600"/>
          <p14:tracePt t="47262" x="6303963" y="4427538"/>
          <p14:tracePt t="47270" x="6303963" y="4445000"/>
          <p14:tracePt t="47278" x="6303963" y="4452938"/>
          <p14:tracePt t="47286" x="6303963" y="4460875"/>
          <p14:tracePt t="47294" x="6311900" y="4486275"/>
          <p14:tracePt t="47310" x="6311900" y="4503738"/>
          <p14:tracePt t="47318" x="6311900" y="4521200"/>
          <p14:tracePt t="47326" x="6311900" y="4529138"/>
          <p14:tracePt t="47334" x="6329363" y="4554538"/>
          <p14:tracePt t="47350" x="6329363" y="4572000"/>
          <p14:tracePt t="47359" x="6329363" y="4579938"/>
          <p14:tracePt t="47366" x="6329363" y="4589463"/>
          <p14:tracePt t="47382" x="6329363" y="4597400"/>
          <p14:tracePt t="47711" x="6329363" y="4589463"/>
          <p14:tracePt t="47751" x="6329363" y="4572000"/>
          <p14:tracePt t="47766" x="6329363" y="4564063"/>
          <p14:tracePt t="47774" x="6329363" y="4554538"/>
          <p14:tracePt t="47782" x="6329363" y="4546600"/>
          <p14:tracePt t="47790" x="6338888" y="4529138"/>
          <p14:tracePt t="47799" x="6338888" y="4503738"/>
          <p14:tracePt t="47808" x="6346825" y="4503738"/>
          <p14:tracePt t="47814" x="6346825" y="4486275"/>
          <p14:tracePt t="47824" x="6364288" y="4470400"/>
          <p14:tracePt t="47831" x="6364288" y="4460875"/>
          <p14:tracePt t="47838" x="6364288" y="4445000"/>
          <p14:tracePt t="47846" x="6364288" y="4427538"/>
          <p14:tracePt t="47854" x="6372225" y="4419600"/>
          <p14:tracePt t="47862" x="6380163" y="4402138"/>
          <p14:tracePt t="47870" x="6389688" y="4384675"/>
          <p14:tracePt t="47878" x="6397625" y="4376738"/>
          <p14:tracePt t="47886" x="6397625" y="4368800"/>
          <p14:tracePt t="47894" x="6405563" y="4351338"/>
          <p14:tracePt t="47918" x="6415088" y="4333875"/>
          <p14:tracePt t="47926" x="6423025" y="4308475"/>
          <p14:tracePt t="47943" x="6440488" y="4291013"/>
          <p14:tracePt t="47950" x="6448425" y="4291013"/>
          <p14:tracePt t="47959" x="6448425" y="4283075"/>
          <p14:tracePt t="47966" x="6448425" y="4265613"/>
          <p14:tracePt t="47975" x="6465888" y="4249738"/>
          <p14:tracePt t="47982" x="6473825" y="4240213"/>
          <p14:tracePt t="47990" x="6483350" y="4224338"/>
          <p14:tracePt t="48007" x="6499225" y="4197350"/>
          <p14:tracePt t="48014" x="6508750" y="4189413"/>
          <p14:tracePt t="48022" x="6516688" y="4181475"/>
          <p14:tracePt t="48030" x="6516688" y="4171950"/>
          <p14:tracePt t="48038" x="6524625" y="4146550"/>
          <p14:tracePt t="48046" x="6534150" y="4138613"/>
          <p14:tracePt t="48055" x="6542088" y="4130675"/>
          <p14:tracePt t="48062" x="6542088" y="4113213"/>
          <p14:tracePt t="48070" x="6542088" y="4087813"/>
          <p14:tracePt t="48092" x="6567488" y="4062413"/>
          <p14:tracePt t="48094" x="6567488" y="4052888"/>
          <p14:tracePt t="48102" x="6567488" y="4044950"/>
          <p14:tracePt t="48110" x="6567488" y="4037013"/>
          <p14:tracePt t="48118" x="6575425" y="4002088"/>
          <p14:tracePt t="48126" x="6575425" y="3994150"/>
          <p14:tracePt t="48134" x="6575425" y="3976688"/>
          <p14:tracePt t="48142" x="6575425" y="3960813"/>
          <p14:tracePt t="48150" x="6575425" y="3943350"/>
          <p14:tracePt t="48159" x="6575425" y="3925888"/>
          <p14:tracePt t="48166" x="6575425" y="3900488"/>
          <p14:tracePt t="48174" x="6575425" y="3892550"/>
          <p14:tracePt t="48182" x="6584950" y="3867150"/>
          <p14:tracePt t="48191" x="6584950" y="3857625"/>
          <p14:tracePt t="48198" x="6584950" y="3832225"/>
          <p14:tracePt t="48207" x="6592888" y="3816350"/>
          <p14:tracePt t="48214" x="6592888" y="3798888"/>
          <p14:tracePt t="48222" x="6610350" y="3763963"/>
          <p14:tracePt t="48230" x="6618288" y="3748088"/>
          <p14:tracePt t="48238" x="6626225" y="3722688"/>
          <p14:tracePt t="48246" x="6626225" y="3705225"/>
          <p14:tracePt t="48254" x="6626225" y="3687763"/>
          <p14:tracePt t="48262" x="6643688" y="3662363"/>
          <p14:tracePt t="48270" x="6643688" y="3646488"/>
          <p14:tracePt t="48286" x="6643688" y="3629025"/>
          <p14:tracePt t="48294" x="6653213" y="3611563"/>
          <p14:tracePt t="48310" x="6661150" y="3594100"/>
          <p14:tracePt t="48526" x="6661150" y="3586163"/>
          <p14:tracePt t="48542" x="6661150" y="3594100"/>
          <p14:tracePt t="48550" x="6653213" y="3603625"/>
          <p14:tracePt t="48558" x="6643688" y="3603625"/>
          <p14:tracePt t="48566" x="6635750" y="3619500"/>
          <p14:tracePt t="48574" x="6618288" y="3654425"/>
          <p14:tracePt t="48581" x="6618288" y="3662363"/>
          <p14:tracePt t="48589" x="6618288" y="3671888"/>
          <p14:tracePt t="48598" x="6618288" y="3705225"/>
          <p14:tracePt t="48606" x="6610350" y="3748088"/>
          <p14:tracePt t="48614" x="6610350" y="3781425"/>
          <p14:tracePt t="48622" x="6610350" y="3832225"/>
          <p14:tracePt t="48630" x="6610350" y="3892550"/>
          <p14:tracePt t="48638" x="6610350" y="3960813"/>
          <p14:tracePt t="48646" x="6592888" y="4037013"/>
          <p14:tracePt t="48654" x="6575425" y="4079875"/>
          <p14:tracePt t="48661" x="6575425" y="4130675"/>
          <p14:tracePt t="48670" x="6567488" y="4146550"/>
          <p14:tracePt t="48677" x="6550025" y="4206875"/>
          <p14:tracePt t="48686" x="6550025" y="4232275"/>
          <p14:tracePt t="48693" x="6534150" y="4265613"/>
          <p14:tracePt t="48702" x="6524625" y="4275138"/>
          <p14:tracePt t="48710" x="6524625" y="4300538"/>
          <p14:tracePt t="48718" x="6516688" y="4333875"/>
          <p14:tracePt t="48725" x="6516688" y="4341813"/>
          <p14:tracePt t="48734" x="6508750" y="4368800"/>
          <p14:tracePt t="48742" x="6508750" y="4394200"/>
          <p14:tracePt t="48750" x="6508750" y="4402138"/>
          <p14:tracePt t="48758" x="6499225" y="4427538"/>
          <p14:tracePt t="48766" x="6499225" y="4445000"/>
          <p14:tracePt t="48774" x="6483350" y="4470400"/>
          <p14:tracePt t="48782" x="6473825" y="4478338"/>
          <p14:tracePt t="48790" x="6465888" y="4503738"/>
          <p14:tracePt t="48798" x="6456363" y="4521200"/>
          <p14:tracePt t="48806" x="6456363" y="4529138"/>
          <p14:tracePt t="48814" x="6456363" y="4546600"/>
          <p14:tracePt t="48822" x="6456363" y="4572000"/>
          <p14:tracePt t="48830" x="6456363" y="4589463"/>
          <p14:tracePt t="48838" x="6456363" y="4614863"/>
          <p14:tracePt t="48846" x="6456363" y="4640263"/>
          <p14:tracePt t="48854" x="6456363" y="4683125"/>
          <p14:tracePt t="48862" x="6456363" y="4699000"/>
          <p14:tracePt t="48870" x="6456363" y="4733925"/>
          <p14:tracePt t="48878" x="6456363" y="4767263"/>
          <p14:tracePt t="48886" x="6456363" y="4802188"/>
          <p14:tracePt t="48893" x="6456363" y="4843463"/>
          <p14:tracePt t="48901" x="6456363" y="4868863"/>
          <p14:tracePt t="48910" x="6456363" y="4911725"/>
          <p14:tracePt t="48918" x="6456363" y="4937125"/>
          <p14:tracePt t="48926" x="6456363" y="4972050"/>
          <p14:tracePt t="48934" x="6456363" y="5005388"/>
          <p14:tracePt t="48943" x="6456363" y="5022850"/>
          <p14:tracePt t="48950" x="6465888" y="5048250"/>
          <p14:tracePt t="48958" x="6465888" y="5073650"/>
          <p14:tracePt t="48966" x="6473825" y="5081588"/>
          <p14:tracePt t="48975" x="6491288" y="5106988"/>
          <p14:tracePt t="48982" x="6491288" y="5116513"/>
          <p14:tracePt t="48990" x="6499225" y="5124450"/>
          <p14:tracePt t="48998" x="6508750" y="5149850"/>
          <p14:tracePt t="49006" x="6516688" y="5157788"/>
          <p14:tracePt t="49014" x="6524625" y="5167313"/>
          <p14:tracePt t="49022" x="6542088" y="5175250"/>
          <p14:tracePt t="49030" x="6559550" y="5192713"/>
          <p14:tracePt t="49038" x="6575425" y="5208588"/>
          <p14:tracePt t="49046" x="6575425" y="5218113"/>
          <p14:tracePt t="49054" x="6600825" y="5235575"/>
          <p14:tracePt t="49062" x="6610350" y="5251450"/>
          <p14:tracePt t="49070" x="6618288" y="5268913"/>
          <p14:tracePt t="49092" x="6635750" y="5286375"/>
          <p14:tracePt t="49094" x="6643688" y="5294313"/>
          <p14:tracePt t="49431" x="6643688" y="5286375"/>
          <p14:tracePt t="49447" x="6643688" y="5276850"/>
          <p14:tracePt t="49462" x="6643688" y="5268913"/>
          <p14:tracePt t="49550" x="6643688" y="5260975"/>
          <p14:tracePt t="50126" x="6643688" y="5243513"/>
          <p14:tracePt t="50144" x="6643688" y="5235575"/>
          <p14:tracePt t="50279" x="6643688" y="5226050"/>
          <p14:tracePt t="50310" x="6643688" y="5208588"/>
          <p14:tracePt t="50454" x="6643688" y="5200650"/>
          <p14:tracePt t="50606" x="6643688" y="5192713"/>
          <p14:tracePt t="50622" x="6635750" y="5192713"/>
          <p14:tracePt t="50654" x="6626225" y="5192713"/>
          <p14:tracePt t="50822" x="6618288" y="5192713"/>
          <p14:tracePt t="50831" x="6610350" y="5192713"/>
          <p14:tracePt t="51007" x="6610350" y="5183188"/>
          <p14:tracePt t="51024" x="6610350" y="5175250"/>
          <p14:tracePt t="51102" x="6610350" y="5167313"/>
          <p14:tracePt t="51142" x="6610350" y="5157788"/>
          <p14:tracePt t="51150" x="6610350" y="5149850"/>
          <p14:tracePt t="51182" x="6618288" y="5124450"/>
          <p14:tracePt t="51198" x="6635750" y="5116513"/>
          <p14:tracePt t="51206" x="6635750" y="5106988"/>
          <p14:tracePt t="51214" x="6643688" y="5099050"/>
          <p14:tracePt t="51238" x="6643688" y="5081588"/>
          <p14:tracePt t="51254" x="6653213" y="5073650"/>
          <p14:tracePt t="51278" x="6653213" y="5056188"/>
          <p14:tracePt t="51286" x="6653213" y="5048250"/>
          <p14:tracePt t="51294" x="6661150" y="5038725"/>
          <p14:tracePt t="51302" x="6669088" y="5030788"/>
          <p14:tracePt t="51310" x="6669088" y="5013325"/>
          <p14:tracePt t="51326" x="6669088" y="4997450"/>
          <p14:tracePt t="51334" x="6669088" y="4987925"/>
          <p14:tracePt t="51343" x="6669088" y="4979988"/>
          <p14:tracePt t="51350" x="6669088" y="4972050"/>
          <p14:tracePt t="51366" x="6669088" y="4946650"/>
          <p14:tracePt t="51375" x="6669088" y="4937125"/>
          <p14:tracePt t="51382" x="6669088" y="4919663"/>
          <p14:tracePt t="51391" x="6669088" y="4911725"/>
          <p14:tracePt t="51407" x="6669088" y="4903788"/>
          <p14:tracePt t="51414" x="6678613" y="4878388"/>
          <p14:tracePt t="51430" x="6686550" y="4852988"/>
          <p14:tracePt t="51446" x="6686550" y="4843463"/>
          <p14:tracePt t="51454" x="6686550" y="4818063"/>
          <p14:tracePt t="51462" x="6686550" y="4810125"/>
          <p14:tracePt t="51470" x="6686550" y="4802188"/>
          <p14:tracePt t="51478" x="6686550" y="4784725"/>
          <p14:tracePt t="51486" x="6686550" y="4767263"/>
          <p14:tracePt t="51494" x="6686550" y="4759325"/>
          <p14:tracePt t="51502" x="6686550" y="4741863"/>
          <p14:tracePt t="51510" x="6686550" y="4716463"/>
          <p14:tracePt t="51519" x="6686550" y="4708525"/>
          <p14:tracePt t="51526" x="6686550" y="4683125"/>
          <p14:tracePt t="51534" x="6686550" y="4665663"/>
          <p14:tracePt t="51543" x="6704013" y="4630738"/>
          <p14:tracePt t="51560" x="6711950" y="4605338"/>
          <p14:tracePt t="51575" x="6711950" y="4589463"/>
          <p14:tracePt t="51582" x="6711950" y="4564063"/>
          <p14:tracePt t="51598" x="6719888" y="4546600"/>
          <p14:tracePt t="51607" x="6719888" y="4529138"/>
          <p14:tracePt t="51614" x="6719888" y="4521200"/>
          <p14:tracePt t="51622" x="6719888" y="4495800"/>
          <p14:tracePt t="51638" x="6719888" y="4486275"/>
          <p14:tracePt t="51646" x="6737350" y="4470400"/>
          <p14:tracePt t="51654" x="6737350" y="4460875"/>
          <p14:tracePt t="51662" x="6737350" y="4452938"/>
          <p14:tracePt t="51670" x="6745288" y="4435475"/>
          <p14:tracePt t="51686" x="6745288" y="4427538"/>
          <p14:tracePt t="51694" x="6745288" y="4419600"/>
          <p14:tracePt t="51710" x="6745288" y="4402138"/>
          <p14:tracePt t="51718" x="6745288" y="4394200"/>
          <p14:tracePt t="51726" x="6754813" y="4384675"/>
          <p14:tracePt t="51734" x="6754813" y="4368800"/>
          <p14:tracePt t="51750" x="6762750" y="4351338"/>
          <p14:tracePt t="51760" x="6762750" y="4325938"/>
          <p14:tracePt t="51766" x="6770688" y="4316413"/>
          <p14:tracePt t="51782" x="6780213" y="4283075"/>
          <p14:tracePt t="51798" x="6780213" y="4275138"/>
          <p14:tracePt t="51807" x="6788150" y="4265613"/>
          <p14:tracePt t="51814" x="6788150" y="4257675"/>
          <p14:tracePt t="51822" x="6788150" y="4240213"/>
          <p14:tracePt t="51830" x="6797675" y="4232275"/>
          <p14:tracePt t="51838" x="6797675" y="4224338"/>
          <p14:tracePt t="51846" x="6797675" y="4214813"/>
          <p14:tracePt t="51854" x="6813550" y="4197350"/>
          <p14:tracePt t="51862" x="6813550" y="4189413"/>
          <p14:tracePt t="51870" x="6813550" y="4181475"/>
          <p14:tracePt t="51878" x="6823075" y="4171950"/>
          <p14:tracePt t="51886" x="6823075" y="4164013"/>
          <p14:tracePt t="51894" x="6831013" y="4146550"/>
          <p14:tracePt t="51918" x="6831013" y="4130675"/>
          <p14:tracePt t="51926" x="6838950" y="4121150"/>
          <p14:tracePt t="51934" x="6838950" y="4113213"/>
          <p14:tracePt t="51950" x="6838950" y="4095750"/>
          <p14:tracePt t="51959" x="6848475" y="4095750"/>
          <p14:tracePt t="51975" x="6848475" y="4087813"/>
          <p14:tracePt t="51990" x="6848475" y="4079875"/>
          <p14:tracePt t="51998" x="6848475" y="4070350"/>
          <p14:tracePt t="52007" x="6848475" y="4062413"/>
          <p14:tracePt t="52014" x="6848475" y="4052888"/>
          <p14:tracePt t="52030" x="6848475" y="4027488"/>
          <p14:tracePt t="52038" x="6848475" y="4019550"/>
          <p14:tracePt t="52054" x="6848475" y="4002088"/>
          <p14:tracePt t="52070" x="6848475" y="3994150"/>
          <p14:tracePt t="52086" x="6848475" y="3986213"/>
          <p14:tracePt t="52094" x="6848475" y="3976688"/>
          <p14:tracePt t="52102" x="6848475" y="3960813"/>
          <p14:tracePt t="52110" x="6848475" y="3951288"/>
          <p14:tracePt t="52118" x="6848475" y="3935413"/>
          <p14:tracePt t="52126" x="6848475" y="3925888"/>
          <p14:tracePt t="52134" x="6848475" y="3917950"/>
          <p14:tracePt t="52143" x="6848475" y="3900488"/>
          <p14:tracePt t="52150" x="6848475" y="3892550"/>
          <p14:tracePt t="52176" x="6848475" y="3875088"/>
          <p14:tracePt t="52182" x="6848475" y="3867150"/>
          <p14:tracePt t="52198" x="6848475" y="3857625"/>
          <p14:tracePt t="52207" x="6848475" y="3841750"/>
          <p14:tracePt t="52222" x="6848475" y="3832225"/>
          <p14:tracePt t="52238" x="6848475" y="3824288"/>
          <p14:tracePt t="52246" x="6848475" y="3816350"/>
          <p14:tracePt t="52262" x="6848475" y="3806825"/>
          <p14:tracePt t="52270" x="6848475" y="3798888"/>
          <p14:tracePt t="52278" x="6848475" y="3781425"/>
          <p14:tracePt t="52286" x="6848475" y="3773488"/>
          <p14:tracePt t="52302" x="6848475" y="3763963"/>
          <p14:tracePt t="52310" x="6848475" y="3748088"/>
          <p14:tracePt t="52326" x="6848475" y="3738563"/>
          <p14:tracePt t="52334" x="6856413" y="3730625"/>
          <p14:tracePt t="52343" x="6856413" y="3722688"/>
          <p14:tracePt t="52350" x="6856413" y="3713163"/>
          <p14:tracePt t="52359" x="6864350" y="3697288"/>
          <p14:tracePt t="52366" x="6864350" y="3687763"/>
          <p14:tracePt t="52374" x="6881813" y="3662363"/>
          <p14:tracePt t="52391" x="6881813" y="3636963"/>
          <p14:tracePt t="52398" x="6881813" y="3629025"/>
          <p14:tracePt t="52407" x="6881813" y="3611563"/>
          <p14:tracePt t="52414" x="6889750" y="3603625"/>
          <p14:tracePt t="52422" x="6889750" y="3594100"/>
          <p14:tracePt t="52430" x="6889750" y="3578225"/>
          <p14:tracePt t="52438" x="6899275" y="3560763"/>
          <p14:tracePt t="52446" x="6915150" y="3552825"/>
          <p14:tracePt t="52454" x="6915150" y="3543300"/>
          <p14:tracePt t="52462" x="6915150" y="3527425"/>
          <p14:tracePt t="52470" x="6924675" y="3517900"/>
          <p14:tracePt t="52478" x="6924675" y="3502025"/>
          <p14:tracePt t="52486" x="6932613" y="3475038"/>
          <p14:tracePt t="52494" x="6932613" y="3467100"/>
          <p14:tracePt t="52502" x="6932613" y="3459163"/>
          <p14:tracePt t="52510" x="6932613" y="3441700"/>
          <p14:tracePt t="52519" x="6932613" y="3424238"/>
          <p14:tracePt t="52526" x="6932613" y="3416300"/>
          <p14:tracePt t="52534" x="6932613" y="3398838"/>
          <p14:tracePt t="52543" x="6932613" y="3382963"/>
          <p14:tracePt t="52550" x="6932613" y="3365500"/>
          <p14:tracePt t="52559" x="6932613" y="3348038"/>
          <p14:tracePt t="52566" x="6932613" y="3322638"/>
          <p14:tracePt t="52574" x="6932613" y="3314700"/>
          <p14:tracePt t="52582" x="6932613" y="3297238"/>
          <p14:tracePt t="52591" x="6932613" y="3289300"/>
          <p14:tracePt t="52598" x="6932613" y="3271838"/>
          <p14:tracePt t="52608" x="6932613" y="3254375"/>
          <p14:tracePt t="52614" x="6932613" y="3246438"/>
          <p14:tracePt t="52622" x="6932613" y="3228975"/>
          <p14:tracePt t="52630" x="6932613" y="3221038"/>
          <p14:tracePt t="52638" x="6932613" y="3195638"/>
          <p14:tracePt t="52646" x="6932613" y="3170238"/>
          <p14:tracePt t="52654" x="6932613" y="3152775"/>
          <p14:tracePt t="52662" x="6932613" y="3135313"/>
          <p14:tracePt t="52670" x="6932613" y="3109913"/>
          <p14:tracePt t="52678" x="6932613" y="3101975"/>
          <p14:tracePt t="52686" x="6932613" y="3076575"/>
          <p14:tracePt t="52694" x="6932613" y="3067050"/>
          <p14:tracePt t="52710" x="6932613" y="3051175"/>
          <p14:tracePt t="52718" x="6932613" y="3041650"/>
          <p14:tracePt t="52750" x="6950075" y="3025775"/>
          <p14:tracePt t="53718" x="6950075" y="3033713"/>
          <p14:tracePt t="53943" x="6950075" y="3041650"/>
          <p14:tracePt t="53960" x="6950075" y="3051175"/>
          <p14:tracePt t="54006" x="6950075" y="3059113"/>
          <p14:tracePt t="54046" x="6950075" y="3067050"/>
          <p14:tracePt t="54102" x="6958013" y="3076575"/>
          <p14:tracePt t="56262" x="6958013" y="3084513"/>
          <p14:tracePt t="56271" x="6958013" y="3109913"/>
          <p14:tracePt t="56279" x="6958013" y="3135313"/>
          <p14:tracePt t="56287" x="6958013" y="3152775"/>
          <p14:tracePt t="56295" x="6967538" y="3195638"/>
          <p14:tracePt t="56302" x="6967538" y="3228975"/>
          <p14:tracePt t="56310" x="6975475" y="3271838"/>
          <p14:tracePt t="56318" x="6992938" y="3322638"/>
          <p14:tracePt t="56326" x="6992938" y="3365500"/>
          <p14:tracePt t="56334" x="6992938" y="3408363"/>
          <p14:tracePt t="56343" x="6992938" y="3449638"/>
          <p14:tracePt t="56350" x="6992938" y="3492500"/>
          <p14:tracePt t="56359" x="6992938" y="3527425"/>
          <p14:tracePt t="56366" x="7000875" y="3568700"/>
          <p14:tracePt t="56375" x="7008813" y="3619500"/>
          <p14:tracePt t="56382" x="7008813" y="3629025"/>
          <p14:tracePt t="56390" x="7026275" y="3679825"/>
          <p14:tracePt t="56398" x="7034213" y="3697288"/>
          <p14:tracePt t="56406" x="7034213" y="3713163"/>
          <p14:tracePt t="56414" x="7034213" y="3738563"/>
          <p14:tracePt t="56422" x="7034213" y="3748088"/>
          <p14:tracePt t="56430" x="7034213" y="3763963"/>
          <p14:tracePt t="56438" x="7034213" y="3773488"/>
          <p14:tracePt t="56462" x="7034213" y="3798888"/>
          <p14:tracePt t="56470" x="7043738" y="3806825"/>
          <p14:tracePt t="56494" x="7051675" y="3824288"/>
          <p14:tracePt t="56502" x="7059613" y="3841750"/>
          <p14:tracePt t="56510" x="7077075" y="3867150"/>
          <p14:tracePt t="56518" x="7094538" y="3892550"/>
          <p14:tracePt t="56527" x="7119938" y="3900488"/>
          <p14:tracePt t="56534" x="7153275" y="3925888"/>
          <p14:tracePt t="56542" x="7170738" y="3943350"/>
          <p14:tracePt t="56550" x="7196138" y="3951288"/>
          <p14:tracePt t="56560" x="7213600" y="3968750"/>
          <p14:tracePt t="56566" x="7213600" y="3976688"/>
          <p14:tracePt t="56590" x="7213600" y="3986213"/>
          <p14:tracePt t="56598" x="7213600" y="3994150"/>
          <p14:tracePt t="56607" x="7213600" y="4002088"/>
          <p14:tracePt t="56614" x="7213600" y="4019550"/>
          <p14:tracePt t="56622" x="7221538" y="4044950"/>
          <p14:tracePt t="56630" x="7229475" y="4052888"/>
          <p14:tracePt t="56638" x="7239000" y="4070350"/>
          <p14:tracePt t="56646" x="7256463" y="4095750"/>
          <p14:tracePt t="56654" x="7256463" y="4105275"/>
          <p14:tracePt t="56662" x="7264400" y="4113213"/>
          <p14:tracePt t="56670" x="7264400" y="4130675"/>
          <p14:tracePt t="56686" x="7264400" y="4138613"/>
          <p14:tracePt t="56710" x="7264400" y="4146550"/>
          <p14:tracePt t="56855" x="7264400" y="4138613"/>
          <p14:tracePt t="56878" x="7264400" y="4130675"/>
          <p14:tracePt t="56893" x="7264400" y="4121150"/>
          <p14:tracePt t="56902" x="7264400" y="4113213"/>
          <p14:tracePt t="56909" x="7264400" y="4105275"/>
          <p14:tracePt t="56934" x="7264400" y="4087813"/>
          <p14:tracePt t="56942" x="7264400" y="4070350"/>
          <p14:tracePt t="56958" x="7264400" y="4052888"/>
          <p14:tracePt t="56966" x="7272338" y="4027488"/>
          <p14:tracePt t="56975" x="7272338" y="4019550"/>
          <p14:tracePt t="56982" x="7272338" y="3986213"/>
          <p14:tracePt t="56990" x="7272338" y="3951288"/>
          <p14:tracePt t="56998" x="7272338" y="3908425"/>
          <p14:tracePt t="57006" x="7272338" y="3867150"/>
          <p14:tracePt t="57014" x="7272338" y="3798888"/>
          <p14:tracePt t="57022" x="7272338" y="3738563"/>
          <p14:tracePt t="57030" x="7272338" y="3679825"/>
          <p14:tracePt t="57038" x="7272338" y="3636963"/>
          <p14:tracePt t="57046" x="7272338" y="3578225"/>
          <p14:tracePt t="57054" x="7264400" y="3517900"/>
          <p14:tracePt t="57062" x="7256463" y="3484563"/>
          <p14:tracePt t="57070" x="7256463" y="3441700"/>
          <p14:tracePt t="57078" x="7246938" y="3382963"/>
          <p14:tracePt t="57086" x="7246938" y="3355975"/>
          <p14:tracePt t="57107" x="7221538" y="3263900"/>
          <p14:tracePt t="57110" x="7221538" y="3238500"/>
          <p14:tracePt t="57118" x="7221538" y="3203575"/>
          <p14:tracePt t="57125" x="7221538" y="3178175"/>
          <p14:tracePt t="57133" x="7221538" y="3160713"/>
          <p14:tracePt t="57142" x="7221538" y="3144838"/>
          <p14:tracePt t="57149" x="7221538" y="3127375"/>
          <p14:tracePt t="57158" x="7221538" y="3119438"/>
          <p14:tracePt t="57175" x="7221538" y="3109913"/>
          <p14:tracePt t="57181" x="7221538" y="3094038"/>
          <p14:tracePt t="57206" x="7229475" y="3084513"/>
          <p14:tracePt t="57213" x="7229475" y="3076575"/>
          <p14:tracePt t="57221" x="7229475" y="3059113"/>
          <p14:tracePt t="57237" x="7239000" y="3041650"/>
          <p14:tracePt t="57245" x="7246938" y="3033713"/>
          <p14:tracePt t="57261" x="7256463" y="3033713"/>
          <p14:tracePt t="57399" x="7246938" y="3025775"/>
          <p14:tracePt t="57408" x="7170738" y="3025775"/>
          <p14:tracePt t="57414" x="7051675" y="3000375"/>
          <p14:tracePt t="57424" x="6942138" y="2990850"/>
          <p14:tracePt t="57431" x="6823075" y="2965450"/>
          <p14:tracePt t="57439" x="6719888" y="2940050"/>
          <p14:tracePt t="57447" x="6661150" y="2932113"/>
          <p14:tracePt t="57454" x="6626225" y="2914650"/>
          <p14:tracePt t="57463" x="6618288" y="2906713"/>
          <p14:tracePt t="57575" x="6610350" y="2906713"/>
          <p14:tracePt t="57607" x="6610350" y="2914650"/>
          <p14:tracePt t="57631" x="6610350" y="2932113"/>
          <p14:tracePt t="57639" x="6600825" y="2940050"/>
          <p14:tracePt t="57654" x="6600825" y="2965450"/>
          <p14:tracePt t="57662" x="6592888" y="2982913"/>
          <p14:tracePt t="57678" x="6584950" y="2990850"/>
          <p14:tracePt t="57687" x="6584950" y="3000375"/>
          <p14:tracePt t="57696" x="6584950" y="3008313"/>
          <p14:tracePt t="57702" x="6575425" y="3033713"/>
          <p14:tracePt t="57710" x="6575425" y="3041650"/>
          <p14:tracePt t="57718" x="6567488" y="3051175"/>
          <p14:tracePt t="57734" x="6567488" y="3067050"/>
          <p14:tracePt t="57742" x="6567488" y="3076575"/>
          <p14:tracePt t="57750" x="6550025" y="3094038"/>
          <p14:tracePt t="57758" x="6550025" y="3101975"/>
          <p14:tracePt t="57766" x="6550025" y="3109913"/>
          <p14:tracePt t="57775" x="6550025" y="3119438"/>
          <p14:tracePt t="57782" x="6550025" y="3135313"/>
          <p14:tracePt t="57798" x="6542088" y="3144838"/>
          <p14:tracePt t="57814" x="6534150" y="3152775"/>
          <p14:tracePt t="57822" x="6524625" y="3160713"/>
          <p14:tracePt t="57830" x="6499225" y="3178175"/>
          <p14:tracePt t="57838" x="6483350" y="3178175"/>
          <p14:tracePt t="57846" x="6473825" y="3178175"/>
          <p14:tracePt t="57854" x="6456363" y="3178175"/>
          <p14:tracePt t="57862" x="6448425" y="3178175"/>
          <p14:tracePt t="57910" x="6440488" y="3186113"/>
          <p14:tracePt t="57918" x="6423025" y="3186113"/>
          <p14:tracePt t="57934" x="6415088" y="3186113"/>
          <p14:tracePt t="57942" x="6405563" y="3186113"/>
          <p14:tracePt t="57950" x="6397625" y="3186113"/>
          <p14:tracePt t="57966" x="6389688" y="3186113"/>
          <p14:tracePt t="58167" x="6380163" y="3195638"/>
          <p14:tracePt t="58175" x="6372225" y="3203575"/>
          <p14:tracePt t="59118" x="6364288" y="3203575"/>
          <p14:tracePt t="59142" x="6354763" y="3203575"/>
          <p14:tracePt t="59694" x="6354763" y="3195638"/>
          <p14:tracePt t="59703" x="6354763" y="3186113"/>
          <p14:tracePt t="59718" x="6364288" y="3178175"/>
          <p14:tracePt t="59726" x="6372225" y="3178175"/>
          <p14:tracePt t="59743" x="6380163" y="3178175"/>
          <p14:tracePt t="59902" x="6389688" y="3170238"/>
          <p14:tracePt t="59911" x="6389688" y="3160713"/>
          <p14:tracePt t="59919" x="6389688" y="3152775"/>
          <p14:tracePt t="59928" x="6389688" y="3144838"/>
          <p14:tracePt t="59943" x="6389688" y="3127375"/>
          <p14:tracePt t="59950" x="6389688" y="3109913"/>
          <p14:tracePt t="59966" x="6389688" y="3084513"/>
          <p14:tracePt t="59974" x="6389688" y="3076575"/>
          <p14:tracePt t="59982" x="6389688" y="3059113"/>
          <p14:tracePt t="59991" x="6397625" y="3033713"/>
          <p14:tracePt t="59998" x="6397625" y="3025775"/>
          <p14:tracePt t="60007" x="6397625" y="3000375"/>
          <p14:tracePt t="60014" x="6397625" y="2982913"/>
          <p14:tracePt t="60022" x="6415088" y="2965450"/>
          <p14:tracePt t="60030" x="6415088" y="2940050"/>
          <p14:tracePt t="60038" x="6415088" y="2922588"/>
          <p14:tracePt t="60046" x="6415088" y="2906713"/>
          <p14:tracePt t="60054" x="6415088" y="2871788"/>
          <p14:tracePt t="60062" x="6415088" y="2846388"/>
          <p14:tracePt t="60070" x="6423025" y="2830513"/>
          <p14:tracePt t="60078" x="6423025" y="2787650"/>
          <p14:tracePt t="60086" x="6423025" y="2770188"/>
          <p14:tracePt t="60094" x="6423025" y="2736850"/>
          <p14:tracePt t="60110" x="6430963" y="2701925"/>
          <p14:tracePt t="60118" x="6430963" y="2668588"/>
          <p14:tracePt t="60126" x="6440488" y="2651125"/>
          <p14:tracePt t="60134" x="6440488" y="2633663"/>
          <p14:tracePt t="60142" x="6440488" y="2600325"/>
          <p14:tracePt t="60150" x="6456363" y="2557463"/>
          <p14:tracePt t="60159" x="6456363" y="2541588"/>
          <p14:tracePt t="60166" x="6456363" y="2506663"/>
          <p14:tracePt t="60175" x="6456363" y="2481263"/>
          <p14:tracePt t="60182" x="6456363" y="2455863"/>
          <p14:tracePt t="60190" x="6456363" y="2413000"/>
          <p14:tracePt t="60198" x="6456363" y="2379663"/>
          <p14:tracePt t="60206" x="6456363" y="2336800"/>
          <p14:tracePt t="60214" x="6456363" y="2319338"/>
          <p14:tracePt t="60222" x="6456363" y="2293938"/>
          <p14:tracePt t="60230" x="6456363" y="2260600"/>
          <p14:tracePt t="60238" x="6456363" y="2227263"/>
          <p14:tracePt t="60246" x="6456363" y="2200275"/>
          <p14:tracePt t="60254" x="6456363" y="2174875"/>
          <p14:tracePt t="60262" x="6456363" y="2149475"/>
          <p14:tracePt t="60270" x="6456363" y="2141538"/>
          <p14:tracePt t="60278" x="6456363" y="2108200"/>
          <p14:tracePt t="60286" x="6456363" y="2082800"/>
          <p14:tracePt t="60294" x="6456363" y="2065338"/>
          <p14:tracePt t="60302" x="6456363" y="2039938"/>
          <p14:tracePt t="60310" x="6456363" y="2022475"/>
          <p14:tracePt t="60318" x="6456363" y="1997075"/>
          <p14:tracePt t="60326" x="6456363" y="1971675"/>
          <p14:tracePt t="60334" x="6456363" y="1954213"/>
          <p14:tracePt t="60342" x="6456363" y="1938338"/>
          <p14:tracePt t="60350" x="6456363" y="1920875"/>
          <p14:tracePt t="60359" x="6456363" y="1895475"/>
          <p14:tracePt t="60375" x="6456363" y="1878013"/>
          <p14:tracePt t="60382" x="6465888" y="1870075"/>
          <p14:tracePt t="60390" x="6465888" y="1852613"/>
          <p14:tracePt t="60398" x="6465888" y="1844675"/>
          <p14:tracePt t="60407" x="6465888" y="1835150"/>
          <p14:tracePt t="60414" x="6465888" y="1827213"/>
          <p14:tracePt t="60422" x="6465888" y="1819275"/>
          <p14:tracePt t="60446" x="6465888" y="1801813"/>
          <p14:tracePt t="60454" x="6465888" y="1793875"/>
          <p14:tracePt t="60478" x="6465888" y="1784350"/>
          <p14:tracePt t="60671" x="6465888" y="1793875"/>
          <p14:tracePt t="60679" x="6465888" y="1819275"/>
          <p14:tracePt t="60694" x="6465888" y="1835150"/>
          <p14:tracePt t="60702" x="6465888" y="1844675"/>
          <p14:tracePt t="60718" x="6465888" y="1860550"/>
          <p14:tracePt t="60726" x="6465888" y="1870075"/>
          <p14:tracePt t="60734" x="6465888" y="1885950"/>
          <p14:tracePt t="60743" x="6465888" y="1895475"/>
          <p14:tracePt t="60750" x="6473825" y="1911350"/>
          <p14:tracePt t="60759" x="6473825" y="1928813"/>
          <p14:tracePt t="60766" x="6491288" y="1954213"/>
          <p14:tracePt t="60775" x="6491288" y="1971675"/>
          <p14:tracePt t="60782" x="6499225" y="1997075"/>
          <p14:tracePt t="60790" x="6499225" y="2030413"/>
          <p14:tracePt t="60798" x="6499225" y="2039938"/>
          <p14:tracePt t="60807" x="6499225" y="2073275"/>
          <p14:tracePt t="60814" x="6508750" y="2108200"/>
          <p14:tracePt t="60822" x="6508750" y="2124075"/>
          <p14:tracePt t="60830" x="6516688" y="2149475"/>
          <p14:tracePt t="60838" x="6516688" y="2166938"/>
          <p14:tracePt t="60846" x="6534150" y="2192338"/>
          <p14:tracePt t="60854" x="6534150" y="2200275"/>
          <p14:tracePt t="60862" x="6534150" y="2235200"/>
          <p14:tracePt t="60870" x="6534150" y="2243138"/>
          <p14:tracePt t="60878" x="6534150" y="2260600"/>
          <p14:tracePt t="60886" x="6542088" y="2278063"/>
          <p14:tracePt t="60894" x="6542088" y="2311400"/>
          <p14:tracePt t="60902" x="6550025" y="2336800"/>
          <p14:tracePt t="60910" x="6550025" y="2387600"/>
          <p14:tracePt t="60918" x="6550025" y="2413000"/>
          <p14:tracePt t="60926" x="6550025" y="2455863"/>
          <p14:tracePt t="60934" x="6550025" y="2506663"/>
          <p14:tracePt t="60942" x="6550025" y="2524125"/>
          <p14:tracePt t="60950" x="6550025" y="2557463"/>
          <p14:tracePt t="60959" x="6550025" y="2582863"/>
          <p14:tracePt t="60966" x="6550025" y="2600325"/>
          <p14:tracePt t="60975" x="6550025" y="2617788"/>
          <p14:tracePt t="60982" x="6542088" y="2633663"/>
          <p14:tracePt t="60998" x="6542088" y="2651125"/>
          <p14:tracePt t="61007" x="6534150" y="2668588"/>
          <p14:tracePt t="61022" x="6534150" y="2693988"/>
          <p14:tracePt t="61030" x="6524625" y="2701925"/>
          <p14:tracePt t="61038" x="6524625" y="2727325"/>
          <p14:tracePt t="61046" x="6524625" y="2744788"/>
          <p14:tracePt t="61054" x="6524625" y="2762250"/>
          <p14:tracePt t="61062" x="6516688" y="2778125"/>
          <p14:tracePt t="61070" x="6516688" y="2795588"/>
          <p14:tracePt t="61078" x="6516688" y="2805113"/>
          <p14:tracePt t="61086" x="6508750" y="2820988"/>
          <p14:tracePt t="61094" x="6499225" y="2838450"/>
          <p14:tracePt t="61110" x="6499225" y="2863850"/>
          <p14:tracePt t="61118" x="6499225" y="2871788"/>
          <p14:tracePt t="61126" x="6499225" y="2881313"/>
          <p14:tracePt t="61134" x="6499225" y="2897188"/>
          <p14:tracePt t="61150" x="6499225" y="2906713"/>
          <p14:tracePt t="61159" x="6499225" y="2932113"/>
          <p14:tracePt t="61166" x="6499225" y="2940050"/>
          <p14:tracePt t="61174" x="6499225" y="2965450"/>
          <p14:tracePt t="61182" x="6499225" y="2974975"/>
          <p14:tracePt t="61190" x="6499225" y="3008313"/>
          <p14:tracePt t="61198" x="6499225" y="3025775"/>
          <p14:tracePt t="61206" x="6499225" y="3041650"/>
          <p14:tracePt t="61214" x="6499225" y="3059113"/>
          <p14:tracePt t="61222" x="6499225" y="3076575"/>
          <p14:tracePt t="61238" x="6499225" y="3094038"/>
          <p14:tracePt t="61246" x="6491288" y="3101975"/>
          <p14:tracePt t="61262" x="6491288" y="3109913"/>
          <p14:tracePt t="61270" x="6491288" y="3119438"/>
          <p14:tracePt t="61286" x="6483350" y="3152775"/>
          <p14:tracePt t="61302" x="6483350" y="3160713"/>
          <p14:tracePt t="61310" x="6483350" y="3178175"/>
          <p14:tracePt t="61318" x="6483350" y="3186113"/>
          <p14:tracePt t="61326" x="6465888" y="3195638"/>
          <p14:tracePt t="61343" x="6465888" y="3203575"/>
          <p14:tracePt t="61359" x="6465888" y="3211513"/>
          <p14:tracePt t="61406" x="6465888" y="3221038"/>
          <p14:tracePt t="61519" x="6456363" y="3228975"/>
          <p14:tracePt t="61537" x="6448425" y="3221038"/>
          <p14:tracePt t="61541" x="6448425" y="3211513"/>
          <p14:tracePt t="61550" x="6448425" y="3178175"/>
          <p14:tracePt t="61558" x="6448425" y="3152775"/>
          <p14:tracePt t="61566" x="6448425" y="3109913"/>
          <p14:tracePt t="61575" x="6448425" y="3051175"/>
          <p14:tracePt t="61582" x="6448425" y="3000375"/>
          <p14:tracePt t="61590" x="6448425" y="2940050"/>
          <p14:tracePt t="61598" x="6448425" y="2881313"/>
          <p14:tracePt t="61606" x="6448425" y="2813050"/>
          <p14:tracePt t="61614" x="6448425" y="2736850"/>
          <p14:tracePt t="61622" x="6448425" y="2668588"/>
          <p14:tracePt t="61630" x="6430963" y="2592388"/>
          <p14:tracePt t="61638" x="6423025" y="2524125"/>
          <p14:tracePt t="61646" x="6423025" y="2430463"/>
          <p14:tracePt t="61654" x="6405563" y="2371725"/>
          <p14:tracePt t="61662" x="6389688" y="2278063"/>
          <p14:tracePt t="61670" x="6380163" y="2217738"/>
          <p14:tracePt t="61678" x="6364288" y="2159000"/>
          <p14:tracePt t="61686" x="6354763" y="2082800"/>
          <p14:tracePt t="61694" x="6354763" y="2022475"/>
          <p14:tracePt t="61701" x="6354763" y="1979613"/>
          <p14:tracePt t="61710" x="6354763" y="1938338"/>
          <p14:tracePt t="61718" x="6354763" y="1895475"/>
          <p14:tracePt t="61725" x="6354763" y="1878013"/>
          <p14:tracePt t="61734" x="6354763" y="1844675"/>
          <p14:tracePt t="61742" x="6354763" y="1827213"/>
          <p14:tracePt t="61750" x="6354763" y="1819275"/>
          <p14:tracePt t="61758" x="6354763" y="1801813"/>
          <p14:tracePt t="61765" x="6354763" y="1784350"/>
          <p14:tracePt t="61774" x="6354763" y="1766888"/>
          <p14:tracePt t="61782" x="6354763" y="1741488"/>
          <p14:tracePt t="61798" x="6354763" y="1716088"/>
          <p14:tracePt t="61806" x="6354763" y="1700213"/>
          <p14:tracePt t="61814" x="6354763" y="1665288"/>
          <p14:tracePt t="61822" x="6364288" y="1631950"/>
          <p14:tracePt t="61830" x="6372225" y="1614488"/>
          <p14:tracePt t="61838" x="6372225" y="1589088"/>
          <p14:tracePt t="61846" x="6372225" y="1555750"/>
          <p14:tracePt t="61854" x="6380163" y="1546225"/>
          <p14:tracePt t="61862" x="6380163" y="1538288"/>
          <p14:tracePt t="61870" x="6389688" y="1520825"/>
          <p14:tracePt t="61959" x="6389688" y="1512888"/>
          <p14:tracePt t="61975" x="6397625" y="1512888"/>
          <p14:tracePt t="61983" x="6405563" y="1520825"/>
          <p14:tracePt t="62014" x="6405563" y="1538288"/>
          <p14:tracePt t="62022" x="6405563" y="1546225"/>
          <p14:tracePt t="62030" x="6405563" y="1555750"/>
          <p14:tracePt t="62038" x="6405563" y="1581150"/>
          <p14:tracePt t="62046" x="6405563" y="1589088"/>
          <p14:tracePt t="62054" x="6405563" y="1614488"/>
          <p14:tracePt t="62062" x="6405563" y="1631950"/>
          <p14:tracePt t="62070" x="6405563" y="1657350"/>
          <p14:tracePt t="62078" x="6405563" y="1690688"/>
          <p14:tracePt t="62086" x="6405563" y="1733550"/>
          <p14:tracePt t="62094" x="6405563" y="1766888"/>
          <p14:tracePt t="62110" x="6405563" y="1784350"/>
          <p14:tracePt t="62111" x="6405563" y="1827213"/>
          <p14:tracePt t="62118" x="6405563" y="1860550"/>
          <p14:tracePt t="62126" x="6405563" y="1903413"/>
          <p14:tracePt t="62134" x="6405563" y="1946275"/>
          <p14:tracePt t="62142" x="6405563" y="2005013"/>
          <p14:tracePt t="62150" x="6405563" y="2047875"/>
          <p14:tracePt t="62159" x="6405563" y="2090738"/>
          <p14:tracePt t="62166" x="6405563" y="2166938"/>
          <p14:tracePt t="62175" x="6405563" y="2209800"/>
          <p14:tracePt t="62182" x="6405563" y="2252663"/>
          <p14:tracePt t="62190" x="6405563" y="2278063"/>
          <p14:tracePt t="62198" x="6405563" y="2319338"/>
          <p14:tracePt t="62206" x="6405563" y="2362200"/>
          <p14:tracePt t="62214" x="6405563" y="2397125"/>
          <p14:tracePt t="62222" x="6405563" y="2447925"/>
          <p14:tracePt t="62230" x="6405563" y="2481263"/>
          <p14:tracePt t="62238" x="6405563" y="2524125"/>
          <p14:tracePt t="62246" x="6405563" y="2557463"/>
          <p14:tracePt t="62254" x="6405563" y="2592388"/>
          <p14:tracePt t="62262" x="6405563" y="2617788"/>
          <p14:tracePt t="62270" x="6405563" y="2643188"/>
          <p14:tracePt t="62278" x="6405563" y="2686050"/>
          <p14:tracePt t="62286" x="6405563" y="2719388"/>
          <p14:tracePt t="62294" x="6405563" y="2744788"/>
          <p14:tracePt t="62302" x="6405563" y="2770188"/>
          <p14:tracePt t="62310" x="6405563" y="2813050"/>
          <p14:tracePt t="62318" x="6405563" y="2838450"/>
          <p14:tracePt t="62326" x="6405563" y="2881313"/>
          <p14:tracePt t="62334" x="6405563" y="2889250"/>
          <p14:tracePt t="62342" x="6405563" y="2922588"/>
          <p14:tracePt t="62350" x="6405563" y="2957513"/>
          <p14:tracePt t="62358" x="6405563" y="2965450"/>
          <p14:tracePt t="62366" x="6405563" y="3000375"/>
          <p14:tracePt t="62375" x="6405563" y="3025775"/>
          <p14:tracePt t="62382" x="6405563" y="3033713"/>
          <p14:tracePt t="62390" x="6405563" y="3041650"/>
          <p14:tracePt t="62398" x="6405563" y="3059113"/>
          <p14:tracePt t="62414" x="6405563" y="3067050"/>
          <p14:tracePt t="63125" x="6415088" y="3076575"/>
          <p14:tracePt t="63133" x="6423025" y="3094038"/>
          <p14:tracePt t="63142" x="6440488" y="3094038"/>
          <p14:tracePt t="63149" x="6465888" y="3094038"/>
          <p14:tracePt t="63158" x="6499225" y="3101975"/>
          <p14:tracePt t="63166" x="6550025" y="3109913"/>
          <p14:tracePt t="63174" x="6626225" y="3144838"/>
          <p14:tracePt t="63182" x="6669088" y="3160713"/>
          <p14:tracePt t="63190" x="6762750" y="3211513"/>
          <p14:tracePt t="63198" x="6838950" y="3238500"/>
          <p14:tracePt t="63206" x="6915150" y="3305175"/>
          <p14:tracePt t="63214" x="6983413" y="3365500"/>
          <p14:tracePt t="63222" x="7059613" y="3416300"/>
          <p14:tracePt t="63230" x="7112000" y="3475038"/>
          <p14:tracePt t="63238" x="7162800" y="3527425"/>
          <p14:tracePt t="63246" x="7188200" y="3586163"/>
          <p14:tracePt t="63254" x="7213600" y="3646488"/>
          <p14:tracePt t="63262" x="7239000" y="3722688"/>
          <p14:tracePt t="63270" x="7256463" y="3798888"/>
          <p14:tracePt t="63278" x="7256463" y="3857625"/>
          <p14:tracePt t="63286" x="7256463" y="3925888"/>
          <p14:tracePt t="63294" x="7256463" y="3986213"/>
          <p14:tracePt t="63301" x="7256463" y="4052888"/>
          <p14:tracePt t="63310" x="7256463" y="4138613"/>
          <p14:tracePt t="63318" x="7229475" y="4214813"/>
          <p14:tracePt t="63326" x="7188200" y="4316413"/>
          <p14:tracePt t="63334" x="7145338" y="4384675"/>
          <p14:tracePt t="63342" x="7102475" y="4460875"/>
          <p14:tracePt t="63350" x="7077075" y="4538663"/>
          <p14:tracePt t="63358" x="7051675" y="4597400"/>
          <p14:tracePt t="63366" x="7034213" y="4630738"/>
          <p14:tracePt t="63375" x="7008813" y="4691063"/>
          <p14:tracePt t="63382" x="6983413" y="4733925"/>
          <p14:tracePt t="63390" x="6975475" y="4767263"/>
          <p14:tracePt t="63398" x="6958013" y="4802188"/>
          <p14:tracePt t="63406" x="6958013" y="4810125"/>
          <p14:tracePt t="63414" x="6950075" y="4835525"/>
          <p14:tracePt t="63422" x="6950075" y="4852988"/>
          <p14:tracePt t="63438" x="6950075" y="4878388"/>
          <p14:tracePt t="63446" x="6950075" y="4886325"/>
          <p14:tracePt t="63478" x="6950075" y="4903788"/>
          <p14:tracePt t="63494" x="6950075" y="4911725"/>
          <p14:tracePt t="63510" x="6958013" y="4919663"/>
          <p14:tracePt t="63647" x="6958013" y="4937125"/>
          <p14:tracePt t="63655" x="6958013" y="4946650"/>
          <p14:tracePt t="63662" x="6932613" y="4954588"/>
          <p14:tracePt t="63670" x="6864350" y="4962525"/>
          <p14:tracePt t="63678" x="6780213" y="5005388"/>
          <p14:tracePt t="63686" x="6661150" y="5038725"/>
          <p14:tracePt t="63694" x="6559550" y="5064125"/>
          <p14:tracePt t="63702" x="6473825" y="5106988"/>
          <p14:tracePt t="63710" x="6415088" y="5106988"/>
          <p14:tracePt t="63718" x="6380163" y="5124450"/>
          <p14:tracePt t="63726" x="6364288" y="5124450"/>
          <p14:tracePt t="63734" x="6338888" y="5132388"/>
          <p14:tracePt t="63742" x="6338888" y="5141913"/>
          <p14:tracePt t="63750" x="6338888" y="5149850"/>
          <p14:tracePt t="63766" x="6338888" y="5167313"/>
          <p14:tracePt t="63774" x="6354763" y="5183188"/>
          <p14:tracePt t="63782" x="6364288" y="5183188"/>
          <p14:tracePt t="63790" x="6372225" y="5183188"/>
          <p14:tracePt t="63798" x="6397625" y="5192713"/>
          <p14:tracePt t="63814" x="6415088" y="5192713"/>
          <p14:tracePt t="63822" x="6440488" y="5192713"/>
          <p14:tracePt t="63830" x="6465888" y="5192713"/>
          <p14:tracePt t="63838" x="6491288" y="5192713"/>
          <p14:tracePt t="63846" x="6524625" y="5192713"/>
          <p14:tracePt t="63854" x="6559550" y="5192713"/>
          <p14:tracePt t="63862" x="6584950" y="5192713"/>
          <p14:tracePt t="63870" x="6600825" y="5192713"/>
          <p14:tracePt t="63878" x="6618288" y="5183188"/>
          <p14:tracePt t="63886" x="6635750" y="5183188"/>
          <p14:tracePt t="63894" x="6661150" y="5183188"/>
          <p14:tracePt t="63902" x="6678613" y="5175250"/>
          <p14:tracePt t="63910" x="6694488" y="5175250"/>
          <p14:tracePt t="63918" x="6711950" y="5175250"/>
          <p14:tracePt t="63926" x="6737350" y="5167313"/>
          <p14:tracePt t="63934" x="6745288" y="5167313"/>
          <p14:tracePt t="63942" x="6770688" y="5167313"/>
          <p14:tracePt t="63950" x="6780213" y="5157788"/>
          <p14:tracePt t="63966" x="6788150" y="5157788"/>
          <p14:tracePt t="63975" x="6813550" y="5157788"/>
          <p14:tracePt t="63982" x="6813550" y="5149850"/>
          <p14:tracePt t="63990" x="6823075" y="5141913"/>
          <p14:tracePt t="64014" x="6831013" y="5141913"/>
          <p14:tracePt t="64070" x="6831013" y="5124450"/>
          <p14:tracePt t="64086" x="6831013" y="5116513"/>
          <p14:tracePt t="64118" x="6823075" y="5116513"/>
          <p14:tracePt t="64150" x="6813550" y="5116513"/>
          <p14:tracePt t="64174" x="6805613" y="5116513"/>
          <p14:tracePt t="64182" x="6797675" y="5116513"/>
          <p14:tracePt t="64190" x="6788150" y="5124450"/>
          <p14:tracePt t="64198" x="6780213" y="5132388"/>
          <p14:tracePt t="64214" x="6770688" y="5141913"/>
          <p14:tracePt t="64222" x="6770688" y="5157788"/>
          <p14:tracePt t="64238" x="6770688" y="5183188"/>
          <p14:tracePt t="64270" x="6770688" y="5200650"/>
          <p14:tracePt t="64447" x="6762750" y="5218113"/>
          <p14:tracePt t="64454" x="6754813" y="5218113"/>
          <p14:tracePt t="64461" x="6745288" y="5218113"/>
          <p14:tracePt t="64469" x="6729413" y="5218113"/>
          <p14:tracePt t="64478" x="6711950" y="5218113"/>
          <p14:tracePt t="64486" x="6694488" y="5218113"/>
          <p14:tracePt t="64494" x="6686550" y="5226050"/>
          <p14:tracePt t="64502" x="6678613" y="5226050"/>
          <p14:tracePt t="64510" x="6669088" y="5226050"/>
          <p14:tracePt t="64525" x="6653213" y="5235575"/>
          <p14:tracePt t="64558" x="6653213" y="5243513"/>
          <p14:tracePt t="64566" x="6643688" y="5243513"/>
          <p14:tracePt t="64591" x="6643688" y="5251450"/>
          <p14:tracePt t="64879" x="6643688" y="5268913"/>
          <p14:tracePt t="64902" x="6643688" y="5276850"/>
          <p14:tracePt t="64911" x="6635750" y="5294313"/>
          <p14:tracePt t="64919" x="6635750" y="5302250"/>
          <p14:tracePt t="64928" x="6635750" y="5319713"/>
          <p14:tracePt t="64934" x="6618288" y="5362575"/>
          <p14:tracePt t="64943" x="6610350" y="5395913"/>
          <p14:tracePt t="64950" x="6600825" y="5438775"/>
          <p14:tracePt t="64960" x="6567488" y="5489575"/>
          <p14:tracePt t="64966" x="6559550" y="5524500"/>
          <p14:tracePt t="64974" x="6542088" y="5557838"/>
          <p14:tracePt t="64982" x="6524625" y="5591175"/>
          <p14:tracePt t="64990" x="6524625" y="5608638"/>
          <p14:tracePt t="64998" x="6516688" y="5651500"/>
          <p14:tracePt t="65007" x="6508750" y="5668963"/>
          <p14:tracePt t="65014" x="6499225" y="5702300"/>
          <p14:tracePt t="65030" x="6483350" y="5735638"/>
          <p14:tracePt t="65038" x="6483350" y="5745163"/>
          <p14:tracePt t="65046" x="6473825" y="5753100"/>
          <p14:tracePt t="65062" x="6465888" y="5761038"/>
          <p14:tracePt t="65070" x="6456363" y="5770563"/>
          <p14:tracePt t="65078" x="6448425" y="5778500"/>
          <p14:tracePt t="65092" x="6448425" y="5788025"/>
          <p14:tracePt t="65094" x="6440488" y="5795963"/>
          <p14:tracePt t="65102" x="6430963" y="5803900"/>
          <p14:tracePt t="65110" x="6415088" y="5813425"/>
          <p14:tracePt t="65118" x="6380163" y="5838825"/>
          <p14:tracePt t="65126" x="6364288" y="5846763"/>
          <p14:tracePt t="65134" x="6329363" y="5872163"/>
          <p14:tracePt t="65142" x="6278563" y="5889625"/>
          <p14:tracePt t="65150" x="6261100" y="5897563"/>
          <p14:tracePt t="65160" x="6235700" y="5922963"/>
          <p14:tracePt t="65166" x="6184900" y="5940425"/>
          <p14:tracePt t="65176" x="6151563" y="5973763"/>
          <p14:tracePt t="65182" x="6142038" y="5973763"/>
          <p14:tracePt t="65190" x="6126163" y="5983288"/>
          <p14:tracePt t="65198" x="6108700" y="5991225"/>
          <p14:tracePt t="65207" x="6083300" y="6008688"/>
          <p14:tracePt t="65214" x="6065838" y="6016625"/>
          <p14:tracePt t="65222" x="6040438" y="6024563"/>
          <p14:tracePt t="65230" x="5989638" y="6042025"/>
          <p14:tracePt t="65238" x="5938838" y="6049963"/>
          <p14:tracePt t="65246" x="5895975" y="6059488"/>
          <p14:tracePt t="65254" x="5819775" y="6084888"/>
          <p14:tracePt t="65262" x="5761038" y="6092825"/>
          <p14:tracePt t="65270" x="5718175" y="6102350"/>
          <p14:tracePt t="65278" x="5675313" y="6102350"/>
          <p14:tracePt t="65286" x="5657850" y="6110288"/>
          <p14:tracePt t="65294" x="5632450" y="6118225"/>
          <p14:tracePt t="65302" x="5607050" y="6135688"/>
          <p14:tracePt t="65311" x="5607050" y="6143625"/>
          <p14:tracePt t="65318" x="5599113" y="6153150"/>
          <p14:tracePt t="65326" x="5581650" y="6161088"/>
          <p14:tracePt t="65334" x="5581650" y="6169025"/>
          <p14:tracePt t="65343" x="5573713" y="6194425"/>
          <p14:tracePt t="65359" x="5556250" y="6211888"/>
          <p14:tracePt t="65422" x="5573713" y="6211888"/>
          <p14:tracePt t="65430" x="5581650" y="6211888"/>
          <p14:tracePt t="65438" x="5591175" y="6211888"/>
          <p14:tracePt t="65462" x="5607050" y="6211888"/>
          <p14:tracePt t="65478" x="5624513" y="6211888"/>
          <p14:tracePt t="65494" x="5657850" y="6203950"/>
          <p14:tracePt t="65502" x="5683250" y="6186488"/>
          <p14:tracePt t="65510" x="5751513" y="6161088"/>
          <p14:tracePt t="65518" x="5794375" y="6143625"/>
          <p14:tracePt t="65526" x="5880100" y="6127750"/>
          <p14:tracePt t="65534" x="5956300" y="6102350"/>
          <p14:tracePt t="65543" x="6049963" y="6084888"/>
          <p14:tracePt t="65550" x="6108700" y="6076950"/>
          <p14:tracePt t="65559" x="6167438" y="6067425"/>
          <p14:tracePt t="65566" x="6194425" y="6059488"/>
          <p14:tracePt t="65574" x="6245225" y="6059488"/>
          <p14:tracePt t="65582" x="6253163" y="6049963"/>
          <p14:tracePt t="65590" x="6278563" y="6042025"/>
          <p14:tracePt t="65598" x="6296025" y="6034088"/>
          <p14:tracePt t="65608" x="6321425" y="6008688"/>
          <p14:tracePt t="65622" x="6321425" y="5983288"/>
          <p14:tracePt t="65630" x="6321425" y="5973763"/>
          <p14:tracePt t="65638" x="6338888" y="5940425"/>
          <p14:tracePt t="65646" x="6354763" y="5915025"/>
          <p14:tracePt t="65654" x="6372225" y="5889625"/>
          <p14:tracePt t="65669" x="6389688" y="5864225"/>
          <p14:tracePt t="65678" x="6397625" y="5864225"/>
          <p14:tracePt t="65685" x="6405563" y="5854700"/>
          <p14:tracePt t="65750" x="6405563" y="5838825"/>
          <p14:tracePt t="65766" x="6415088" y="5829300"/>
          <p14:tracePt t="65790" x="6415088" y="5821363"/>
          <p14:tracePt t="65798" x="6415088" y="5795963"/>
          <p14:tracePt t="65806" x="6415088" y="5788025"/>
          <p14:tracePt t="65814" x="6430963" y="5753100"/>
          <p14:tracePt t="65822" x="6440488" y="5745163"/>
          <p14:tracePt t="65838" x="6448425" y="5727700"/>
          <p14:tracePt t="65854" x="6448425" y="5719763"/>
          <p14:tracePt t="65951" x="6448425" y="5727700"/>
          <p14:tracePt t="65960" x="6448425" y="5745163"/>
          <p14:tracePt t="65966" x="6448425" y="5761038"/>
          <p14:tracePt t="65975" x="6448425" y="5778500"/>
          <p14:tracePt t="65981" x="6465888" y="5813425"/>
          <p14:tracePt t="65990" x="6465888" y="5829300"/>
          <p14:tracePt t="65998" x="6465888" y="5864225"/>
          <p14:tracePt t="66006" x="6473825" y="5880100"/>
          <p14:tracePt t="66014" x="6483350" y="5922963"/>
          <p14:tracePt t="66022" x="6491288" y="5940425"/>
          <p14:tracePt t="66030" x="6491288" y="5965825"/>
          <p14:tracePt t="66038" x="6508750" y="5999163"/>
          <p14:tracePt t="66046" x="6516688" y="6034088"/>
          <p14:tracePt t="66054" x="6516688" y="6059488"/>
          <p14:tracePt t="66062" x="6516688" y="6084888"/>
          <p14:tracePt t="66070" x="6516688" y="6127750"/>
          <p14:tracePt t="66078" x="6516688" y="6161088"/>
          <p14:tracePt t="66086" x="6516688" y="6194425"/>
          <p14:tracePt t="66094" x="6516688" y="6203950"/>
          <p14:tracePt t="66102" x="6516688" y="6229350"/>
          <p14:tracePt t="66124" x="6516688" y="6254750"/>
          <p14:tracePt t="66142" x="6516688" y="6262688"/>
          <p14:tracePt t="66150" x="6508750" y="6272213"/>
          <p14:tracePt t="66158" x="6508750" y="6280150"/>
          <p14:tracePt t="66166" x="6499225" y="6288088"/>
          <p14:tracePt t="66175" x="6499225" y="6297613"/>
          <p14:tracePt t="66182" x="6491288" y="6305550"/>
          <p14:tracePt t="66190" x="6491288" y="6313488"/>
          <p14:tracePt t="66198" x="6491288" y="6323013"/>
          <p14:tracePt t="66206" x="6483350" y="6330950"/>
          <p14:tracePt t="66262" x="6473825" y="6330950"/>
          <p14:tracePt t="66270" x="6473825" y="6313488"/>
          <p14:tracePt t="66278" x="6473825" y="6305550"/>
          <p14:tracePt t="66286" x="6473825" y="6288088"/>
          <p14:tracePt t="66294" x="6473825" y="6262688"/>
          <p14:tracePt t="66302" x="6465888" y="6254750"/>
          <p14:tracePt t="66310" x="6465888" y="6221413"/>
          <p14:tracePt t="66318" x="6448425" y="6186488"/>
          <p14:tracePt t="66326" x="6440488" y="6153150"/>
          <p14:tracePt t="66334" x="6423025" y="6127750"/>
          <p14:tracePt t="66342" x="6405563" y="6084888"/>
          <p14:tracePt t="66350" x="6389688" y="6049963"/>
          <p14:tracePt t="66360" x="6380163" y="6016625"/>
          <p14:tracePt t="66366" x="6364288" y="5983288"/>
          <p14:tracePt t="66376" x="6354763" y="5965825"/>
          <p14:tracePt t="66382" x="6346825" y="5948363"/>
          <p14:tracePt t="66390" x="6346825" y="5932488"/>
          <p14:tracePt t="66398" x="6346825" y="5905500"/>
          <p14:tracePt t="66407" x="6346825" y="5897563"/>
          <p14:tracePt t="66422" x="6346825" y="5889625"/>
          <p14:tracePt t="66430" x="6346825" y="5880100"/>
          <p14:tracePt t="66438" x="6346825" y="5864225"/>
          <p14:tracePt t="66446" x="6346825" y="5854700"/>
          <p14:tracePt t="66462" x="6346825" y="5846763"/>
          <p14:tracePt t="66478" x="6346825" y="5838825"/>
          <p14:tracePt t="66486" x="6346825" y="5829300"/>
          <p14:tracePt t="66502" x="6346825" y="5821363"/>
          <p14:tracePt t="66518" x="6346825" y="5813425"/>
          <p14:tracePt t="66526" x="6346825" y="5803900"/>
          <p14:tracePt t="66534" x="6354763" y="5803900"/>
          <p14:tracePt t="66560" x="6364288" y="5795963"/>
          <p14:tracePt t="66582" x="6364288" y="5788025"/>
          <p14:tracePt t="66614" x="6372225" y="5788025"/>
          <p14:tracePt t="66622" x="6380163" y="5778500"/>
          <p14:tracePt t="66654" x="6389688" y="5778500"/>
          <p14:tracePt t="66662" x="6397625" y="5778500"/>
          <p14:tracePt t="66670" x="6405563" y="5778500"/>
          <p14:tracePt t="66678" x="6415088" y="5778500"/>
          <p14:tracePt t="66686" x="6423025" y="5778500"/>
          <p14:tracePt t="66694" x="6440488" y="5778500"/>
          <p14:tracePt t="66702" x="6456363" y="5778500"/>
          <p14:tracePt t="66710" x="6483350" y="5795963"/>
          <p14:tracePt t="66718" x="6508750" y="5813425"/>
          <p14:tracePt t="66726" x="6516688" y="5829300"/>
          <p14:tracePt t="66734" x="6550025" y="5854700"/>
          <p14:tracePt t="66743" x="6575425" y="5872163"/>
          <p14:tracePt t="66750" x="6610350" y="5905500"/>
          <p14:tracePt t="66760" x="6626225" y="5915025"/>
          <p14:tracePt t="66766" x="6653213" y="5940425"/>
          <p14:tracePt t="66775" x="6686550" y="5957888"/>
          <p14:tracePt t="66782" x="6711950" y="5983288"/>
          <p14:tracePt t="66790" x="6745288" y="5999163"/>
          <p14:tracePt t="66798" x="6770688" y="6024563"/>
          <p14:tracePt t="66807" x="6788150" y="6034088"/>
          <p14:tracePt t="66814" x="6831013" y="6067425"/>
          <p14:tracePt t="66822" x="6856413" y="6084888"/>
          <p14:tracePt t="66830" x="6881813" y="6102350"/>
          <p14:tracePt t="66838" x="6907213" y="6118225"/>
          <p14:tracePt t="66846" x="6924675" y="6135688"/>
          <p14:tracePt t="66854" x="6967538" y="6161088"/>
          <p14:tracePt t="66862" x="6983413" y="6169025"/>
          <p14:tracePt t="66870" x="7008813" y="6194425"/>
          <p14:tracePt t="66878" x="7034213" y="6203950"/>
          <p14:tracePt t="66886" x="7077075" y="6229350"/>
          <p14:tracePt t="66894" x="7112000" y="6237288"/>
          <p14:tracePt t="66902" x="7127875" y="6246813"/>
          <p14:tracePt t="66910" x="7162800" y="6254750"/>
          <p14:tracePt t="66918" x="7188200" y="6262688"/>
          <p14:tracePt t="66926" x="7204075" y="6272213"/>
          <p14:tracePt t="66934" x="7229475" y="6280150"/>
          <p14:tracePt t="66943" x="7246938" y="6288088"/>
          <p14:tracePt t="66950" x="7281863" y="6297613"/>
          <p14:tracePt t="66959" x="7281863" y="6305550"/>
          <p14:tracePt t="66966" x="7307263" y="6313488"/>
          <p14:tracePt t="66982" x="7315200" y="6313488"/>
          <p14:tracePt t="67191" x="7315200" y="6305550"/>
          <p14:tracePt t="67207" x="7332663" y="6280150"/>
          <p14:tracePt t="67214" x="7340600" y="6272213"/>
          <p14:tracePt t="67224" x="7348538" y="6272213"/>
          <p14:tracePt t="67230" x="7366000" y="6246813"/>
          <p14:tracePt t="67238" x="7383463" y="6237288"/>
          <p14:tracePt t="67246" x="7383463" y="6229350"/>
          <p14:tracePt t="67254" x="7391400" y="6211888"/>
          <p14:tracePt t="67262" x="7400925" y="6194425"/>
          <p14:tracePt t="67270" x="7416800" y="6161088"/>
          <p14:tracePt t="67278" x="7416800" y="6153150"/>
          <p14:tracePt t="67286" x="7416800" y="6135688"/>
          <p14:tracePt t="67294" x="7416800" y="6118225"/>
          <p14:tracePt t="67302" x="7416800" y="6102350"/>
          <p14:tracePt t="67310" x="7416800" y="6084888"/>
          <p14:tracePt t="67318" x="7416800" y="6049963"/>
          <p14:tracePt t="67334" x="7416800" y="6024563"/>
          <p14:tracePt t="67342" x="7416800" y="6016625"/>
          <p14:tracePt t="67350" x="7416800" y="5999163"/>
          <p14:tracePt t="67359" x="7416800" y="5983288"/>
          <p14:tracePt t="67374" x="7416800" y="5965825"/>
          <p14:tracePt t="67487" x="7416800" y="5983288"/>
          <p14:tracePt t="67495" x="7416800" y="5999163"/>
          <p14:tracePt t="67502" x="7408863" y="5999163"/>
          <p14:tracePt t="67511" x="7383463" y="5999163"/>
          <p14:tracePt t="67518" x="7358063" y="5999163"/>
          <p14:tracePt t="67526" x="7315200" y="5999163"/>
          <p14:tracePt t="67534" x="7272338" y="5999163"/>
          <p14:tracePt t="67542" x="7221538" y="5999163"/>
          <p14:tracePt t="67550" x="7204075" y="5999163"/>
          <p14:tracePt t="67558" x="7170738" y="5999163"/>
          <p14:tracePt t="67566" x="7162800" y="5999163"/>
          <p14:tracePt t="67575" x="7153275" y="5999163"/>
          <p14:tracePt t="67582" x="7145338" y="5999163"/>
          <p14:tracePt t="67598" x="7137400" y="5999163"/>
          <p14:tracePt t="67623" x="7137400" y="5991225"/>
          <p14:tracePt t="67638" x="7112000" y="5991225"/>
          <p14:tracePt t="67646" x="7102475" y="5991225"/>
          <p14:tracePt t="67654" x="7085013" y="5991225"/>
          <p14:tracePt t="67662" x="7069138" y="5991225"/>
          <p14:tracePt t="67734" x="7059613" y="5991225"/>
          <p14:tracePt t="67839" x="7059613" y="5999163"/>
          <p14:tracePt t="67855" x="7043738" y="6016625"/>
          <p14:tracePt t="67862" x="7043738" y="6024563"/>
          <p14:tracePt t="67878" x="7026275" y="6042025"/>
          <p14:tracePt t="67886" x="7018338" y="6042025"/>
          <p14:tracePt t="67894" x="7008813" y="6059488"/>
          <p14:tracePt t="67926" x="7000875" y="6067425"/>
          <p14:tracePt t="68071" x="6983413" y="6067425"/>
          <p14:tracePt t="68079" x="6967538" y="6067425"/>
          <p14:tracePt t="68102" x="6950075" y="6067425"/>
          <p14:tracePt t="68118" x="6942138" y="6067425"/>
          <p14:tracePt t="68126" x="6924675" y="6067425"/>
          <p14:tracePt t="68134" x="6915150" y="6067425"/>
          <p14:tracePt t="68150" x="6907213" y="6067425"/>
          <p14:tracePt t="68159" x="6899275" y="6067425"/>
          <p14:tracePt t="68166" x="6881813" y="6067425"/>
          <p14:tracePt t="68174" x="6864350" y="6067425"/>
          <p14:tracePt t="68182" x="6823075" y="6067425"/>
          <p14:tracePt t="68190" x="6813550" y="6067425"/>
          <p14:tracePt t="68198" x="6788150" y="6067425"/>
          <p14:tracePt t="68207" x="6762750" y="6067425"/>
          <p14:tracePt t="68222" x="6754813" y="6067425"/>
          <p14:tracePt t="68230" x="6745288" y="6067425"/>
          <p14:tracePt t="68238" x="6737350" y="6067425"/>
          <p14:tracePt t="68246" x="6729413" y="6067425"/>
          <p14:tracePt t="68254" x="6711950" y="6067425"/>
          <p14:tracePt t="68262" x="6669088" y="6067425"/>
          <p14:tracePt t="68270" x="6643688" y="6067425"/>
          <p14:tracePt t="68278" x="6575425" y="6067425"/>
          <p14:tracePt t="68286" x="6524625" y="6067425"/>
          <p14:tracePt t="68294" x="6448425" y="6067425"/>
          <p14:tracePt t="68302" x="6389688" y="6059488"/>
          <p14:tracePt t="68310" x="6354763" y="6049963"/>
          <p14:tracePt t="68318" x="6346825" y="6049963"/>
          <p14:tracePt t="68326" x="6329363" y="6049963"/>
          <p14:tracePt t="68334" x="6311900" y="6042025"/>
          <p14:tracePt t="68350" x="6303963" y="6034088"/>
          <p14:tracePt t="68359" x="6296025" y="6024563"/>
          <p14:tracePt t="68366" x="6296025" y="6016625"/>
          <p14:tracePt t="68382" x="6296025" y="5999163"/>
          <p14:tracePt t="68398" x="6296025" y="5991225"/>
          <p14:tracePt t="68407" x="6296025" y="5973763"/>
          <p14:tracePt t="68414" x="6303963" y="5957888"/>
          <p14:tracePt t="68422" x="6311900" y="5948363"/>
          <p14:tracePt t="68430" x="6311900" y="5932488"/>
          <p14:tracePt t="68438" x="6311900" y="5922963"/>
          <p14:tracePt t="68446" x="6321425" y="5915025"/>
          <p14:tracePt t="68454" x="6329363" y="5905500"/>
          <p14:tracePt t="68462" x="6338888" y="5897563"/>
          <p14:tracePt t="68470" x="6338888" y="5889625"/>
          <p14:tracePt t="68526" x="6346825" y="5880100"/>
          <p14:tracePt t="68574" x="6354763" y="5880100"/>
          <p14:tracePt t="68582" x="6364288" y="5872163"/>
          <p14:tracePt t="68590" x="6380163" y="5864225"/>
          <p14:tracePt t="68598" x="6389688" y="5864225"/>
          <p14:tracePt t="68606" x="6397625" y="5854700"/>
          <p14:tracePt t="68614" x="6415088" y="5846763"/>
          <p14:tracePt t="68622" x="6423025" y="5846763"/>
          <p14:tracePt t="68630" x="6423025" y="5838825"/>
          <p14:tracePt t="68638" x="6440488" y="5829300"/>
          <p14:tracePt t="68654" x="6448425" y="5821363"/>
          <p14:tracePt t="68678" x="6456363" y="5821363"/>
          <p14:tracePt t="68694" x="6473825" y="5813425"/>
          <p14:tracePt t="68847" x="6483350" y="5813425"/>
          <p14:tracePt t="68855" x="6491288" y="5813425"/>
          <p14:tracePt t="68861" x="6499225" y="5813425"/>
          <p14:tracePt t="70702" x="6456363" y="5813425"/>
          <p14:tracePt t="70710" x="6415088" y="5813425"/>
          <p14:tracePt t="70718" x="6372225" y="5803900"/>
          <p14:tracePt t="70726" x="6338888" y="5803900"/>
          <p14:tracePt t="70734" x="6329363" y="5803900"/>
          <p14:tracePt t="70967" x="6270625" y="5788025"/>
          <p14:tracePt t="70975" x="6142038" y="5778500"/>
          <p14:tracePt t="70982" x="5989638" y="5753100"/>
          <p14:tracePt t="70990" x="5768975" y="5719763"/>
          <p14:tracePt t="70998" x="5522913" y="5694363"/>
          <p14:tracePt t="71007" x="5157788" y="5634038"/>
          <p14:tracePt t="71014" x="4689475" y="5575300"/>
          <p14:tracePt t="71022" x="4265613" y="5524500"/>
          <p14:tracePt t="71030" x="3967163" y="5489575"/>
          <p14:tracePt t="71038" x="3713163" y="5438775"/>
          <p14:tracePt t="71046" x="3551238" y="5413375"/>
          <p14:tracePt t="71054" x="3432175" y="5370513"/>
          <p14:tracePt t="71062" x="3373438" y="5327650"/>
          <p14:tracePt t="71070" x="3322638" y="5294313"/>
          <p14:tracePt t="71078" x="3287713" y="5260975"/>
          <p14:tracePt t="71086" x="3219450" y="5200650"/>
          <p14:tracePt t="71095" x="3152775" y="5149850"/>
          <p14:tracePt t="71102" x="3084513" y="5081588"/>
          <p14:tracePt t="71110" x="3008313" y="4987925"/>
          <p14:tracePt t="71118" x="2922588" y="4894263"/>
          <p14:tracePt t="71126" x="2854325" y="4818063"/>
          <p14:tracePt t="71134" x="2760663" y="4741863"/>
          <p14:tracePt t="71143" x="2659063" y="4657725"/>
          <p14:tracePt t="71150" x="2582863" y="4589463"/>
          <p14:tracePt t="71159" x="2489200" y="4521200"/>
          <p14:tracePt t="71166" x="2395538" y="4435475"/>
          <p14:tracePt t="71174" x="2319338" y="4368800"/>
          <p14:tracePt t="71182" x="2235200" y="4316413"/>
          <p14:tracePt t="71190" x="2182813" y="4275138"/>
          <p14:tracePt t="71198" x="2124075" y="4214813"/>
          <p14:tracePt t="71207" x="2081213" y="4189413"/>
          <p14:tracePt t="71214" x="2022475" y="4146550"/>
          <p14:tracePt t="71222" x="1962150" y="4113213"/>
          <p14:tracePt t="71230" x="1911350" y="4095750"/>
          <p14:tracePt t="71238" x="1860550" y="4070350"/>
          <p14:tracePt t="71246" x="1801813" y="4044950"/>
          <p14:tracePt t="71254" x="1741488" y="4027488"/>
          <p14:tracePt t="71262" x="1716088" y="4011613"/>
          <p14:tracePt t="71270" x="1698625" y="3994150"/>
          <p14:tracePt t="71286" x="1690688" y="3994150"/>
          <p14:tracePt t="71310" x="1690688" y="3986213"/>
          <p14:tracePt t="71318" x="1682750" y="3976688"/>
          <p14:tracePt t="71326" x="1665288" y="3968750"/>
          <p14:tracePt t="71334" x="1647825" y="3960813"/>
          <p14:tracePt t="71343" x="1622425" y="3960813"/>
          <p14:tracePt t="71350" x="1589088" y="3943350"/>
          <p14:tracePt t="71359" x="1563688" y="3943350"/>
          <p14:tracePt t="71366" x="1554163" y="3943350"/>
          <p14:tracePt t="71374" x="1546225" y="3935413"/>
          <p14:tracePt t="71430" x="1528763" y="3935413"/>
          <p14:tracePt t="71438" x="1520825" y="3935413"/>
          <p14:tracePt t="71446" x="1487488" y="3935413"/>
          <p14:tracePt t="71454" x="1452563" y="3935413"/>
          <p14:tracePt t="71462" x="1409700" y="3935413"/>
          <p14:tracePt t="71470" x="1350963" y="3951288"/>
          <p14:tracePt t="71478" x="1290638" y="3968750"/>
          <p14:tracePt t="71486" x="1231900" y="3994150"/>
          <p14:tracePt t="71494" x="1138238" y="4027488"/>
          <p14:tracePt t="71502" x="1104900" y="4062413"/>
          <p14:tracePt t="71510" x="1054100" y="4095750"/>
          <p14:tracePt t="71518" x="1036638" y="4113213"/>
          <p14:tracePt t="71526" x="1028700" y="4130675"/>
          <p14:tracePt t="71534" x="1019175" y="4146550"/>
          <p14:tracePt t="71550" x="1019175" y="4171950"/>
          <p14:tracePt t="71566" x="1019175" y="4181475"/>
          <p14:tracePt t="71575" x="1019175" y="4197350"/>
          <p14:tracePt t="71582" x="1019175" y="4206875"/>
          <p14:tracePt t="71606" x="1019175" y="4214813"/>
          <p14:tracePt t="71614" x="1019175" y="4224338"/>
          <p14:tracePt t="71622" x="1019175" y="4232275"/>
          <p14:tracePt t="71638" x="1028700" y="4249738"/>
          <p14:tracePt t="71670" x="1036638" y="4257675"/>
          <p14:tracePt t="71678" x="1036638" y="4265613"/>
          <p14:tracePt t="71686" x="1036638" y="4275138"/>
          <p14:tracePt t="71694" x="1036638" y="4308475"/>
          <p14:tracePt t="71702" x="1044575" y="4333875"/>
          <p14:tracePt t="71710" x="1054100" y="4368800"/>
          <p14:tracePt t="71718" x="1054100" y="4384675"/>
          <p14:tracePt t="71726" x="1069975" y="4419600"/>
          <p14:tracePt t="71734" x="1079500" y="4445000"/>
          <p14:tracePt t="71743" x="1087438" y="4470400"/>
          <p14:tracePt t="71750" x="1095375" y="4503738"/>
          <p14:tracePt t="71759" x="1095375" y="4513263"/>
          <p14:tracePt t="71766" x="1112838" y="4538663"/>
          <p14:tracePt t="71774" x="1112838" y="4554538"/>
          <p14:tracePt t="71782" x="1120775" y="4589463"/>
          <p14:tracePt t="71790" x="1130300" y="4597400"/>
          <p14:tracePt t="71798" x="1138238" y="4622800"/>
          <p14:tracePt t="71807" x="1147763" y="4630738"/>
          <p14:tracePt t="71814" x="1155700" y="4640263"/>
          <p14:tracePt t="71822" x="1155700" y="4648200"/>
          <p14:tracePt t="71830" x="1155700" y="4657725"/>
          <p14:tracePt t="71894" x="1155700" y="4665663"/>
          <p14:tracePt t="71902" x="1147763" y="4683125"/>
          <p14:tracePt t="71918" x="1120775" y="4699000"/>
          <p14:tracePt t="71934" x="1112838" y="4699000"/>
          <p14:tracePt t="71943" x="1095375" y="4708525"/>
          <p14:tracePt t="71950" x="1087438" y="4724400"/>
          <p14:tracePt t="72126" x="1087438" y="4733925"/>
          <p14:tracePt t="72142" x="1095375" y="4749800"/>
          <p14:tracePt t="72150" x="1120775" y="4775200"/>
          <p14:tracePt t="72158" x="1130300" y="4802188"/>
          <p14:tracePt t="72166" x="1155700" y="4818063"/>
          <p14:tracePt t="72175" x="1181100" y="4868863"/>
          <p14:tracePt t="72182" x="1214438" y="4919663"/>
          <p14:tracePt t="72189" x="1249363" y="4972050"/>
          <p14:tracePt t="72198" x="1282700" y="5022850"/>
          <p14:tracePt t="72206" x="1333500" y="5099050"/>
          <p14:tracePt t="72214" x="1376363" y="5149850"/>
          <p14:tracePt t="72222" x="1409700" y="5208588"/>
          <p14:tracePt t="72230" x="1427163" y="5260975"/>
          <p14:tracePt t="72238" x="1452563" y="5319713"/>
          <p14:tracePt t="72246" x="1470025" y="5370513"/>
          <p14:tracePt t="72254" x="1487488" y="5430838"/>
          <p14:tracePt t="72261" x="1528763" y="5472113"/>
          <p14:tracePt t="72270" x="1571625" y="5549900"/>
          <p14:tracePt t="72278" x="1597025" y="5600700"/>
          <p14:tracePt t="72286" x="1631950" y="5634038"/>
          <p14:tracePt t="72294" x="1647825" y="5668963"/>
          <p14:tracePt t="72301" x="1673225" y="5702300"/>
          <p14:tracePt t="72310" x="1682750" y="5727700"/>
          <p14:tracePt t="72318" x="1698625" y="5745163"/>
          <p14:tracePt t="72326" x="1708150" y="5761038"/>
          <p14:tracePt t="72334" x="1708150" y="5770563"/>
          <p14:tracePt t="72342" x="1716088" y="5788025"/>
          <p14:tracePt t="72350" x="1733550" y="5821363"/>
          <p14:tracePt t="72358" x="1741488" y="5829300"/>
          <p14:tracePt t="72366" x="1758950" y="5846763"/>
          <p14:tracePt t="72376" x="1784350" y="5872163"/>
          <p14:tracePt t="72381" x="1784350" y="5889625"/>
          <p14:tracePt t="72390" x="1809750" y="5915025"/>
          <p14:tracePt t="72398" x="1827213" y="5922963"/>
          <p14:tracePt t="72406" x="1852613" y="5948363"/>
          <p14:tracePt t="72414" x="1868488" y="5965825"/>
          <p14:tracePt t="72422" x="1893888" y="5991225"/>
          <p14:tracePt t="72430" x="1911350" y="6016625"/>
          <p14:tracePt t="72438" x="1954213" y="6042025"/>
          <p14:tracePt t="72446" x="1987550" y="6059488"/>
          <p14:tracePt t="72454" x="2012950" y="6084888"/>
          <p14:tracePt t="72462" x="2030413" y="6102350"/>
          <p14:tracePt t="72470" x="2030413" y="6110288"/>
          <p14:tracePt t="72478" x="2047875" y="6118225"/>
          <p14:tracePt t="72526" x="2055813" y="6118225"/>
          <p14:tracePt t="72623" x="2065338" y="6118225"/>
          <p14:tracePt t="72631" x="2065338" y="6102350"/>
          <p14:tracePt t="72639" x="2055813" y="6084888"/>
          <p14:tracePt t="72646" x="2047875" y="6067425"/>
          <p14:tracePt t="72655" x="2047875" y="6049963"/>
          <p14:tracePt t="72662" x="2038350" y="6016625"/>
          <p14:tracePt t="72670" x="1979613" y="5965825"/>
          <p14:tracePt t="72678" x="1946275" y="5922963"/>
          <p14:tracePt t="72686" x="1878013" y="5880100"/>
          <p14:tracePt t="72694" x="1827213" y="5846763"/>
          <p14:tracePt t="72702" x="1766888" y="5778500"/>
          <p14:tracePt t="72710" x="1698625" y="5694363"/>
          <p14:tracePt t="72718" x="1657350" y="5641975"/>
          <p14:tracePt t="72726" x="1589088" y="5565775"/>
          <p14:tracePt t="72734" x="1528763" y="5507038"/>
          <p14:tracePt t="72743" x="1477963" y="5421313"/>
          <p14:tracePt t="72750" x="1427163" y="5362575"/>
          <p14:tracePt t="72760" x="1384300" y="5294313"/>
          <p14:tracePt t="72766" x="1343025" y="5243513"/>
          <p14:tracePt t="72775" x="1300163" y="5183188"/>
          <p14:tracePt t="72782" x="1282700" y="5141913"/>
          <p14:tracePt t="72790" x="1249363" y="5106988"/>
          <p14:tracePt t="72798" x="1249363" y="5091113"/>
          <p14:tracePt t="72807" x="1231900" y="5056188"/>
          <p14:tracePt t="72814" x="1223963" y="5048250"/>
          <p14:tracePt t="72822" x="1214438" y="5030788"/>
          <p14:tracePt t="72830" x="1214438" y="5005388"/>
          <p14:tracePt t="72854" x="1214438" y="4997450"/>
          <p14:tracePt t="72870" x="1214438" y="4987925"/>
          <p14:tracePt t="72951" x="1231900" y="4987925"/>
          <p14:tracePt t="72959" x="1265238" y="5005388"/>
          <p14:tracePt t="72966" x="1282700" y="5038725"/>
          <p14:tracePt t="72975" x="1325563" y="5099050"/>
          <p14:tracePt t="72982" x="1343025" y="5149850"/>
          <p14:tracePt t="72990" x="1368425" y="5183188"/>
          <p14:tracePt t="72998" x="1401763" y="5235575"/>
          <p14:tracePt t="73006" x="1419225" y="5286375"/>
          <p14:tracePt t="73014" x="1462088" y="5337175"/>
          <p14:tracePt t="73022" x="1477963" y="5370513"/>
          <p14:tracePt t="73030" x="1512888" y="5421313"/>
          <p14:tracePt t="73038" x="1538288" y="5497513"/>
          <p14:tracePt t="73046" x="1563688" y="5514975"/>
          <p14:tracePt t="73054" x="1606550" y="5565775"/>
          <p14:tracePt t="73062" x="1639888" y="5641975"/>
          <p14:tracePt t="73070" x="1665288" y="5694363"/>
          <p14:tracePt t="73078" x="1690688" y="5727700"/>
          <p14:tracePt t="73086" x="1716088" y="5778500"/>
          <p14:tracePt t="73107" x="1749425" y="5838825"/>
          <p14:tracePt t="73110" x="1758950" y="5872163"/>
          <p14:tracePt t="73118" x="1766888" y="5889625"/>
          <p14:tracePt t="73126" x="1766888" y="5897563"/>
          <p14:tracePt t="73134" x="1776413" y="5922963"/>
          <p14:tracePt t="73142" x="1784350" y="5932488"/>
          <p14:tracePt t="73150" x="1801813" y="5940425"/>
          <p14:tracePt t="73158" x="1801813" y="5948363"/>
          <p14:tracePt t="73167" x="1809750" y="5948363"/>
          <p14:tracePt t="73175" x="1817688" y="5957888"/>
          <p14:tracePt t="73262" x="1827213" y="5957888"/>
          <p14:tracePt t="73342" x="1843088" y="5948363"/>
          <p14:tracePt t="73351" x="1878013" y="5948363"/>
          <p14:tracePt t="73360" x="1920875" y="5948363"/>
          <p14:tracePt t="73366" x="1962150" y="5957888"/>
          <p14:tracePt t="73375" x="1987550" y="5965825"/>
          <p14:tracePt t="73383" x="2022475" y="5965825"/>
          <p14:tracePt t="73392" x="2055813" y="5983288"/>
          <p14:tracePt t="73398" x="2073275" y="5991225"/>
          <p14:tracePt t="73407" x="2098675" y="5999163"/>
          <p14:tracePt t="73414" x="2116138" y="5999163"/>
          <p14:tracePt t="73422" x="2132013" y="6008688"/>
          <p14:tracePt t="73430" x="2132013" y="6016625"/>
          <p14:tracePt t="73526" x="2124075" y="6016625"/>
          <p14:tracePt t="73534" x="2098675" y="6016625"/>
          <p14:tracePt t="73543" x="2073275" y="6016625"/>
          <p14:tracePt t="73550" x="2065338" y="6016625"/>
          <p14:tracePt t="73559" x="2055813" y="6016625"/>
          <p14:tracePt t="73582" x="2038350" y="6016625"/>
          <p14:tracePt t="73590" x="2030413" y="6016625"/>
          <p14:tracePt t="73606" x="2030413" y="6024563"/>
          <p14:tracePt t="73791" x="2022475" y="6024563"/>
          <p14:tracePt t="73808" x="2005013" y="5991225"/>
          <p14:tracePt t="73814" x="1979613" y="5965825"/>
          <p14:tracePt t="73822" x="1954213" y="5915025"/>
          <p14:tracePt t="73830" x="1928813" y="5897563"/>
          <p14:tracePt t="73838" x="1893888" y="5846763"/>
          <p14:tracePt t="73846" x="1885950" y="5813425"/>
          <p14:tracePt t="73854" x="1885950" y="5795963"/>
          <p14:tracePt t="73862" x="1868488" y="5761038"/>
          <p14:tracePt t="73870" x="1860550" y="5727700"/>
          <p14:tracePt t="73878" x="1852613" y="5684838"/>
          <p14:tracePt t="73886" x="1809750" y="5634038"/>
          <p14:tracePt t="73894" x="1766888" y="5565775"/>
          <p14:tracePt t="73902" x="1724025" y="5489575"/>
          <p14:tracePt t="73910" x="1665288" y="5405438"/>
          <p14:tracePt t="73918" x="1579563" y="5319713"/>
          <p14:tracePt t="73926" x="1512888" y="5226050"/>
          <p14:tracePt t="73934" x="1427163" y="5091113"/>
          <p14:tracePt t="73942" x="1358900" y="4997450"/>
          <p14:tracePt t="73950" x="1325563" y="4946650"/>
          <p14:tracePt t="73959" x="1282700" y="4886325"/>
          <p14:tracePt t="73966" x="1282700" y="4878388"/>
          <p14:tracePt t="73974" x="1274763" y="4860925"/>
          <p14:tracePt t="73982" x="1265238" y="4852988"/>
          <p14:tracePt t="73998" x="1257300" y="4843463"/>
          <p14:tracePt t="74007" x="1257300" y="4835525"/>
          <p14:tracePt t="74022" x="1257300" y="4818063"/>
          <p14:tracePt t="74030" x="1257300" y="4810125"/>
          <p14:tracePt t="74038" x="1249363" y="4792663"/>
          <p14:tracePt t="74046" x="1223963" y="4759325"/>
          <p14:tracePt t="74054" x="1198563" y="4733925"/>
          <p14:tracePt t="74062" x="1173163" y="4708525"/>
          <p14:tracePt t="74070" x="1147763" y="4683125"/>
          <p14:tracePt t="74078" x="1095375" y="4640263"/>
          <p14:tracePt t="74086" x="1087438" y="4640263"/>
          <p14:tracePt t="74109" x="1062038" y="4605338"/>
          <p14:tracePt t="74126" x="1054100" y="4605338"/>
          <p14:tracePt t="74174" x="1044575" y="4597400"/>
          <p14:tracePt t="74198" x="1044575" y="4589463"/>
          <p14:tracePt t="74487" x="1028700" y="4579938"/>
          <p14:tracePt t="74511" x="1028700" y="4572000"/>
          <p14:tracePt t="74782" x="1028700" y="4589463"/>
          <p14:tracePt t="74791" x="1019175" y="4622800"/>
          <p14:tracePt t="74797" x="1011238" y="4657725"/>
          <p14:tracePt t="74806" x="1011238" y="4665663"/>
          <p14:tracePt t="74814" x="1011238" y="4708525"/>
          <p14:tracePt t="74822" x="1003300" y="4741863"/>
          <p14:tracePt t="74830" x="993775" y="4759325"/>
          <p14:tracePt t="74838" x="985838" y="4792663"/>
          <p14:tracePt t="74846" x="985838" y="4810125"/>
          <p14:tracePt t="74854" x="985838" y="4835525"/>
          <p14:tracePt t="74862" x="985838" y="4868863"/>
          <p14:tracePt t="74870" x="985838" y="4894263"/>
          <p14:tracePt t="74878" x="985838" y="4937125"/>
          <p14:tracePt t="74886" x="985838" y="4972050"/>
          <p14:tracePt t="74894" x="985838" y="4997450"/>
          <p14:tracePt t="74901" x="985838" y="5030788"/>
          <p14:tracePt t="74910" x="985838" y="5056188"/>
          <p14:tracePt t="74918" x="976313" y="5081588"/>
          <p14:tracePt t="74926" x="968375" y="5106988"/>
          <p14:tracePt t="74934" x="950913" y="5132388"/>
          <p14:tracePt t="74942" x="942975" y="5141913"/>
          <p14:tracePt t="74950" x="942975" y="5149850"/>
          <p14:tracePt t="74958" x="942975" y="5167313"/>
          <p14:tracePt t="74966" x="942975" y="5183188"/>
          <p14:tracePt t="74975" x="942975" y="5208588"/>
          <p14:tracePt t="74982" x="942975" y="5235575"/>
          <p14:tracePt t="74990" x="942975" y="5251450"/>
          <p14:tracePt t="74998" x="942975" y="5276850"/>
          <p14:tracePt t="75006" x="942975" y="5286375"/>
          <p14:tracePt t="75014" x="942975" y="5311775"/>
          <p14:tracePt t="75022" x="942975" y="5327650"/>
          <p14:tracePt t="75030" x="942975" y="5345113"/>
          <p14:tracePt t="75038" x="942975" y="5362575"/>
          <p14:tracePt t="75046" x="942975" y="5387975"/>
          <p14:tracePt t="75062" x="942975" y="5405438"/>
          <p14:tracePt t="75070" x="942975" y="5421313"/>
          <p14:tracePt t="75078" x="942975" y="5438775"/>
          <p14:tracePt t="75086" x="942975" y="5464175"/>
          <p14:tracePt t="75094" x="942975" y="5472113"/>
          <p14:tracePt t="75109" x="942975" y="5507038"/>
          <p14:tracePt t="75109" x="942975" y="5532438"/>
          <p14:tracePt t="75117" x="935038" y="5549900"/>
          <p14:tracePt t="75125" x="925513" y="5600700"/>
          <p14:tracePt t="75134" x="900113" y="5659438"/>
          <p14:tracePt t="75142" x="892175" y="5694363"/>
          <p14:tracePt t="75149" x="884238" y="5727700"/>
          <p14:tracePt t="75158" x="849313" y="5761038"/>
          <p14:tracePt t="75166" x="841375" y="5795963"/>
          <p14:tracePt t="75174" x="841375" y="5821363"/>
          <p14:tracePt t="75182" x="841375" y="5838825"/>
          <p14:tracePt t="75190" x="841375" y="5872163"/>
          <p14:tracePt t="75198" x="841375" y="5889625"/>
          <p14:tracePt t="75206" x="841375" y="5905500"/>
          <p14:tracePt t="75214" x="841375" y="5922963"/>
          <p14:tracePt t="75222" x="841375" y="5948363"/>
          <p14:tracePt t="75238" x="849313" y="5965825"/>
          <p14:tracePt t="75254" x="858838" y="5973763"/>
          <p14:tracePt t="75359" x="866775" y="5973763"/>
          <p14:tracePt t="75471" x="874713" y="5973763"/>
          <p14:tracePt t="75479" x="900113" y="5973763"/>
          <p14:tracePt t="75487" x="942975" y="5973763"/>
          <p14:tracePt t="75495" x="985838" y="5973763"/>
          <p14:tracePt t="75502" x="1028700" y="5973763"/>
          <p14:tracePt t="75511" x="1104900" y="5999163"/>
          <p14:tracePt t="75518" x="1130300" y="5999163"/>
          <p14:tracePt t="75526" x="1155700" y="5999163"/>
          <p14:tracePt t="75534" x="1163638" y="5999163"/>
          <p14:tracePt t="75559" x="1181100" y="5999163"/>
          <p14:tracePt t="75598" x="1189038" y="5991225"/>
          <p14:tracePt t="75607" x="1189038" y="5983288"/>
          <p14:tracePt t="75614" x="1189038" y="5973763"/>
          <p14:tracePt t="75622" x="1189038" y="5965825"/>
          <p14:tracePt t="75630" x="1189038" y="5940425"/>
          <p14:tracePt t="75638" x="1189038" y="5932488"/>
          <p14:tracePt t="75646" x="1181100" y="5922963"/>
          <p14:tracePt t="75654" x="1155700" y="5897563"/>
          <p14:tracePt t="75662" x="1138238" y="5880100"/>
          <p14:tracePt t="75670" x="1112838" y="5854700"/>
          <p14:tracePt t="75678" x="1087438" y="5821363"/>
          <p14:tracePt t="75686" x="1062038" y="5803900"/>
          <p14:tracePt t="75694" x="1036638" y="5770563"/>
          <p14:tracePt t="75702" x="1019175" y="5745163"/>
          <p14:tracePt t="75710" x="1003300" y="5719763"/>
          <p14:tracePt t="75718" x="968375" y="5684838"/>
          <p14:tracePt t="75726" x="960438" y="5659438"/>
          <p14:tracePt t="75734" x="935038" y="5634038"/>
          <p14:tracePt t="75742" x="917575" y="5600700"/>
          <p14:tracePt t="75750" x="909638" y="5591175"/>
          <p14:tracePt t="75759" x="892175" y="5583238"/>
          <p14:tracePt t="75766" x="866775" y="5565775"/>
          <p14:tracePt t="75775" x="831850" y="5549900"/>
          <p14:tracePt t="75782" x="806450" y="5532438"/>
          <p14:tracePt t="75790" x="773113" y="5514975"/>
          <p14:tracePt t="75798" x="739775" y="5507038"/>
          <p14:tracePt t="75807" x="704850" y="5489575"/>
          <p14:tracePt t="75814" x="696913" y="5481638"/>
          <p14:tracePt t="75822" x="671513" y="5481638"/>
          <p14:tracePt t="75830" x="661988" y="5481638"/>
          <p14:tracePt t="75838" x="654050" y="5481638"/>
          <p14:tracePt t="75846" x="636588" y="5481638"/>
          <p14:tracePt t="75854" x="628650" y="5481638"/>
          <p14:tracePt t="75870" x="620713" y="5481638"/>
          <p14:tracePt t="75878" x="595313" y="5481638"/>
          <p14:tracePt t="75886" x="569913" y="5481638"/>
          <p14:tracePt t="75894" x="552450" y="5481638"/>
          <p14:tracePt t="75902" x="527050" y="5481638"/>
          <p14:tracePt t="75910" x="517525" y="5481638"/>
          <p14:tracePt t="75918" x="492125" y="5489575"/>
          <p14:tracePt t="75926" x="476250" y="5497513"/>
          <p14:tracePt t="75934" x="466725" y="5497513"/>
          <p14:tracePt t="75942" x="450850" y="5514975"/>
          <p14:tracePt t="75950" x="433388" y="5532438"/>
          <p14:tracePt t="75959" x="425450" y="5549900"/>
          <p14:tracePt t="75966" x="425450" y="5557838"/>
          <p14:tracePt t="75976" x="407988" y="5575300"/>
          <p14:tracePt t="75982" x="400050" y="5600700"/>
          <p14:tracePt t="75990" x="382588" y="5616575"/>
          <p14:tracePt t="75998" x="365125" y="5634038"/>
          <p14:tracePt t="76006" x="357188" y="5668963"/>
          <p14:tracePt t="76014" x="347663" y="5684838"/>
          <p14:tracePt t="76022" x="347663" y="5710238"/>
          <p14:tracePt t="76030" x="347663" y="5719763"/>
          <p14:tracePt t="76038" x="347663" y="5735638"/>
          <p14:tracePt t="76046" x="347663" y="5745163"/>
          <p14:tracePt t="76054" x="347663" y="5770563"/>
          <p14:tracePt t="76062" x="347663" y="5788025"/>
          <p14:tracePt t="76070" x="347663" y="5803900"/>
          <p14:tracePt t="76078" x="347663" y="5821363"/>
          <p14:tracePt t="76086" x="347663" y="5846763"/>
          <p14:tracePt t="76094" x="347663" y="5854700"/>
          <p14:tracePt t="76109" x="347663" y="5889625"/>
          <p14:tracePt t="76110" x="347663" y="5897563"/>
          <p14:tracePt t="76118" x="347663" y="5915025"/>
          <p14:tracePt t="76126" x="347663" y="5932488"/>
          <p14:tracePt t="76134" x="347663" y="5940425"/>
          <p14:tracePt t="76142" x="347663" y="5957888"/>
          <p14:tracePt t="76150" x="347663" y="5965825"/>
          <p14:tracePt t="76166" x="347663" y="5983288"/>
          <p14:tracePt t="76174" x="347663" y="5991225"/>
          <p14:tracePt t="76190" x="365125" y="6016625"/>
          <p14:tracePt t="76198" x="365125" y="6024563"/>
          <p14:tracePt t="76206" x="365125" y="6049963"/>
          <p14:tracePt t="76214" x="365125" y="6059488"/>
          <p14:tracePt t="76222" x="365125" y="6084888"/>
          <p14:tracePt t="76230" x="373063" y="6102350"/>
          <p14:tracePt t="76238" x="373063" y="6110288"/>
          <p14:tracePt t="76246" x="373063" y="6127750"/>
          <p14:tracePt t="76254" x="382588" y="6143625"/>
          <p14:tracePt t="76270" x="382588" y="6153150"/>
          <p14:tracePt t="76278" x="390525" y="6169025"/>
          <p14:tracePt t="76286" x="400050" y="6178550"/>
          <p14:tracePt t="76294" x="400050" y="6186488"/>
          <p14:tracePt t="76302" x="407988" y="6203950"/>
          <p14:tracePt t="76310" x="415925" y="6221413"/>
          <p14:tracePt t="76318" x="433388" y="6237288"/>
          <p14:tracePt t="76326" x="450850" y="6262688"/>
          <p14:tracePt t="76334" x="458788" y="6280150"/>
          <p14:tracePt t="76342" x="458788" y="6305550"/>
          <p14:tracePt t="76350" x="476250" y="6323013"/>
          <p14:tracePt t="76359" x="484188" y="6338888"/>
          <p14:tracePt t="76366" x="484188" y="6356350"/>
          <p14:tracePt t="76374" x="484188" y="6365875"/>
          <p14:tracePt t="76382" x="492125" y="6373813"/>
          <p14:tracePt t="76390" x="509588" y="6391275"/>
          <p14:tracePt t="76398" x="517525" y="6399213"/>
          <p14:tracePt t="76422" x="534988" y="6416675"/>
          <p14:tracePt t="76430" x="544513" y="6424613"/>
          <p14:tracePt t="76454" x="552450" y="6442075"/>
          <p14:tracePt t="76462" x="552450" y="6450013"/>
          <p14:tracePt t="76470" x="560388" y="6450013"/>
          <p14:tracePt t="76478" x="569913" y="6457950"/>
          <p14:tracePt t="76486" x="569913" y="6467475"/>
          <p14:tracePt t="76494" x="577850" y="6467475"/>
          <p14:tracePt t="76502" x="595313" y="6475413"/>
          <p14:tracePt t="76510" x="611188" y="6475413"/>
          <p14:tracePt t="76518" x="620713" y="6475413"/>
          <p14:tracePt t="76526" x="636588" y="6475413"/>
          <p14:tracePt t="76534" x="646113" y="6475413"/>
          <p14:tracePt t="76542" x="654050" y="6475413"/>
          <p14:tracePt t="76550" x="671513" y="6475413"/>
          <p14:tracePt t="76559" x="679450" y="6475413"/>
          <p14:tracePt t="76566" x="696913" y="6475413"/>
          <p14:tracePt t="76574" x="714375" y="6475413"/>
          <p14:tracePt t="76590" x="739775" y="6475413"/>
          <p14:tracePt t="76598" x="747713" y="6475413"/>
          <p14:tracePt t="76606" x="765175" y="6475413"/>
          <p14:tracePt t="76614" x="781050" y="6475413"/>
          <p14:tracePt t="76630" x="790575" y="6475413"/>
          <p14:tracePt t="76638" x="806450" y="6475413"/>
          <p14:tracePt t="76646" x="806450" y="6467475"/>
          <p14:tracePt t="76654" x="815975" y="6467475"/>
          <p14:tracePt t="76662" x="831850" y="6450013"/>
          <p14:tracePt t="76670" x="841375" y="6442075"/>
          <p14:tracePt t="76678" x="849313" y="6432550"/>
          <p14:tracePt t="76686" x="866775" y="6432550"/>
          <p14:tracePt t="76694" x="874713" y="6424613"/>
          <p14:tracePt t="76702" x="892175" y="6407150"/>
          <p14:tracePt t="76718" x="900113" y="6399213"/>
          <p14:tracePt t="76726" x="917575" y="6381750"/>
          <p14:tracePt t="76734" x="925513" y="6373813"/>
          <p14:tracePt t="76743" x="950913" y="6338888"/>
          <p14:tracePt t="76750" x="960438" y="6330950"/>
          <p14:tracePt t="76758" x="968375" y="6305550"/>
          <p14:tracePt t="76766" x="985838" y="6288088"/>
          <p14:tracePt t="76774" x="993775" y="6272213"/>
          <p14:tracePt t="76782" x="1003300" y="6272213"/>
          <p14:tracePt t="76798" x="1003300" y="6262688"/>
          <p14:tracePt t="76807" x="1003300" y="6246813"/>
          <p14:tracePt t="76814" x="1003300" y="6229350"/>
          <p14:tracePt t="76822" x="1003300" y="6203950"/>
          <p14:tracePt t="76830" x="1011238" y="6178550"/>
          <p14:tracePt t="76838" x="1019175" y="6161088"/>
          <p14:tracePt t="76846" x="1028700" y="6135688"/>
          <p14:tracePt t="76854" x="1036638" y="6118225"/>
          <p14:tracePt t="76862" x="1062038" y="6084888"/>
          <p14:tracePt t="76870" x="1069975" y="6067425"/>
          <p14:tracePt t="76878" x="1079500" y="6049963"/>
          <p14:tracePt t="76886" x="1079500" y="6042025"/>
          <p14:tracePt t="76894" x="1079500" y="6024563"/>
          <p14:tracePt t="76902" x="1095375" y="5999163"/>
          <p14:tracePt t="76910" x="1095375" y="5973763"/>
          <p14:tracePt t="76918" x="1095375" y="5957888"/>
          <p14:tracePt t="76926" x="1104900" y="5932488"/>
          <p14:tracePt t="76934" x="1104900" y="5905500"/>
          <p14:tracePt t="76942" x="1104900" y="5880100"/>
          <p14:tracePt t="76950" x="1104900" y="5854700"/>
          <p14:tracePt t="76959" x="1104900" y="5821363"/>
          <p14:tracePt t="76966" x="1104900" y="5788025"/>
          <p14:tracePt t="76975" x="1104900" y="5770563"/>
          <p14:tracePt t="76982" x="1095375" y="5745163"/>
          <p14:tracePt t="76990" x="1095375" y="5735638"/>
          <p14:tracePt t="76998" x="1087438" y="5710238"/>
          <p14:tracePt t="77007" x="1079500" y="5702300"/>
          <p14:tracePt t="77022" x="1079500" y="5694363"/>
          <p14:tracePt t="77038" x="1079500" y="5676900"/>
          <p14:tracePt t="77103" x="1069975" y="5676900"/>
          <p14:tracePt t="77127" x="1062038" y="5676900"/>
          <p14:tracePt t="77143" x="1054100" y="5676900"/>
          <p14:tracePt t="77343" x="1036638" y="5676900"/>
          <p14:tracePt t="77351" x="1036638" y="5668963"/>
          <p14:tracePt t="77358" x="1036638" y="5659438"/>
          <p14:tracePt t="77366" x="1036638" y="5641975"/>
          <p14:tracePt t="77374" x="1036638" y="5608638"/>
          <p14:tracePt t="77382" x="1036638" y="5583238"/>
          <p14:tracePt t="77389" x="1036638" y="5549900"/>
          <p14:tracePt t="77397" x="1036638" y="5524500"/>
          <p14:tracePt t="77408" x="1036638" y="5481638"/>
          <p14:tracePt t="77415" x="1036638" y="5446713"/>
          <p14:tracePt t="77423" x="1036638" y="5405438"/>
          <p14:tracePt t="77431" x="1036638" y="5370513"/>
          <p14:tracePt t="77439" x="1036638" y="5345113"/>
          <p14:tracePt t="77447" x="1036638" y="5276850"/>
          <p14:tracePt t="77454" x="1036638" y="5235575"/>
          <p14:tracePt t="77462" x="1044575" y="5175250"/>
          <p14:tracePt t="77470" x="1062038" y="5124450"/>
          <p14:tracePt t="77478" x="1079500" y="5064125"/>
          <p14:tracePt t="77486" x="1087438" y="5005388"/>
          <p14:tracePt t="77494" x="1087438" y="4972050"/>
          <p14:tracePt t="77502" x="1087438" y="4919663"/>
          <p14:tracePt t="77510" x="1087438" y="4878388"/>
          <p14:tracePt t="77518" x="1112838" y="4802188"/>
          <p14:tracePt t="77526" x="1130300" y="4749800"/>
          <p14:tracePt t="77534" x="1138238" y="4708525"/>
          <p14:tracePt t="77542" x="1147763" y="4683125"/>
          <p14:tracePt t="77550" x="1155700" y="4648200"/>
          <p14:tracePt t="77560" x="1155700" y="4630738"/>
          <p14:tracePt t="77566" x="1173163" y="4605338"/>
          <p14:tracePt t="77575" x="1173163" y="4572000"/>
          <p14:tracePt t="77582" x="1181100" y="4546600"/>
          <p14:tracePt t="77590" x="1181100" y="4538663"/>
          <p14:tracePt t="77598" x="1189038" y="4503738"/>
          <p14:tracePt t="77606" x="1189038" y="4486275"/>
          <p14:tracePt t="77614" x="1198563" y="4460875"/>
          <p14:tracePt t="77630" x="1206500" y="4435475"/>
          <p14:tracePt t="77646" x="1214438" y="4427538"/>
          <p14:tracePt t="77766" x="1206500" y="4427538"/>
          <p14:tracePt t="77782" x="1189038" y="4427538"/>
          <p14:tracePt t="77790" x="1181100" y="4427538"/>
          <p14:tracePt t="77830" x="1173163" y="4435475"/>
          <p14:tracePt t="77871" x="1173163" y="4452938"/>
          <p14:tracePt t="77894" x="1163638" y="4452938"/>
          <p14:tracePt t="77902" x="1163638" y="4460875"/>
          <p14:tracePt t="77911" x="1147763" y="4478338"/>
          <p14:tracePt t="77918" x="1138238" y="4478338"/>
          <p14:tracePt t="77927" x="1120775" y="4486275"/>
          <p14:tracePt t="77934" x="1112838" y="4495800"/>
          <p14:tracePt t="77944" x="1087438" y="4503738"/>
          <p14:tracePt t="77950" x="1079500" y="4513263"/>
          <p14:tracePt t="77966" x="1054100" y="4513263"/>
          <p14:tracePt t="77976" x="1044575" y="4521200"/>
          <p14:tracePt t="77990" x="1036638" y="4529138"/>
          <p14:tracePt t="77998" x="1036638" y="4538663"/>
          <p14:tracePt t="78007" x="1019175" y="4538663"/>
          <p14:tracePt t="78014" x="1011238" y="4546600"/>
          <p14:tracePt t="78022" x="1003300" y="4564063"/>
          <p14:tracePt t="78030" x="993775" y="4572000"/>
          <p14:tracePt t="78038" x="985838" y="4572000"/>
          <p14:tracePt t="78046" x="976313" y="4589463"/>
          <p14:tracePt t="78054" x="968375" y="4597400"/>
          <p14:tracePt t="78062" x="950913" y="4605338"/>
          <p14:tracePt t="78078" x="950913" y="4614863"/>
          <p14:tracePt t="78086" x="942975" y="4622800"/>
          <p14:tracePt t="78094" x="935038" y="4622800"/>
          <p14:tracePt t="78110" x="909638" y="4648200"/>
          <p14:tracePt t="78118" x="892175" y="4657725"/>
          <p14:tracePt t="78126" x="866775" y="4673600"/>
          <p14:tracePt t="78134" x="831850" y="4683125"/>
          <p14:tracePt t="78143" x="823913" y="4699000"/>
          <p14:tracePt t="78150" x="790575" y="4708525"/>
          <p14:tracePt t="78159" x="773113" y="4708525"/>
          <p14:tracePt t="78166" x="765175" y="4716463"/>
          <p14:tracePt t="78174" x="714375" y="4733925"/>
          <p14:tracePt t="78182" x="714375" y="4741863"/>
          <p14:tracePt t="78190" x="679450" y="4749800"/>
          <p14:tracePt t="78198" x="646113" y="4759325"/>
          <p14:tracePt t="78207" x="611188" y="4775200"/>
          <p14:tracePt t="78214" x="569913" y="4784725"/>
          <p14:tracePt t="78222" x="517525" y="4802188"/>
          <p14:tracePt t="78230" x="476250" y="4818063"/>
          <p14:tracePt t="78238" x="425450" y="4827588"/>
          <p14:tracePt t="78246" x="373063" y="4852988"/>
          <p14:tracePt t="78254" x="331788" y="4868863"/>
          <p14:tracePt t="78262" x="296863" y="4878388"/>
          <p14:tracePt t="78270" x="271463" y="4878388"/>
          <p14:tracePt t="78286" x="246063" y="4886325"/>
          <p14:tracePt t="78302" x="220663" y="4911725"/>
          <p14:tracePt t="78310" x="195263" y="4919663"/>
          <p14:tracePt t="78318" x="177800" y="4929188"/>
          <p14:tracePt t="78326" x="144463" y="4954588"/>
          <p14:tracePt t="78334" x="111125" y="4972050"/>
          <p14:tracePt t="78342" x="50800" y="5013325"/>
          <p14:tracePt t="78350" x="25400" y="5022850"/>
          <p14:tracePt t="78694" x="169863" y="5243513"/>
          <p14:tracePt t="78702" x="322263" y="5294313"/>
          <p14:tracePt t="78711" x="466725" y="5345113"/>
          <p14:tracePt t="78718" x="730250" y="5405438"/>
          <p14:tracePt t="78726" x="1019175" y="5489575"/>
          <p14:tracePt t="78734" x="1368425" y="5600700"/>
          <p14:tracePt t="78743" x="1792288" y="5702300"/>
          <p14:tracePt t="78750" x="2276475" y="5795963"/>
          <p14:tracePt t="78759" x="2668588" y="5872163"/>
          <p14:tracePt t="78766" x="2922588" y="5922963"/>
          <p14:tracePt t="78774" x="3244850" y="6049963"/>
          <p14:tracePt t="78782" x="3627438" y="6203950"/>
          <p14:tracePt t="78791" x="4070350" y="6356350"/>
          <p14:tracePt t="78798" x="4443413" y="6475413"/>
          <p14:tracePt t="78808" x="4902200" y="6594475"/>
          <p14:tracePt t="78814" x="5310188" y="6731000"/>
          <p14:tracePt t="78822" x="5735638" y="6824663"/>
          <p14:tracePt t="79039" x="6942138" y="6824663"/>
          <p14:tracePt t="79046" x="6932613" y="6789738"/>
          <p14:tracePt t="79054" x="6932613" y="6746875"/>
          <p14:tracePt t="79062" x="6924675" y="6713538"/>
          <p14:tracePt t="79070" x="6899275" y="6662738"/>
          <p14:tracePt t="79078" x="6889750" y="6637338"/>
          <p14:tracePt t="79086" x="6864350" y="6594475"/>
          <p14:tracePt t="79094" x="6838950" y="6543675"/>
          <p14:tracePt t="79109" x="6831013" y="6483350"/>
          <p14:tracePt t="79111" x="6813550" y="6450013"/>
          <p14:tracePt t="79118" x="6797675" y="6407150"/>
          <p14:tracePt t="79126" x="6754813" y="6338888"/>
          <p14:tracePt t="79134" x="6711950" y="6305550"/>
          <p14:tracePt t="79142" x="6686550" y="6262688"/>
          <p14:tracePt t="79150" x="6661150" y="6229350"/>
          <p14:tracePt t="79159" x="6643688" y="6211888"/>
          <p14:tracePt t="79166" x="6610350" y="6178550"/>
          <p14:tracePt t="79176" x="6575425" y="6127750"/>
          <p14:tracePt t="79182" x="6559550" y="6110288"/>
          <p14:tracePt t="79190" x="6524625" y="6076950"/>
          <p14:tracePt t="79198" x="6508750" y="6049963"/>
          <p14:tracePt t="79206" x="6473825" y="6016625"/>
          <p14:tracePt t="79214" x="6465888" y="5999163"/>
          <p14:tracePt t="79222" x="6448425" y="5983288"/>
          <p14:tracePt t="79230" x="6448425" y="5973763"/>
          <p14:tracePt t="79246" x="6448425" y="5965825"/>
          <p14:tracePt t="79270" x="6448425" y="5957888"/>
          <p14:tracePt t="79286" x="6465888" y="5965825"/>
          <p14:tracePt t="79294" x="6465888" y="5973763"/>
          <p14:tracePt t="79302" x="6473825" y="5991225"/>
          <p14:tracePt t="79310" x="6473825" y="6008688"/>
          <p14:tracePt t="79318" x="6483350" y="6034088"/>
          <p14:tracePt t="79326" x="6491288" y="6042025"/>
          <p14:tracePt t="79350" x="6491288" y="6049963"/>
          <p14:tracePt t="79366" x="6491288" y="6059488"/>
          <p14:tracePt t="79376" x="6491288" y="6067425"/>
          <p14:tracePt t="79382" x="6491288" y="6076950"/>
          <p14:tracePt t="79390" x="6491288" y="6084888"/>
          <p14:tracePt t="79398" x="6491288" y="6110288"/>
          <p14:tracePt t="79407" x="6473825" y="6135688"/>
          <p14:tracePt t="79414" x="6448425" y="6169025"/>
          <p14:tracePt t="79422" x="6440488" y="6194425"/>
          <p14:tracePt t="79430" x="6423025" y="6237288"/>
          <p14:tracePt t="79438" x="6423025" y="6272213"/>
          <p14:tracePt t="79446" x="6397625" y="6313488"/>
          <p14:tracePt t="79454" x="6397625" y="6348413"/>
          <p14:tracePt t="79462" x="6389688" y="6373813"/>
          <p14:tracePt t="79470" x="6380163" y="6407150"/>
          <p14:tracePt t="79478" x="6372225" y="6432550"/>
          <p14:tracePt t="79486" x="6354763" y="6457950"/>
          <p14:tracePt t="79494" x="6346825" y="6475413"/>
          <p14:tracePt t="79502" x="6338888" y="6483350"/>
          <p14:tracePt t="79679" x="6338888" y="6475413"/>
          <p14:tracePt t="79703" x="6346825" y="6475413"/>
          <p14:tracePt t="79710" x="6364288" y="6475413"/>
          <p14:tracePt t="79718" x="6372225" y="6475413"/>
          <p14:tracePt t="79727" x="6380163" y="6475413"/>
          <p14:tracePt t="79734" x="6389688" y="6475413"/>
          <p14:tracePt t="79743" x="6415088" y="6475413"/>
          <p14:tracePt t="79750" x="6448425" y="6475413"/>
          <p14:tracePt t="79759" x="6473825" y="6475413"/>
          <p14:tracePt t="79766" x="6516688" y="6483350"/>
          <p14:tracePt t="79775" x="6559550" y="6483350"/>
          <p14:tracePt t="79782" x="6592888" y="6492875"/>
          <p14:tracePt t="79790" x="6678613" y="6492875"/>
          <p14:tracePt t="79798" x="6711950" y="6492875"/>
          <p14:tracePt t="79807" x="6762750" y="6492875"/>
          <p14:tracePt t="79814" x="6788150" y="6492875"/>
          <p14:tracePt t="79830" x="6797675" y="6492875"/>
          <p14:tracePt t="79838" x="6823075" y="6492875"/>
          <p14:tracePt t="79854" x="6838950" y="6492875"/>
          <p14:tracePt t="79862" x="6838950" y="6483350"/>
          <p14:tracePt t="79870" x="6838950" y="6475413"/>
          <p14:tracePt t="79878" x="6838950" y="6457950"/>
          <p14:tracePt t="79894" x="6838950" y="6442075"/>
          <p14:tracePt t="79902" x="6838950" y="6432550"/>
          <p14:tracePt t="79926" x="6831013" y="6424613"/>
          <p14:tracePt t="79943" x="6823075" y="6424613"/>
          <p14:tracePt t="79990" x="6813550" y="6424613"/>
          <p14:tracePt t="80007" x="6805613" y="6424613"/>
          <p14:tracePt t="80030" x="6797675" y="6424613"/>
          <p14:tracePt t="80046" x="6788150" y="6424613"/>
          <p14:tracePt t="80118" x="6780213" y="6424613"/>
          <p14:tracePt t="80134" x="6754813" y="6416675"/>
          <p14:tracePt t="80463" x="6754813" y="6407150"/>
          <p14:tracePt t="80494" x="6754813" y="6399213"/>
          <p14:tracePt t="80511" x="6754813" y="6381750"/>
          <p14:tracePt t="82742" x="6678613" y="6381750"/>
          <p14:tracePt t="82751" x="6550025" y="6381750"/>
          <p14:tracePt t="82760" x="6423025" y="6381750"/>
          <p14:tracePt t="82766" x="6296025" y="6381750"/>
          <p14:tracePt t="82775" x="6202363" y="6365875"/>
          <p14:tracePt t="82782" x="6159500" y="6348413"/>
          <p14:tracePt t="82791" x="6151563" y="6338888"/>
          <p14:tracePt t="82814" x="6151563" y="6313488"/>
          <p14:tracePt t="82822" x="6151563" y="6305550"/>
          <p14:tracePt t="82830" x="6151563" y="6262688"/>
          <p14:tracePt t="82838" x="6159500" y="6186488"/>
          <p14:tracePt t="82846" x="6184900" y="6127750"/>
          <p14:tracePt t="82854" x="6210300" y="6059488"/>
          <p14:tracePt t="82862" x="6235700" y="6016625"/>
          <p14:tracePt t="82870" x="6261100" y="5948363"/>
          <p14:tracePt t="82878" x="6261100" y="5922963"/>
          <p14:tracePt t="82886" x="6261100" y="5880100"/>
          <p14:tracePt t="82894" x="6261100" y="5854700"/>
          <p14:tracePt t="82902" x="6261100" y="5829300"/>
          <p14:tracePt t="82910" x="6261100" y="5813425"/>
          <p14:tracePt t="82918" x="6261100" y="5795963"/>
          <p14:tracePt t="82926" x="6261100" y="5770563"/>
          <p14:tracePt t="82934" x="6261100" y="5761038"/>
          <p14:tracePt t="82942" x="6261100" y="5735638"/>
          <p14:tracePt t="82950" x="6261100" y="5719763"/>
          <p14:tracePt t="82959" x="6261100" y="5702300"/>
          <p14:tracePt t="82966" x="6270625" y="5684838"/>
          <p14:tracePt t="82975" x="6278563" y="5659438"/>
          <p14:tracePt t="82982" x="6286500" y="5651500"/>
          <p14:tracePt t="82990" x="6303963" y="5634038"/>
          <p14:tracePt t="82998" x="6303963" y="5626100"/>
          <p14:tracePt t="83007" x="6303963" y="5616575"/>
          <p14:tracePt t="83014" x="6311900" y="5600700"/>
          <p14:tracePt t="83022" x="6329363" y="5591175"/>
          <p14:tracePt t="83030" x="6346825" y="5575300"/>
          <p14:tracePt t="83046" x="6380163" y="5540375"/>
          <p14:tracePt t="83054" x="6397625" y="5524500"/>
          <p14:tracePt t="83062" x="6423025" y="5497513"/>
          <p14:tracePt t="83070" x="6440488" y="5472113"/>
          <p14:tracePt t="83078" x="6465888" y="5438775"/>
          <p14:tracePt t="83093" x="6483350" y="5421313"/>
          <p14:tracePt t="83094" x="6499225" y="5387975"/>
          <p14:tracePt t="83102" x="6508750" y="5362575"/>
          <p14:tracePt t="83110" x="6516688" y="5345113"/>
          <p14:tracePt t="83118" x="6516688" y="5337175"/>
          <p14:tracePt t="83126" x="6534150" y="5327650"/>
          <p14:tracePt t="83134" x="6542088" y="5311775"/>
          <p14:tracePt t="83143" x="6542088" y="5302250"/>
          <p14:tracePt t="83159" x="6542088" y="5294313"/>
          <p14:tracePt t="83287" x="6542088" y="5302250"/>
          <p14:tracePt t="83302" x="6542088" y="5311775"/>
          <p14:tracePt t="83326" x="6542088" y="5319713"/>
          <p14:tracePt t="83334" x="6542088" y="5337175"/>
          <p14:tracePt t="83350" x="6542088" y="5345113"/>
          <p14:tracePt t="83359" x="6542088" y="5353050"/>
          <p14:tracePt t="83366" x="6542088" y="5362575"/>
          <p14:tracePt t="83382" x="6542088" y="5370513"/>
          <p14:tracePt t="83390" x="6542088" y="5380038"/>
          <p14:tracePt t="83407" x="6542088" y="5395913"/>
          <p14:tracePt t="83454" x="6550025" y="5405438"/>
          <p14:tracePt t="83478" x="6559550" y="5405438"/>
          <p14:tracePt t="83494" x="6567488" y="5413375"/>
          <p14:tracePt t="83831" x="6567488" y="5421313"/>
          <p14:tracePt t="84007" x="6559550" y="5421313"/>
          <p14:tracePt t="84014" x="6550025" y="5421313"/>
          <p14:tracePt t="84022" x="6542088" y="5421313"/>
          <p14:tracePt t="84038" x="6534150" y="5421313"/>
          <p14:tracePt t="84062" x="6516688" y="5421313"/>
          <p14:tracePt t="84078" x="6499225" y="5413375"/>
          <p14:tracePt t="84118" x="6483350" y="5413375"/>
          <p14:tracePt t="84126" x="6473825" y="5405438"/>
          <p14:tracePt t="84150" x="6465888" y="5395913"/>
          <p14:tracePt t="84159" x="6448425" y="5395913"/>
          <p14:tracePt t="84174" x="6440488" y="5387975"/>
          <p14:tracePt t="84190" x="6430963" y="5387975"/>
          <p14:tracePt t="84214" x="6423025" y="5387975"/>
          <p14:tracePt t="84222" x="6415088" y="5387975"/>
          <p14:tracePt t="84230" x="6405563" y="5387975"/>
          <p14:tracePt t="84246" x="6380163" y="5387975"/>
          <p14:tracePt t="84254" x="6354763" y="5380038"/>
          <p14:tracePt t="84270" x="6346825" y="5380038"/>
          <p14:tracePt t="84294" x="6338888" y="5380038"/>
          <p14:tracePt t="84334" x="6321425" y="5380038"/>
          <p14:tracePt t="84374" x="6311900" y="5380038"/>
          <p14:tracePt t="84455" x="6303963" y="5380038"/>
          <p14:tracePt t="84535" x="6296025" y="5380038"/>
          <p14:tracePt t="84679" x="6286500" y="5387975"/>
          <p14:tracePt t="84686" x="6270625" y="5387975"/>
          <p14:tracePt t="84695" x="6261100" y="5395913"/>
          <p14:tracePt t="84702" x="6245225" y="5395913"/>
          <p14:tracePt t="84710" x="6235700" y="5395913"/>
          <p14:tracePt t="84718" x="6219825" y="5405438"/>
          <p14:tracePt t="84734" x="6202363" y="5405438"/>
          <p14:tracePt t="84743" x="6176963" y="5413375"/>
          <p14:tracePt t="84759" x="6167438" y="5413375"/>
          <p14:tracePt t="84766" x="6151563" y="5413375"/>
          <p14:tracePt t="84775" x="6142038" y="5413375"/>
          <p14:tracePt t="84782" x="6134100" y="5421313"/>
          <p14:tracePt t="84790" x="6108700" y="5421313"/>
          <p14:tracePt t="84798" x="6100763" y="5421313"/>
          <p14:tracePt t="84814" x="6083300" y="5421313"/>
          <p14:tracePt t="84822" x="6083300" y="5430838"/>
          <p14:tracePt t="84830" x="6075363" y="5430838"/>
          <p14:tracePt t="84838" x="6065838" y="5438775"/>
          <p14:tracePt t="84846" x="6065838" y="5446713"/>
          <p14:tracePt t="84854" x="6057900" y="5446713"/>
          <p14:tracePt t="84862" x="6049963" y="5446713"/>
          <p14:tracePt t="84870" x="6040438" y="5446713"/>
          <p14:tracePt t="84886" x="6032500" y="5456238"/>
          <p14:tracePt t="84894" x="6024563" y="5464175"/>
          <p14:tracePt t="84902" x="6015038" y="5464175"/>
          <p14:tracePt t="84918" x="6007100" y="5464175"/>
          <p14:tracePt t="84926" x="5989638" y="5472113"/>
          <p14:tracePt t="84934" x="5981700" y="5472113"/>
          <p14:tracePt t="84942" x="5956300" y="5481638"/>
          <p14:tracePt t="84959" x="5946775" y="5481638"/>
          <p14:tracePt t="84966" x="5938838" y="5481638"/>
          <p14:tracePt t="84974" x="5930900" y="5489575"/>
          <p14:tracePt t="84982" x="5930900" y="5497513"/>
          <p14:tracePt t="84990" x="5913438" y="5497513"/>
          <p14:tracePt t="85007" x="5905500" y="5497513"/>
          <p14:tracePt t="85014" x="5895975" y="5497513"/>
          <p14:tracePt t="85022" x="5888038" y="5497513"/>
          <p14:tracePt t="85078" x="5880100" y="5507038"/>
          <p14:tracePt t="85110" x="5862638" y="5507038"/>
          <p14:tracePt t="85367" x="5862638" y="5514975"/>
          <p14:tracePt t="85382" x="5880100" y="5532438"/>
          <p14:tracePt t="85390" x="5888038" y="5532438"/>
          <p14:tracePt t="85398" x="5895975" y="5540375"/>
          <p14:tracePt t="85406" x="5921375" y="5540375"/>
          <p14:tracePt t="85414" x="5956300" y="5557838"/>
          <p14:tracePt t="85422" x="5972175" y="5565775"/>
          <p14:tracePt t="85430" x="6015038" y="5575300"/>
          <p14:tracePt t="85438" x="6049963" y="5575300"/>
          <p14:tracePt t="85446" x="6091238" y="5575300"/>
          <p14:tracePt t="85454" x="6126163" y="5575300"/>
          <p14:tracePt t="85462" x="6176963" y="5575300"/>
          <p14:tracePt t="85470" x="6210300" y="5575300"/>
          <p14:tracePt t="85478" x="6235700" y="5575300"/>
          <p14:tracePt t="85486" x="6278563" y="5575300"/>
          <p14:tracePt t="85494" x="6329363" y="5575300"/>
          <p14:tracePt t="85501" x="6389688" y="5565775"/>
          <p14:tracePt t="85510" x="6456363" y="5549900"/>
          <p14:tracePt t="85518" x="6542088" y="5549900"/>
          <p14:tracePt t="85525" x="6600825" y="5540375"/>
          <p14:tracePt t="85534" x="6653213" y="5524500"/>
          <p14:tracePt t="85542" x="6694488" y="5524500"/>
          <p14:tracePt t="85550" x="6719888" y="5514975"/>
          <p14:tracePt t="85559" x="6737350" y="5507038"/>
          <p14:tracePt t="85575" x="6762750" y="5497513"/>
          <p14:tracePt t="85582" x="6780213" y="5489575"/>
          <p14:tracePt t="85591" x="6780213" y="5481638"/>
          <p14:tracePt t="85598" x="6805613" y="5472113"/>
          <p14:tracePt t="85606" x="6813550" y="5472113"/>
          <p14:tracePt t="85614" x="6831013" y="5464175"/>
          <p14:tracePt t="85622" x="6838950" y="5464175"/>
          <p14:tracePt t="85630" x="6856413" y="5464175"/>
          <p14:tracePt t="85646" x="6873875" y="5456238"/>
          <p14:tracePt t="85846" x="6864350" y="5456238"/>
          <p14:tracePt t="85862" x="6848475" y="5456238"/>
          <p14:tracePt t="85878" x="6838950" y="5456238"/>
          <p14:tracePt t="85886" x="6831013" y="5456238"/>
          <p14:tracePt t="85893" x="6823075" y="5456238"/>
          <p14:tracePt t="85902" x="6813550" y="5456238"/>
          <p14:tracePt t="85910" x="6805613" y="5456238"/>
          <p14:tracePt t="85926" x="6797675" y="5456238"/>
          <p14:tracePt t="85966" x="6788150" y="5456238"/>
          <p14:tracePt t="85982" x="6780213" y="5446713"/>
          <p14:tracePt t="86030" x="6770688" y="5438775"/>
          <p14:tracePt t="86046" x="6754813" y="5438775"/>
          <p14:tracePt t="86054" x="6745288" y="5430838"/>
          <p14:tracePt t="86070" x="6729413" y="5421313"/>
          <p14:tracePt t="86078" x="6719888" y="5421313"/>
          <p14:tracePt t="86142" x="6711950" y="5421313"/>
          <p14:tracePt t="86150" x="6704013" y="5421313"/>
          <p14:tracePt t="86159" x="6694488" y="5421313"/>
          <p14:tracePt t="86175" x="6686550" y="5421313"/>
          <p14:tracePt t="86182" x="6678613" y="5421313"/>
          <p14:tracePt t="86206" x="6661150" y="5421313"/>
          <p14:tracePt t="86222" x="6653213" y="5421313"/>
          <p14:tracePt t="86238" x="6643688" y="5421313"/>
          <p14:tracePt t="86246" x="6626225" y="5421313"/>
          <p14:tracePt t="86254" x="6610350" y="5421313"/>
          <p14:tracePt t="86262" x="6584950" y="5421313"/>
          <p14:tracePt t="86270" x="6575425" y="5421313"/>
          <p14:tracePt t="86278" x="6550025" y="5421313"/>
          <p14:tracePt t="86286" x="6542088" y="5421313"/>
          <p14:tracePt t="86302" x="6524625" y="5421313"/>
          <p14:tracePt t="86326" x="6516688" y="5421313"/>
          <p14:tracePt t="86382" x="6508750" y="5421313"/>
          <p14:tracePt t="86582" x="6483350" y="5421313"/>
          <p14:tracePt t="86598" x="6473825" y="5421313"/>
          <p14:tracePt t="86609" x="6456363" y="5430838"/>
          <p14:tracePt t="86614" x="6448425" y="5430838"/>
          <p14:tracePt t="86630" x="6430963" y="5430838"/>
          <p14:tracePt t="86662" x="6423025" y="5430838"/>
          <p14:tracePt t="86686" x="6415088" y="5430838"/>
          <p14:tracePt t="86694" x="6397625" y="5430838"/>
          <p14:tracePt t="86702" x="6389688" y="5430838"/>
          <p14:tracePt t="86710" x="6372225" y="5430838"/>
          <p14:tracePt t="86718" x="6354763" y="5430838"/>
          <p14:tracePt t="86727" x="6338888" y="5446713"/>
          <p14:tracePt t="86750" x="6321425" y="5446713"/>
          <p14:tracePt t="86790" x="6311900" y="5446713"/>
          <p14:tracePt t="86798" x="6303963" y="5446713"/>
          <p14:tracePt t="86807" x="6296025" y="5446713"/>
          <p14:tracePt t="86814" x="6286500" y="5446713"/>
          <p14:tracePt t="86822" x="6278563" y="5456238"/>
          <p14:tracePt t="86862" x="6261100" y="5456238"/>
          <p14:tracePt t="86886" x="6253163" y="5456238"/>
          <p14:tracePt t="86894" x="6245225" y="5456238"/>
          <p14:tracePt t="86918" x="6227763" y="5456238"/>
          <p14:tracePt t="86926" x="6227763" y="5464175"/>
          <p14:tracePt t="86942" x="6219825" y="5464175"/>
          <p14:tracePt t="86959" x="6210300" y="5464175"/>
          <p14:tracePt t="86966" x="6202363" y="5481638"/>
          <p14:tracePt t="86982" x="6194425" y="5481638"/>
          <p14:tracePt t="86991" x="6184900" y="5481638"/>
          <p14:tracePt t="87014" x="6176963" y="5481638"/>
          <p14:tracePt t="87054" x="6167438" y="5481638"/>
          <p14:tracePt t="87062" x="6151563" y="5481638"/>
          <p14:tracePt t="87070" x="6142038" y="5481638"/>
          <p14:tracePt t="87078" x="6126163" y="5489575"/>
          <p14:tracePt t="87086" x="6116638" y="5489575"/>
          <p14:tracePt t="87134" x="6108700" y="5497513"/>
          <p14:tracePt t="87142" x="6100763" y="5497513"/>
          <p14:tracePt t="87159" x="6091238" y="5507038"/>
          <p14:tracePt t="87175" x="6083300" y="5507038"/>
          <p14:tracePt t="87190" x="6075363" y="5514975"/>
          <p14:tracePt t="87206" x="6049963" y="5524500"/>
          <p14:tracePt t="87222" x="6040438" y="5524500"/>
          <p14:tracePt t="87230" x="6024563" y="5532438"/>
          <p14:tracePt t="87238" x="6015038" y="5532438"/>
          <p14:tracePt t="87246" x="5997575" y="5532438"/>
          <p14:tracePt t="87254" x="5989638" y="5532438"/>
          <p14:tracePt t="87262" x="5981700" y="5532438"/>
          <p14:tracePt t="87278" x="5972175" y="5540375"/>
          <p14:tracePt t="87286" x="5964238" y="5540375"/>
          <p14:tracePt t="87294" x="5956300" y="5540375"/>
          <p14:tracePt t="87302" x="5938838" y="5549900"/>
          <p14:tracePt t="87310" x="5913438" y="5549900"/>
          <p14:tracePt t="87318" x="5895975" y="5549900"/>
          <p14:tracePt t="87326" x="5880100" y="5549900"/>
          <p14:tracePt t="87334" x="5845175" y="5549900"/>
          <p14:tracePt t="87343" x="5819775" y="5549900"/>
          <p14:tracePt t="87350" x="5794375" y="5549900"/>
          <p14:tracePt t="87359" x="5768975" y="5549900"/>
          <p14:tracePt t="87366" x="5761038" y="5549900"/>
          <p14:tracePt t="87376" x="5751513" y="5557838"/>
          <p14:tracePt t="87382" x="5726113" y="5557838"/>
          <p14:tracePt t="87391" x="5718175" y="5557838"/>
          <p14:tracePt t="87398" x="5700713" y="5565775"/>
          <p14:tracePt t="87407" x="5667375" y="5565775"/>
          <p14:tracePt t="87414" x="5632450" y="5583238"/>
          <p14:tracePt t="87422" x="5616575" y="5583238"/>
          <p14:tracePt t="87430" x="5581650" y="5583238"/>
          <p14:tracePt t="87438" x="5556250" y="5591175"/>
          <p14:tracePt t="87446" x="5538788" y="5591175"/>
          <p14:tracePt t="87454" x="5522913" y="5591175"/>
          <p14:tracePt t="87462" x="5505450" y="5591175"/>
          <p14:tracePt t="87478" x="5497513" y="5591175"/>
          <p14:tracePt t="87542" x="5487988" y="5591175"/>
          <p14:tracePt t="87551" x="5480050" y="5591175"/>
          <p14:tracePt t="87559" x="5472113" y="5591175"/>
          <p14:tracePt t="87566" x="5446713" y="5591175"/>
          <p14:tracePt t="87574" x="5437188" y="5591175"/>
          <p14:tracePt t="87726" x="5446713" y="5591175"/>
          <p14:tracePt t="87743" x="5472113" y="5591175"/>
          <p14:tracePt t="87750" x="5480050" y="5591175"/>
          <p14:tracePt t="87766" x="5505450" y="5591175"/>
          <p14:tracePt t="87782" x="5513388" y="5591175"/>
          <p14:tracePt t="87790" x="5538788" y="5591175"/>
          <p14:tracePt t="87798" x="5538788" y="5583238"/>
          <p14:tracePt t="87807" x="5565775" y="5583238"/>
          <p14:tracePt t="87814" x="5581650" y="5575300"/>
          <p14:tracePt t="87822" x="5616575" y="5575300"/>
          <p14:tracePt t="87830" x="5649913" y="5575300"/>
          <p14:tracePt t="87838" x="5692775" y="5565775"/>
          <p14:tracePt t="87846" x="5735638" y="5565775"/>
          <p14:tracePt t="87854" x="5786438" y="5549900"/>
          <p14:tracePt t="87862" x="5827713" y="5549900"/>
          <p14:tracePt t="87870" x="5888038" y="5540375"/>
          <p14:tracePt t="87878" x="5930900" y="5540375"/>
          <p14:tracePt t="87886" x="5972175" y="5540375"/>
          <p14:tracePt t="87894" x="6015038" y="5540375"/>
          <p14:tracePt t="87902" x="6049963" y="5540375"/>
          <p14:tracePt t="87910" x="6065838" y="5540375"/>
          <p14:tracePt t="87918" x="6083300" y="5540375"/>
          <p14:tracePt t="87926" x="6100763" y="5532438"/>
          <p14:tracePt t="87934" x="6116638" y="5532438"/>
          <p14:tracePt t="87942" x="6126163" y="5524500"/>
          <p14:tracePt t="87950" x="6151563" y="5524500"/>
          <p14:tracePt t="87959" x="6176963" y="5524500"/>
          <p14:tracePt t="87966" x="6210300" y="5524500"/>
          <p14:tracePt t="87975" x="6235700" y="5524500"/>
          <p14:tracePt t="87982" x="6270625" y="5524500"/>
          <p14:tracePt t="87990" x="6296025" y="5507038"/>
          <p14:tracePt t="87998" x="6338888" y="5497513"/>
          <p14:tracePt t="88006" x="6364288" y="5497513"/>
          <p14:tracePt t="88014" x="6372225" y="5489575"/>
          <p14:tracePt t="88022" x="6397625" y="5481638"/>
          <p14:tracePt t="88030" x="6415088" y="5481638"/>
          <p14:tracePt t="88038" x="6430963" y="5464175"/>
          <p14:tracePt t="88054" x="6440488" y="5456238"/>
          <p14:tracePt t="88061" x="6456363" y="5446713"/>
          <p14:tracePt t="88078" x="6473825" y="5446713"/>
          <p14:tracePt t="88086" x="6483350" y="5438775"/>
          <p14:tracePt t="88107" x="6491288" y="5430838"/>
          <p14:tracePt t="88142" x="6499225" y="5421313"/>
          <p14:tracePt t="88342" x="6491288" y="5421313"/>
          <p14:tracePt t="88527" x="6483350" y="5421313"/>
          <p14:tracePt t="88534" x="6473825" y="5421313"/>
          <p14:tracePt t="88582" x="6456363" y="5405438"/>
          <p14:tracePt t="88606" x="6448425" y="5405438"/>
          <p14:tracePt t="88615" x="6440488" y="5405438"/>
          <p14:tracePt t="88622" x="6430963" y="5405438"/>
          <p14:tracePt t="88630" x="6415088" y="5405438"/>
          <p14:tracePt t="88638" x="6405563" y="5405438"/>
          <p14:tracePt t="88646" x="6397625" y="5405438"/>
          <p14:tracePt t="88654" x="6380163" y="5405438"/>
          <p14:tracePt t="88662" x="6372225" y="5405438"/>
          <p14:tracePt t="88702" x="6364288" y="5405438"/>
          <p14:tracePt t="88711" x="6354763" y="5395913"/>
          <p14:tracePt t="88718" x="6346825" y="5395913"/>
          <p14:tracePt t="88727" x="6338888" y="5395913"/>
          <p14:tracePt t="88734" x="6329363" y="5387975"/>
          <p14:tracePt t="88743" x="6296025" y="5370513"/>
          <p14:tracePt t="88760" x="6270625" y="5362575"/>
          <p14:tracePt t="88766" x="6253163" y="5362575"/>
          <p14:tracePt t="88775" x="6235700" y="5353050"/>
          <p14:tracePt t="88782" x="6227763" y="5353050"/>
          <p14:tracePt t="88790" x="6210300" y="5353050"/>
          <p14:tracePt t="88798" x="6184900" y="5353050"/>
          <p14:tracePt t="88807" x="6159500" y="5353050"/>
          <p14:tracePt t="88814" x="6126163" y="5353050"/>
          <p14:tracePt t="88822" x="6083300" y="5353050"/>
          <p14:tracePt t="88830" x="6065838" y="5353050"/>
          <p14:tracePt t="88838" x="6032500" y="5345113"/>
          <p14:tracePt t="88846" x="5997575" y="5327650"/>
          <p14:tracePt t="88854" x="5989638" y="5319713"/>
          <p14:tracePt t="88862" x="5964238" y="5319713"/>
          <p14:tracePt t="88870" x="5946775" y="5319713"/>
          <p14:tracePt t="88878" x="5938838" y="5311775"/>
          <p14:tracePt t="88886" x="5921375" y="5311775"/>
          <p14:tracePt t="88894" x="5895975" y="5294313"/>
          <p14:tracePt t="88902" x="5880100" y="5286375"/>
          <p14:tracePt t="88918" x="5845175" y="5276850"/>
          <p14:tracePt t="88934" x="5811838" y="5260975"/>
          <p14:tracePt t="88950" x="5768975" y="5251450"/>
          <p14:tracePt t="88966" x="5743575" y="5243513"/>
          <p14:tracePt t="88982" x="5726113" y="5235575"/>
          <p14:tracePt t="88998" x="5718175" y="5226050"/>
          <p14:tracePt t="89014" x="5708650" y="5218113"/>
          <p14:tracePt t="89078" x="5700713" y="5218113"/>
          <p14:tracePt t="89094" x="5692775" y="5218113"/>
          <p14:tracePt t="89111" x="5675313" y="5218113"/>
          <p14:tracePt t="89118" x="5667375" y="5218113"/>
          <p14:tracePt t="89134" x="5657850" y="5218113"/>
          <p14:tracePt t="89143" x="5649913" y="5218113"/>
          <p14:tracePt t="89150" x="5641975" y="5218113"/>
          <p14:tracePt t="89159" x="5624513" y="5218113"/>
          <p14:tracePt t="89166" x="5616575" y="5218113"/>
          <p14:tracePt t="89174" x="5607050" y="5218113"/>
          <p14:tracePt t="89191" x="5599113" y="5218113"/>
          <p14:tracePt t="89222" x="5581650" y="5218113"/>
          <p14:tracePt t="89270" x="5573713" y="5218113"/>
          <p14:tracePt t="89286" x="5556250" y="5218113"/>
          <p14:tracePt t="89294" x="5548313" y="5218113"/>
          <p14:tracePt t="89318" x="5538788" y="5218113"/>
          <p14:tracePt t="89326" x="5530850" y="5208588"/>
          <p14:tracePt t="90175" x="5538788" y="5208588"/>
          <p14:tracePt t="90207" x="5548313" y="5208588"/>
          <p14:tracePt t="90214" x="5565775" y="5208588"/>
          <p14:tracePt t="90222" x="5573713" y="5208588"/>
          <p14:tracePt t="90230" x="5599113" y="5208588"/>
          <p14:tracePt t="90238" x="5607050" y="5208588"/>
          <p14:tracePt t="90246" x="5616575" y="5208588"/>
          <p14:tracePt t="90262" x="5649913" y="5200650"/>
          <p14:tracePt t="90270" x="5667375" y="5183188"/>
          <p14:tracePt t="90278" x="5683250" y="5175250"/>
          <p14:tracePt t="90286" x="5700713" y="5167313"/>
          <p14:tracePt t="90294" x="5726113" y="5157788"/>
          <p14:tracePt t="90302" x="5743575" y="5149850"/>
          <p14:tracePt t="90310" x="5751513" y="5141913"/>
          <p14:tracePt t="90318" x="5761038" y="5132388"/>
          <p14:tracePt t="90326" x="5768975" y="5124450"/>
          <p14:tracePt t="90334" x="5776913" y="5116513"/>
          <p14:tracePt t="90343" x="5786438" y="5091113"/>
          <p14:tracePt t="90360" x="5794375" y="5064125"/>
          <p14:tracePt t="90376" x="5802313" y="5048250"/>
          <p14:tracePt t="90382" x="5811838" y="5048250"/>
          <p14:tracePt t="90390" x="5819775" y="5030788"/>
          <p14:tracePt t="90398" x="5827713" y="5022850"/>
          <p14:tracePt t="90407" x="5837238" y="5022850"/>
          <p14:tracePt t="90414" x="5837238" y="5005388"/>
          <p14:tracePt t="90422" x="5853113" y="4979988"/>
          <p14:tracePt t="90430" x="5862638" y="4972050"/>
          <p14:tracePt t="90438" x="5862638" y="4946650"/>
          <p14:tracePt t="90446" x="5862638" y="4929188"/>
          <p14:tracePt t="90454" x="5870575" y="4911725"/>
          <p14:tracePt t="90462" x="5880100" y="4894263"/>
          <p14:tracePt t="90470" x="5895975" y="4868863"/>
          <p14:tracePt t="90478" x="5913438" y="4843463"/>
          <p14:tracePt t="90486" x="5913438" y="4835525"/>
          <p14:tracePt t="90494" x="5913438" y="4827588"/>
          <p14:tracePt t="90502" x="5921375" y="4810125"/>
          <p14:tracePt t="90510" x="5930900" y="4802188"/>
          <p14:tracePt t="90518" x="5938838" y="4792663"/>
          <p14:tracePt t="90542" x="5938838" y="4784725"/>
          <p14:tracePt t="90566" x="5938838" y="4775200"/>
          <p14:tracePt t="90575" x="5938838" y="4767263"/>
          <p14:tracePt t="90614" x="5938838" y="4759325"/>
          <p14:tracePt t="90638" x="5946775" y="4749800"/>
          <p14:tracePt t="90743" x="5956300" y="4741863"/>
          <p14:tracePt t="90766" x="5964238" y="4733925"/>
          <p14:tracePt t="90782" x="5972175" y="4724400"/>
          <p14:tracePt t="90798" x="5972175" y="4716463"/>
          <p14:tracePt t="90806" x="5981700" y="4716463"/>
          <p14:tracePt t="90814" x="5981700" y="4699000"/>
          <p14:tracePt t="90830" x="5989638" y="4691063"/>
          <p14:tracePt t="90846" x="5997575" y="4691063"/>
          <p14:tracePt t="90854" x="6007100" y="4683125"/>
          <p14:tracePt t="90902" x="6007100" y="4691063"/>
          <p14:tracePt t="90918" x="6007100" y="4699000"/>
          <p14:tracePt t="90926" x="6007100" y="4724400"/>
          <p14:tracePt t="90934" x="6007100" y="4741863"/>
          <p14:tracePt t="90942" x="6007100" y="4759325"/>
          <p14:tracePt t="91006" x="6007100" y="4767263"/>
          <p14:tracePt t="91023" x="6007100" y="4775200"/>
          <p14:tracePt t="91134" x="5997575" y="4784725"/>
          <p14:tracePt t="91150" x="5997575" y="4792663"/>
          <p14:tracePt t="91166" x="5997575" y="4802188"/>
          <p14:tracePt t="91174" x="5989638" y="4802188"/>
          <p14:tracePt t="91182" x="5989638" y="4818063"/>
          <p14:tracePt t="91190" x="5981700" y="4827588"/>
          <p14:tracePt t="91198" x="5964238" y="4843463"/>
          <p14:tracePt t="91206" x="5946775" y="4860925"/>
          <p14:tracePt t="91214" x="5946775" y="4868863"/>
          <p14:tracePt t="91222" x="5930900" y="4878388"/>
          <p14:tracePt t="91230" x="5921375" y="4886325"/>
          <p14:tracePt t="91238" x="5913438" y="4903788"/>
          <p14:tracePt t="91254" x="5895975" y="4919663"/>
          <p14:tracePt t="91262" x="5888038" y="4929188"/>
          <p14:tracePt t="91286" x="5888038" y="4937125"/>
          <p14:tracePt t="91294" x="5888038" y="4954588"/>
          <p14:tracePt t="91302" x="5880100" y="4972050"/>
          <p14:tracePt t="91310" x="5862638" y="4987925"/>
          <p14:tracePt t="91318" x="5853113" y="5005388"/>
          <p14:tracePt t="91326" x="5845175" y="5013325"/>
          <p14:tracePt t="91334" x="5845175" y="5030788"/>
          <p14:tracePt t="91342" x="5827713" y="5048250"/>
          <p14:tracePt t="91359" x="5819775" y="5056188"/>
          <p14:tracePt t="91366" x="5819775" y="5064125"/>
          <p14:tracePt t="91375" x="5819775" y="5073650"/>
          <p14:tracePt t="91382" x="5819775" y="5081588"/>
          <p14:tracePt t="91390" x="5819775" y="5099050"/>
          <p14:tracePt t="91398" x="5819775" y="5106988"/>
          <p14:tracePt t="91406" x="5811838" y="5106988"/>
          <p14:tracePt t="91422" x="5811838" y="5132388"/>
          <p14:tracePt t="91430" x="5802313" y="5141913"/>
          <p14:tracePt t="91438" x="5794375" y="5141913"/>
          <p14:tracePt t="91470" x="5786438" y="5149850"/>
          <p14:tracePt t="91591" x="5786438" y="5141913"/>
          <p14:tracePt t="91606" x="5786438" y="5132388"/>
          <p14:tracePt t="91613" x="5786438" y="5124450"/>
          <p14:tracePt t="91630" x="5786438" y="5116513"/>
          <p14:tracePt t="91646" x="5786438" y="5106988"/>
          <p14:tracePt t="91662" x="5786438" y="5099050"/>
          <p14:tracePt t="91669" x="5786438" y="5081588"/>
          <p14:tracePt t="91686" x="5786438" y="5073650"/>
          <p14:tracePt t="91694" x="5786438" y="5048250"/>
          <p14:tracePt t="91702" x="5786438" y="5038725"/>
          <p14:tracePt t="91710" x="5786438" y="5030788"/>
          <p14:tracePt t="91718" x="5786438" y="5013325"/>
          <p14:tracePt t="91726" x="5786438" y="5005388"/>
          <p14:tracePt t="91734" x="5786438" y="4997450"/>
          <p14:tracePt t="91742" x="5786438" y="4987925"/>
          <p14:tracePt t="91750" x="5786438" y="4979988"/>
          <p14:tracePt t="91759" x="5786438" y="4972050"/>
          <p14:tracePt t="91766" x="5794375" y="4972050"/>
          <p14:tracePt t="91775" x="5802313" y="4954588"/>
          <p14:tracePt t="91782" x="5811838" y="4937125"/>
          <p14:tracePt t="91798" x="5819775" y="4929188"/>
          <p14:tracePt t="91806" x="5827713" y="4911725"/>
          <p14:tracePt t="91814" x="5837238" y="4911725"/>
          <p14:tracePt t="91822" x="5853113" y="4868863"/>
          <p14:tracePt t="91830" x="5862638" y="4860925"/>
          <p14:tracePt t="91838" x="5870575" y="4835525"/>
          <p14:tracePt t="91846" x="5880100" y="4802188"/>
          <p14:tracePt t="91854" x="5895975" y="4767263"/>
          <p14:tracePt t="91862" x="5905500" y="4716463"/>
          <p14:tracePt t="91870" x="5913438" y="4673600"/>
          <p14:tracePt t="91878" x="5921375" y="4630738"/>
          <p14:tracePt t="91886" x="5921375" y="4579938"/>
          <p14:tracePt t="91894" x="5938838" y="4564063"/>
          <p14:tracePt t="91902" x="5938838" y="4521200"/>
          <p14:tracePt t="91910" x="5946775" y="4470400"/>
          <p14:tracePt t="91918" x="5956300" y="4410075"/>
          <p14:tracePt t="91926" x="5956300" y="4368800"/>
          <p14:tracePt t="91934" x="5964238" y="4308475"/>
          <p14:tracePt t="91942" x="5964238" y="4249738"/>
          <p14:tracePt t="91950" x="5989638" y="4206875"/>
          <p14:tracePt t="91959" x="5997575" y="4146550"/>
          <p14:tracePt t="91966" x="5997575" y="4095750"/>
          <p14:tracePt t="91975" x="6007100" y="4052888"/>
          <p14:tracePt t="91982" x="6040438" y="3994150"/>
          <p14:tracePt t="91990" x="6040438" y="3968750"/>
          <p14:tracePt t="91998" x="6049963" y="3925888"/>
          <p14:tracePt t="92006" x="6049963" y="3908425"/>
          <p14:tracePt t="92014" x="6057900" y="3900488"/>
          <p14:tracePt t="92022" x="6057900" y="3892550"/>
          <p14:tracePt t="92030" x="6057900" y="3883025"/>
          <p14:tracePt t="92038" x="6057900" y="3875088"/>
          <p14:tracePt t="92271" x="6049963" y="3875088"/>
          <p14:tracePt t="92279" x="6049963" y="3883025"/>
          <p14:tracePt t="92287" x="6049963" y="3892550"/>
          <p14:tracePt t="92302" x="6049963" y="3908425"/>
          <p14:tracePt t="92310" x="6040438" y="3917950"/>
          <p14:tracePt t="92318" x="6040438" y="3925888"/>
          <p14:tracePt t="92327" x="6032500" y="3951288"/>
          <p14:tracePt t="92334" x="6024563" y="3960813"/>
          <p14:tracePt t="92343" x="6015038" y="3960813"/>
          <p14:tracePt t="92350" x="5997575" y="3976688"/>
          <p14:tracePt t="92358" x="5981700" y="3994150"/>
          <p14:tracePt t="92366" x="5964238" y="4002088"/>
          <p14:tracePt t="92375" x="5946775" y="4011613"/>
          <p14:tracePt t="92382" x="5905500" y="4037013"/>
          <p14:tracePt t="92391" x="5888038" y="4052888"/>
          <p14:tracePt t="92398" x="5870575" y="4062413"/>
          <p14:tracePt t="92406" x="5853113" y="4070350"/>
          <p14:tracePt t="92414" x="5811838" y="4087813"/>
          <p14:tracePt t="92422" x="5794375" y="4105275"/>
          <p14:tracePt t="92430" x="5776913" y="4121150"/>
          <p14:tracePt t="92438" x="5743575" y="4130675"/>
          <p14:tracePt t="92446" x="5726113" y="4146550"/>
          <p14:tracePt t="92454" x="5718175" y="4146550"/>
          <p14:tracePt t="92462" x="5700713" y="4146550"/>
          <p14:tracePt t="92470" x="5692775" y="4156075"/>
          <p14:tracePt t="92478" x="5675313" y="4156075"/>
          <p14:tracePt t="92486" x="5667375" y="4164013"/>
          <p14:tracePt t="92494" x="5667375" y="4171950"/>
          <p14:tracePt t="92501" x="5657850" y="4171950"/>
          <p14:tracePt t="92509" x="5649913" y="4181475"/>
          <p14:tracePt t="92526" x="5649913" y="4197350"/>
          <p14:tracePt t="92534" x="5632450" y="4224338"/>
          <p14:tracePt t="92542" x="5632450" y="4240213"/>
          <p14:tracePt t="92550" x="5624513" y="4265613"/>
          <p14:tracePt t="92559" x="5616575" y="4300538"/>
          <p14:tracePt t="92566" x="5599113" y="4316413"/>
          <p14:tracePt t="92574" x="5581650" y="4368800"/>
          <p14:tracePt t="92582" x="5581650" y="4376738"/>
          <p14:tracePt t="92590" x="5573713" y="4402138"/>
          <p14:tracePt t="92599" x="5565775" y="4427538"/>
          <p14:tracePt t="92606" x="5548313" y="4452938"/>
          <p14:tracePt t="92622" x="5538788" y="4486275"/>
          <p14:tracePt t="92630" x="5530850" y="4486275"/>
          <p14:tracePt t="92638" x="5522913" y="4513263"/>
          <p14:tracePt t="92646" x="5513388" y="4521200"/>
          <p14:tracePt t="92654" x="5513388" y="4546600"/>
          <p14:tracePt t="92662" x="5505450" y="4554538"/>
          <p14:tracePt t="92670" x="5505450" y="4564063"/>
          <p14:tracePt t="92678" x="5505450" y="4597400"/>
          <p14:tracePt t="92686" x="5505450" y="4622800"/>
          <p14:tracePt t="92694" x="5497513" y="4648200"/>
          <p14:tracePt t="92702" x="5480050" y="4665663"/>
          <p14:tracePt t="92709" x="5480050" y="4683125"/>
          <p14:tracePt t="92718" x="5480050" y="4708525"/>
          <p14:tracePt t="92726" x="5480050" y="4716463"/>
          <p14:tracePt t="92734" x="5472113" y="4733925"/>
          <p14:tracePt t="92742" x="5472113" y="4749800"/>
          <p14:tracePt t="92750" x="5462588" y="4749800"/>
          <p14:tracePt t="92766" x="5462588" y="4767263"/>
          <p14:tracePt t="92774" x="5462588" y="4775200"/>
          <p14:tracePt t="92790" x="5462588" y="4784725"/>
          <p14:tracePt t="92798" x="5462588" y="4792663"/>
          <p14:tracePt t="92806" x="5446713" y="4810125"/>
          <p14:tracePt t="92822" x="5446713" y="4818063"/>
          <p14:tracePt t="92830" x="5446713" y="4835525"/>
          <p14:tracePt t="92838" x="5446713" y="4843463"/>
          <p14:tracePt t="92846" x="5437188" y="4860925"/>
          <p14:tracePt t="92854" x="5437188" y="4868863"/>
          <p14:tracePt t="92862" x="5437188" y="4878388"/>
          <p14:tracePt t="92870" x="5437188" y="4886325"/>
          <p14:tracePt t="92878" x="5437188" y="4894263"/>
          <p14:tracePt t="92886" x="5437188" y="4903788"/>
          <p14:tracePt t="92894" x="5437188" y="4911725"/>
          <p14:tracePt t="92902" x="5437188" y="4919663"/>
          <p14:tracePt t="92910" x="5437188" y="4929188"/>
          <p14:tracePt t="92918" x="5437188" y="4937125"/>
          <p14:tracePt t="92926" x="5437188" y="4946650"/>
          <p14:tracePt t="92934" x="5437188" y="4972050"/>
          <p14:tracePt t="92950" x="5437188" y="4987925"/>
          <p14:tracePt t="92959" x="5437188" y="5005388"/>
          <p14:tracePt t="92974" x="5437188" y="5022850"/>
          <p14:tracePt t="92982" x="5437188" y="5030788"/>
          <p14:tracePt t="92990" x="5446713" y="5030788"/>
          <p14:tracePt t="92998" x="5446713" y="5038725"/>
          <p14:tracePt t="93006" x="5454650" y="5048250"/>
          <p14:tracePt t="93014" x="5454650" y="5056188"/>
          <p14:tracePt t="93022" x="5472113" y="5073650"/>
          <p14:tracePt t="93030" x="5487988" y="5091113"/>
          <p14:tracePt t="93038" x="5497513" y="5099050"/>
          <p14:tracePt t="93046" x="5505450" y="5116513"/>
          <p14:tracePt t="93054" x="5505450" y="5124450"/>
          <p14:tracePt t="93061" x="5522913" y="5141913"/>
          <p14:tracePt t="93070" x="5548313" y="5149850"/>
          <p14:tracePt t="93086" x="5548313" y="5157788"/>
          <p14:tracePt t="93094" x="5565775" y="5167313"/>
          <p14:tracePt t="93101" x="5573713" y="5175250"/>
          <p14:tracePt t="93118" x="5581650" y="5183188"/>
          <p14:tracePt t="93126" x="5591175" y="5183188"/>
          <p14:tracePt t="93134" x="5599113" y="5183188"/>
          <p14:tracePt t="93142" x="5607050" y="5192713"/>
          <p14:tracePt t="93150" x="5624513" y="5200650"/>
          <p14:tracePt t="93166" x="5632450" y="5200650"/>
          <p14:tracePt t="93174" x="5649913" y="5200650"/>
          <p14:tracePt t="93189" x="5657850" y="5208588"/>
          <p14:tracePt t="93198" x="5675313" y="5208588"/>
          <p14:tracePt t="93206" x="5683250" y="5208588"/>
          <p14:tracePt t="93222" x="5700713" y="5208588"/>
          <p14:tracePt t="93230" x="5708650" y="5208588"/>
          <p14:tracePt t="93343" x="5700713" y="5208588"/>
          <p14:tracePt t="93351" x="5675313" y="5208588"/>
          <p14:tracePt t="93359" x="5667375" y="5208588"/>
          <p14:tracePt t="93366" x="5641975" y="5208588"/>
          <p14:tracePt t="93374" x="5632450" y="5208588"/>
          <p14:tracePt t="93422" x="5616575" y="5208588"/>
          <p14:tracePt t="93438" x="5607050" y="5208588"/>
          <p14:tracePt t="93446" x="5599113" y="5208588"/>
          <p14:tracePt t="93454" x="5581650" y="5208588"/>
          <p14:tracePt t="93462" x="5573713" y="5208588"/>
          <p14:tracePt t="93470" x="5565775" y="5200650"/>
          <p14:tracePt t="93478" x="5556250" y="5200650"/>
          <p14:tracePt t="93486" x="5548313" y="5192713"/>
          <p14:tracePt t="93494" x="5530850" y="5175250"/>
          <p14:tracePt t="93502" x="5513388" y="5157788"/>
          <p14:tracePt t="93511" x="5505450" y="5157788"/>
          <p14:tracePt t="93518" x="5497513" y="5141913"/>
          <p14:tracePt t="93526" x="5480050" y="5124450"/>
          <p14:tracePt t="93534" x="5462588" y="5116513"/>
          <p14:tracePt t="93542" x="5462588" y="5106988"/>
          <p14:tracePt t="93550" x="5454650" y="5091113"/>
          <p14:tracePt t="93560" x="5446713" y="5091113"/>
          <p14:tracePt t="93566" x="5437188" y="5081588"/>
          <p14:tracePt t="93598" x="5437188" y="5073650"/>
          <p14:tracePt t="93702" x="5437188" y="5064125"/>
          <p14:tracePt t="93718" x="5454650" y="5064125"/>
          <p14:tracePt t="93726" x="5480050" y="5081588"/>
          <p14:tracePt t="93734" x="5505450" y="5091113"/>
          <p14:tracePt t="93743" x="5513388" y="5091113"/>
          <p14:tracePt t="93750" x="5522913" y="5106988"/>
          <p14:tracePt t="93759" x="5538788" y="5106988"/>
          <p14:tracePt t="93766" x="5556250" y="5124450"/>
          <p14:tracePt t="93774" x="5591175" y="5141913"/>
          <p14:tracePt t="93782" x="5607050" y="5157788"/>
          <p14:tracePt t="93791" x="5624513" y="5167313"/>
          <p14:tracePt t="93798" x="5641975" y="5175250"/>
          <p14:tracePt t="93807" x="5667375" y="5192713"/>
          <p14:tracePt t="93814" x="5675313" y="5192713"/>
          <p14:tracePt t="93822" x="5692775" y="5192713"/>
          <p14:tracePt t="93830" x="5708650" y="5192713"/>
          <p14:tracePt t="93838" x="5726113" y="5200650"/>
          <p14:tracePt t="93854" x="5743575" y="5200650"/>
          <p14:tracePt t="93862" x="5761038" y="5200650"/>
          <p14:tracePt t="93886" x="5768975" y="5200650"/>
          <p14:tracePt t="93902" x="5786438" y="5200650"/>
          <p14:tracePt t="94023" x="5776913" y="5192713"/>
          <p14:tracePt t="94031" x="5761038" y="5183188"/>
          <p14:tracePt t="94039" x="5726113" y="5183188"/>
          <p14:tracePt t="94046" x="5700713" y="5183188"/>
          <p14:tracePt t="94055" x="5692775" y="5175250"/>
          <p14:tracePt t="94062" x="5683250" y="5175250"/>
          <p14:tracePt t="94070" x="5667375" y="5175250"/>
          <p14:tracePt t="94086" x="5657850" y="5175250"/>
          <p14:tracePt t="94110" x="5649913" y="5167313"/>
          <p14:tracePt t="94126" x="5649913" y="5157788"/>
          <p14:tracePt t="94470" x="5649913" y="5149850"/>
          <p14:tracePt t="94639" x="5657850" y="5149850"/>
          <p14:tracePt t="94718" x="5657850" y="5141913"/>
          <p14:tracePt t="94742" x="5667375" y="5132388"/>
          <p14:tracePt t="94798" x="5675313" y="5132388"/>
          <p14:tracePt t="94815" x="5675313" y="5124450"/>
          <p14:tracePt t="94846" x="5683250" y="5116513"/>
          <p14:tracePt t="95199" x="5675313" y="5116513"/>
          <p14:tracePt t="95447" x="5667375" y="5106988"/>
          <p14:tracePt t="103494" x="5683250" y="5106988"/>
          <p14:tracePt t="103502" x="5768975" y="5081588"/>
          <p14:tracePt t="103511" x="5905500" y="5030788"/>
          <p14:tracePt t="103518" x="6049963" y="4997450"/>
          <p14:tracePt t="103527" x="6235700" y="4946650"/>
          <p14:tracePt t="103534" x="6610350" y="4835525"/>
          <p14:tracePt t="103544" x="6983413" y="4741863"/>
          <p14:tracePt t="103550" x="7493000" y="4640263"/>
          <p14:tracePt t="103559" x="7926388" y="4478338"/>
          <p14:tracePt t="103566" x="8445500" y="4333875"/>
          <p14:tracePt t="103575" x="8955088" y="4232275"/>
          <p14:tracePt t="103582" x="9405938" y="4130675"/>
          <p14:tracePt t="103590" x="9898063" y="3986213"/>
          <p14:tracePt t="103598" x="10298113" y="3875088"/>
          <p14:tracePt t="103607" x="10560050" y="3790950"/>
          <p14:tracePt t="103614" x="10764838" y="3730625"/>
          <p14:tracePt t="103622" x="10952163" y="3662363"/>
          <p14:tracePt t="103630" x="11071225" y="3594100"/>
          <p14:tracePt t="103638" x="11172825" y="3535363"/>
          <p14:tracePt t="103646" x="11274425" y="3475038"/>
          <p14:tracePt t="103658" x="11350625" y="3433763"/>
          <p14:tracePt t="103662" x="11418888" y="3398838"/>
          <p14:tracePt t="103670" x="11495088" y="3355975"/>
          <p14:tracePt t="103678" x="11580813" y="3322638"/>
          <p14:tracePt t="103686" x="11657013" y="3314700"/>
          <p14:tracePt t="103694" x="11758613" y="3289300"/>
          <p14:tracePt t="103702" x="11818938" y="3289300"/>
          <p14:tracePt t="103710" x="11920538" y="3271838"/>
          <p14:tracePt t="103718" x="12004675" y="3271838"/>
          <p14:tracePt t="103726" x="12047538" y="3271838"/>
          <p14:tracePt t="103734" x="12065000" y="3271838"/>
          <p14:tracePt t="103742" x="12090400" y="3263900"/>
          <p14:tracePt t="103766" x="12098338" y="3263900"/>
          <p14:tracePt t="103774" x="12106275" y="3254375"/>
          <p14:tracePt t="103798" x="12123738" y="3246438"/>
          <p14:tracePt t="103807" x="12133263" y="3246438"/>
          <p14:tracePt t="103814" x="12149138" y="3228975"/>
          <p14:tracePt t="103822" x="12174538" y="32289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2BC4BF5-3CC1-48D7-9025-4F16BB39DD82}"/>
              </a:ext>
            </a:extLst>
          </p:cNvPr>
          <p:cNvSpPr/>
          <p:nvPr/>
        </p:nvSpPr>
        <p:spPr>
          <a:xfrm>
            <a:off x="2906641" y="0"/>
            <a:ext cx="5071004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coli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laterale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hluboká vrstva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F759E14-A744-48D7-9DDB-00C4DA26C7A6}"/>
              </a:ext>
            </a:extLst>
          </p:cNvPr>
          <p:cNvSpPr txBox="1"/>
          <p:nvPr/>
        </p:nvSpPr>
        <p:spPr>
          <a:xfrm>
            <a:off x="6099191" y="589072"/>
            <a:ext cx="5800473" cy="669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/>
              <a:t>n. </a:t>
            </a:r>
            <a:r>
              <a:rPr lang="cs-CZ" b="1" dirty="0" err="1"/>
              <a:t>accesorius</a:t>
            </a:r>
            <a:r>
              <a:rPr lang="cs-CZ" b="1" dirty="0"/>
              <a:t> (k m. </a:t>
            </a:r>
            <a:r>
              <a:rPr lang="cs-CZ" b="1" dirty="0" err="1"/>
              <a:t>trapezius</a:t>
            </a:r>
            <a:r>
              <a:rPr lang="cs-CZ" b="1" dirty="0"/>
              <a:t>)</a:t>
            </a:r>
          </a:p>
          <a:p>
            <a:pPr>
              <a:lnSpc>
                <a:spcPct val="150000"/>
              </a:lnSpc>
            </a:pPr>
            <a:r>
              <a:rPr lang="cs-CZ" b="1" dirty="0"/>
              <a:t>počáteční úseky nervů z </a:t>
            </a:r>
            <a:r>
              <a:rPr lang="cs-CZ" b="1" dirty="0">
                <a:solidFill>
                  <a:srgbClr val="C00000"/>
                </a:solidFill>
              </a:rPr>
              <a:t>plexus </a:t>
            </a:r>
            <a:r>
              <a:rPr lang="cs-CZ" b="1" dirty="0" err="1">
                <a:solidFill>
                  <a:srgbClr val="C00000"/>
                </a:solidFill>
              </a:rPr>
              <a:t>cervicalis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/>
              <a:t>(n. </a:t>
            </a:r>
            <a:r>
              <a:rPr lang="cs-CZ" b="1" dirty="0" err="1"/>
              <a:t>phrenicus</a:t>
            </a:r>
            <a:r>
              <a:rPr lang="cs-CZ" b="1" dirty="0"/>
              <a:t>)</a:t>
            </a:r>
          </a:p>
          <a:p>
            <a:pPr>
              <a:lnSpc>
                <a:spcPct val="150000"/>
              </a:lnSpc>
            </a:pPr>
            <a:r>
              <a:rPr lang="cs-CZ" b="1" dirty="0" err="1"/>
              <a:t>supraklaviculární</a:t>
            </a:r>
            <a:r>
              <a:rPr lang="cs-CZ" b="1" dirty="0"/>
              <a:t> část </a:t>
            </a:r>
            <a:r>
              <a:rPr lang="cs-CZ" b="1" dirty="0">
                <a:solidFill>
                  <a:srgbClr val="C00000"/>
                </a:solidFill>
              </a:rPr>
              <a:t>plexus </a:t>
            </a:r>
            <a:r>
              <a:rPr lang="cs-CZ" b="1" dirty="0" err="1">
                <a:solidFill>
                  <a:srgbClr val="C00000"/>
                </a:solidFill>
              </a:rPr>
              <a:t>brachialis</a:t>
            </a:r>
            <a:endParaRPr lang="cs-CZ" b="1" dirty="0">
              <a:solidFill>
                <a:srgbClr val="C0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cs-CZ" b="1" dirty="0"/>
              <a:t>n. dorsalis </a:t>
            </a:r>
            <a:r>
              <a:rPr lang="cs-CZ" b="1" dirty="0" err="1"/>
              <a:t>scapulae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/>
              <a:t>n. </a:t>
            </a:r>
            <a:r>
              <a:rPr lang="cs-CZ" b="1" dirty="0" err="1"/>
              <a:t>suprascapularis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/>
              <a:t>n. </a:t>
            </a:r>
            <a:r>
              <a:rPr lang="cs-CZ" b="1" dirty="0" err="1"/>
              <a:t>thoracicus</a:t>
            </a:r>
            <a:r>
              <a:rPr lang="cs-CZ" b="1" dirty="0"/>
              <a:t> </a:t>
            </a:r>
            <a:r>
              <a:rPr lang="cs-CZ" b="1" dirty="0" err="1"/>
              <a:t>longus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 err="1"/>
              <a:t>nn</a:t>
            </a:r>
            <a:r>
              <a:rPr lang="cs-CZ" b="1" dirty="0"/>
              <a:t>. </a:t>
            </a:r>
            <a:r>
              <a:rPr lang="cs-CZ" b="1" dirty="0" err="1"/>
              <a:t>pectorales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 err="1"/>
              <a:t>nn</a:t>
            </a:r>
            <a:r>
              <a:rPr lang="cs-CZ" b="1" dirty="0"/>
              <a:t>. </a:t>
            </a:r>
            <a:r>
              <a:rPr lang="cs-CZ" b="1" dirty="0" err="1"/>
              <a:t>subscapulares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/>
              <a:t>n. </a:t>
            </a:r>
            <a:r>
              <a:rPr lang="cs-CZ" b="1" dirty="0" err="1"/>
              <a:t>thoracodorsalis</a:t>
            </a: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C00000"/>
                </a:solidFill>
              </a:rPr>
              <a:t>Tepny </a:t>
            </a:r>
            <a:r>
              <a:rPr lang="cs-CZ" b="1" dirty="0"/>
              <a:t>(větve a. </a:t>
            </a:r>
            <a:r>
              <a:rPr lang="cs-CZ" b="1" dirty="0" err="1"/>
              <a:t>subclavia</a:t>
            </a:r>
            <a:r>
              <a:rPr lang="cs-CZ" b="1" dirty="0"/>
              <a:t>):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a. </a:t>
            </a:r>
            <a:r>
              <a:rPr lang="cs-CZ" b="1" dirty="0" err="1"/>
              <a:t>cervicalis</a:t>
            </a:r>
            <a:r>
              <a:rPr lang="cs-CZ" b="1" dirty="0"/>
              <a:t> </a:t>
            </a:r>
            <a:r>
              <a:rPr lang="cs-CZ" b="1" dirty="0" err="1"/>
              <a:t>ascendens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/>
              <a:t>a. </a:t>
            </a:r>
            <a:r>
              <a:rPr lang="cs-CZ" b="1" dirty="0" err="1"/>
              <a:t>cervicalis</a:t>
            </a:r>
            <a:r>
              <a:rPr lang="cs-CZ" b="1" dirty="0"/>
              <a:t> </a:t>
            </a:r>
            <a:r>
              <a:rPr lang="cs-CZ" b="1" dirty="0" err="1"/>
              <a:t>spf</a:t>
            </a:r>
            <a:r>
              <a:rPr lang="cs-CZ" b="1" dirty="0"/>
              <a:t>.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a. </a:t>
            </a:r>
            <a:r>
              <a:rPr lang="cs-CZ" b="1" dirty="0" err="1"/>
              <a:t>transversa</a:t>
            </a:r>
            <a:r>
              <a:rPr lang="cs-CZ" b="1" dirty="0"/>
              <a:t> coli 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a. </a:t>
            </a:r>
            <a:r>
              <a:rPr lang="cs-CZ" b="1" dirty="0" err="1"/>
              <a:t>suprascapularis</a:t>
            </a: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 err="1">
                <a:solidFill>
                  <a:srgbClr val="C00000"/>
                </a:solidFill>
              </a:rPr>
              <a:t>nodi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lymph</a:t>
            </a:r>
            <a:r>
              <a:rPr lang="cs-CZ" b="1" dirty="0">
                <a:solidFill>
                  <a:srgbClr val="C00000"/>
                </a:solidFill>
              </a:rPr>
              <a:t>. </a:t>
            </a:r>
            <a:r>
              <a:rPr lang="cs-CZ" b="1" dirty="0" err="1">
                <a:solidFill>
                  <a:srgbClr val="C00000"/>
                </a:solidFill>
              </a:rPr>
              <a:t>cervicales</a:t>
            </a:r>
            <a:r>
              <a:rPr lang="cs-CZ" b="1" dirty="0">
                <a:solidFill>
                  <a:srgbClr val="C00000"/>
                </a:solidFill>
              </a:rPr>
              <a:t> prof.</a:t>
            </a:r>
          </a:p>
          <a:p>
            <a:pPr>
              <a:lnSpc>
                <a:spcPct val="150000"/>
              </a:lnSpc>
            </a:pPr>
            <a:endParaRPr lang="cs-CZ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BA4FABE-6115-4229-832C-B68914B1A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" b="2604"/>
          <a:stretch/>
        </p:blipFill>
        <p:spPr bwMode="auto">
          <a:xfrm>
            <a:off x="292334" y="667124"/>
            <a:ext cx="5273965" cy="617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6FD73B7-4A32-4282-ADBA-58208CA6A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6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748"/>
    </mc:Choice>
    <mc:Fallback xmlns="">
      <p:transition spd="slow" advTm="191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74" x="11945938" y="2600325"/>
          <p14:tracePt t="9383" x="11869738" y="2438400"/>
          <p14:tracePt t="9389" x="11818938" y="2319338"/>
          <p14:tracePt t="9397" x="11784013" y="2227263"/>
          <p14:tracePt t="9406" x="11750675" y="2098675"/>
          <p14:tracePt t="9413" x="11699875" y="1911350"/>
          <p14:tracePt t="9421" x="11614150" y="1622425"/>
          <p14:tracePt t="9429" x="11503025" y="1249363"/>
          <p14:tracePt t="9437" x="11360150" y="730250"/>
          <p14:tracePt t="9445" x="11147425" y="230188"/>
          <p14:tracePt t="9742" x="7358063" y="119063"/>
          <p14:tracePt t="9750" x="7272338" y="238125"/>
          <p14:tracePt t="9757" x="7178675" y="331788"/>
          <p14:tracePt t="9766" x="7026275" y="466725"/>
          <p14:tracePt t="9773" x="6823075" y="603250"/>
          <p14:tracePt t="9782" x="6559550" y="798513"/>
          <p14:tracePt t="9789" x="6227763" y="968375"/>
          <p14:tracePt t="9796" x="5667375" y="1198563"/>
          <p14:tracePt t="9805" x="5064125" y="1419225"/>
          <p14:tracePt t="9813" x="4425950" y="1614488"/>
          <p14:tracePt t="9821" x="3738563" y="1819275"/>
          <p14:tracePt t="9829" x="3084513" y="1946275"/>
          <p14:tracePt t="9836" x="2565400" y="2116138"/>
          <p14:tracePt t="9845" x="2106613" y="2235200"/>
          <p14:tracePt t="9853" x="1843088" y="2336800"/>
          <p14:tracePt t="9861" x="1690688" y="2379663"/>
          <p14:tracePt t="9869" x="1614488" y="2430463"/>
          <p14:tracePt t="9877" x="1579563" y="2463800"/>
          <p14:tracePt t="9885" x="1571625" y="2489200"/>
          <p14:tracePt t="9893" x="1571625" y="2524125"/>
          <p14:tracePt t="9909" x="1571625" y="2549525"/>
          <p14:tracePt t="9917" x="1579563" y="2566988"/>
          <p14:tracePt t="9925" x="1606550" y="2566988"/>
          <p14:tracePt t="9933" x="1622425" y="2566988"/>
          <p14:tracePt t="9941" x="1631950" y="2566988"/>
          <p14:tracePt t="9949" x="1639888" y="2566988"/>
          <p14:tracePt t="9957" x="1647825" y="2566988"/>
          <p14:tracePt t="9981" x="1665288" y="2566988"/>
          <p14:tracePt t="10117" x="1673225" y="2582863"/>
          <p14:tracePt t="10134" x="1682750" y="2592388"/>
          <p14:tracePt t="10150" x="1690688" y="2592388"/>
          <p14:tracePt t="10157" x="1733550" y="2592388"/>
          <p14:tracePt t="10165" x="1801813" y="2574925"/>
          <p14:tracePt t="10173" x="1868488" y="2557463"/>
          <p14:tracePt t="10181" x="1979613" y="2506663"/>
          <p14:tracePt t="10189" x="2065338" y="2463800"/>
          <p14:tracePt t="10197" x="2157413" y="2447925"/>
          <p14:tracePt t="10205" x="2208213" y="2405063"/>
          <p14:tracePt t="10213" x="2268538" y="2379663"/>
          <p14:tracePt t="10221" x="2286000" y="2371725"/>
          <p14:tracePt t="10229" x="2293938" y="2362200"/>
          <p14:tracePt t="10326" x="2293938" y="2344738"/>
          <p14:tracePt t="10469" x="2311400" y="2336800"/>
          <p14:tracePt t="10477" x="2336800" y="2336800"/>
          <p14:tracePt t="10485" x="2352675" y="2336800"/>
          <p14:tracePt t="10493" x="2387600" y="2336800"/>
          <p14:tracePt t="10501" x="2413000" y="2319338"/>
          <p14:tracePt t="10509" x="2438400" y="2311400"/>
          <p14:tracePt t="10517" x="2463800" y="2293938"/>
          <p14:tracePt t="10525" x="2471738" y="2286000"/>
          <p14:tracePt t="10541" x="2481263" y="2278063"/>
          <p14:tracePt t="10550" x="2481263" y="2268538"/>
          <p14:tracePt t="10573" x="2489200" y="2268538"/>
          <p14:tracePt t="10589" x="2489200" y="2260600"/>
          <p14:tracePt t="10597" x="2497138" y="2260600"/>
          <p14:tracePt t="10605" x="2514600" y="2252663"/>
          <p14:tracePt t="10629" x="2532063" y="2243138"/>
          <p14:tracePt t="10637" x="2549525" y="2235200"/>
          <p14:tracePt t="10774" x="2565400" y="2235200"/>
          <p14:tracePt t="10783" x="2574925" y="2227263"/>
          <p14:tracePt t="10797" x="2574925" y="2217738"/>
          <p14:tracePt t="10805" x="2582863" y="2217738"/>
          <p14:tracePt t="10821" x="2600325" y="2200275"/>
          <p14:tracePt t="10829" x="2600325" y="2192338"/>
          <p14:tracePt t="10845" x="2608263" y="2192338"/>
          <p14:tracePt t="10861" x="2608263" y="2174875"/>
          <p14:tracePt t="10877" x="2608263" y="2166938"/>
          <p14:tracePt t="11182" x="2608263" y="2174875"/>
          <p14:tracePt t="11190" x="2608263" y="2184400"/>
          <p14:tracePt t="11198" x="2608263" y="2200275"/>
          <p14:tracePt t="11205" x="2608263" y="2209800"/>
          <p14:tracePt t="11213" x="2608263" y="2227263"/>
          <p14:tracePt t="11229" x="2608263" y="2235200"/>
          <p14:tracePt t="11253" x="2608263" y="2243138"/>
          <p14:tracePt t="11261" x="2608263" y="2252663"/>
          <p14:tracePt t="11269" x="2608263" y="2260600"/>
          <p14:tracePt t="11277" x="2608263" y="2268538"/>
          <p14:tracePt t="11293" x="2608263" y="2286000"/>
          <p14:tracePt t="11301" x="2616200" y="2303463"/>
          <p14:tracePt t="11317" x="2625725" y="2336800"/>
          <p14:tracePt t="11334" x="2633663" y="2371725"/>
          <p14:tracePt t="11350" x="2641600" y="2405063"/>
          <p14:tracePt t="11357" x="2651125" y="2422525"/>
          <p14:tracePt t="11365" x="2651125" y="2438400"/>
          <p14:tracePt t="11373" x="2659063" y="2473325"/>
          <p14:tracePt t="11382" x="2659063" y="2481263"/>
          <p14:tracePt t="11389" x="2676525" y="2516188"/>
          <p14:tracePt t="11397" x="2676525" y="2524125"/>
          <p14:tracePt t="11405" x="2693988" y="2566988"/>
          <p14:tracePt t="11413" x="2701925" y="2592388"/>
          <p14:tracePt t="11421" x="2727325" y="2633663"/>
          <p14:tracePt t="11429" x="2744788" y="2668588"/>
          <p14:tracePt t="11437" x="2760663" y="2693988"/>
          <p14:tracePt t="11445" x="2778125" y="2719388"/>
          <p14:tracePt t="11453" x="2786063" y="2727325"/>
          <p14:tracePt t="11461" x="2803525" y="2778125"/>
          <p14:tracePt t="11469" x="2811463" y="2787650"/>
          <p14:tracePt t="11477" x="2811463" y="2805113"/>
          <p14:tracePt t="11485" x="2820988" y="2838450"/>
          <p14:tracePt t="11493" x="2838450" y="2855913"/>
          <p14:tracePt t="11501" x="2846388" y="2863850"/>
          <p14:tracePt t="11509" x="2854325" y="2881313"/>
          <p14:tracePt t="11517" x="2879725" y="2906713"/>
          <p14:tracePt t="11525" x="2889250" y="2922588"/>
          <p14:tracePt t="11534" x="2889250" y="2932113"/>
          <p14:tracePt t="11541" x="2905125" y="2965450"/>
          <p14:tracePt t="11550" x="2922588" y="2982913"/>
          <p14:tracePt t="11557" x="2940050" y="3008313"/>
          <p14:tracePt t="11565" x="2955925" y="3025775"/>
          <p14:tracePt t="11573" x="2973388" y="3051175"/>
          <p14:tracePt t="11581" x="2982913" y="3067050"/>
          <p14:tracePt t="11589" x="2990850" y="3084513"/>
          <p14:tracePt t="11597" x="3008313" y="3109913"/>
          <p14:tracePt t="11605" x="3016250" y="3127375"/>
          <p14:tracePt t="11613" x="3033713" y="3144838"/>
          <p14:tracePt t="11621" x="3041650" y="3152775"/>
          <p14:tracePt t="11629" x="3049588" y="3170238"/>
          <p14:tracePt t="11645" x="3049588" y="3186113"/>
          <p14:tracePt t="11653" x="3067050" y="3203575"/>
          <p14:tracePt t="11661" x="3074988" y="3211513"/>
          <p14:tracePt t="11669" x="3092450" y="3238500"/>
          <p14:tracePt t="11677" x="3117850" y="3263900"/>
          <p14:tracePt t="11684" x="3117850" y="3271838"/>
          <p14:tracePt t="11693" x="3152775" y="3314700"/>
          <p14:tracePt t="11701" x="3160713" y="3322638"/>
          <p14:tracePt t="11709" x="3186113" y="3340100"/>
          <p14:tracePt t="11718" x="3194050" y="3348038"/>
          <p14:tracePt t="11725" x="3194050" y="3365500"/>
          <p14:tracePt t="11733" x="3203575" y="3373438"/>
          <p14:tracePt t="11741" x="3211513" y="3382963"/>
          <p14:tracePt t="11750" x="3219450" y="3390900"/>
          <p14:tracePt t="11757" x="3236913" y="3398838"/>
          <p14:tracePt t="11765" x="3262313" y="3416300"/>
          <p14:tracePt t="11773" x="3270250" y="3424238"/>
          <p14:tracePt t="11781" x="3287713" y="3441700"/>
          <p14:tracePt t="11789" x="3297238" y="3449638"/>
          <p14:tracePt t="11797" x="3313113" y="3484563"/>
          <p14:tracePt t="11813" x="3322638" y="3502025"/>
          <p14:tracePt t="11821" x="3322638" y="3509963"/>
          <p14:tracePt t="11829" x="3330575" y="3517900"/>
          <p14:tracePt t="11836" x="3338513" y="3543300"/>
          <p14:tracePt t="11861" x="3348038" y="3552825"/>
          <p14:tracePt t="11869" x="3348038" y="3568700"/>
          <p14:tracePt t="11877" x="3355975" y="3578225"/>
          <p14:tracePt t="11893" x="3355975" y="3586163"/>
          <p14:tracePt t="11901" x="3363913" y="3594100"/>
          <p14:tracePt t="11909" x="3373438" y="3603625"/>
          <p14:tracePt t="11917" x="3373438" y="3611563"/>
          <p14:tracePt t="11925" x="3373438" y="3619500"/>
          <p14:tracePt t="11934" x="3381375" y="3636963"/>
          <p14:tracePt t="11941" x="3389313" y="3646488"/>
          <p14:tracePt t="11950" x="3398838" y="3654425"/>
          <p14:tracePt t="11957" x="3398838" y="3662363"/>
          <p14:tracePt t="11965" x="3398838" y="3671888"/>
          <p14:tracePt t="11973" x="3398838" y="3679825"/>
          <p14:tracePt t="11981" x="3406775" y="3697288"/>
          <p14:tracePt t="11989" x="3414713" y="3722688"/>
          <p14:tracePt t="12005" x="3432175" y="3756025"/>
          <p14:tracePt t="12013" x="3441700" y="3790950"/>
          <p14:tracePt t="12021" x="3441700" y="3824288"/>
          <p14:tracePt t="12029" x="3449638" y="3841750"/>
          <p14:tracePt t="12037" x="3467100" y="3875088"/>
          <p14:tracePt t="12045" x="3475038" y="3908425"/>
          <p14:tracePt t="12053" x="3482975" y="3943350"/>
          <p14:tracePt t="12061" x="3492500" y="3968750"/>
          <p14:tracePt t="12069" x="3492500" y="3976688"/>
          <p14:tracePt t="12077" x="3508375" y="4002088"/>
          <p14:tracePt t="12084" x="3517900" y="4019550"/>
          <p14:tracePt t="12093" x="3525838" y="4037013"/>
          <p14:tracePt t="12109" x="3533775" y="4062413"/>
          <p14:tracePt t="12118" x="3559175" y="4087813"/>
          <p14:tracePt t="12125" x="3559175" y="4095750"/>
          <p14:tracePt t="12134" x="3568700" y="4105275"/>
          <p14:tracePt t="12141" x="3594100" y="4138613"/>
          <p14:tracePt t="12157" x="3611563" y="4156075"/>
          <p14:tracePt t="12164" x="3627438" y="4171950"/>
          <p14:tracePt t="12173" x="3636963" y="4181475"/>
          <p14:tracePt t="12181" x="3636963" y="4189413"/>
          <p14:tracePt t="12189" x="3644900" y="4206875"/>
          <p14:tracePt t="12197" x="3662363" y="4214813"/>
          <p14:tracePt t="12205" x="3670300" y="4224338"/>
          <p14:tracePt t="12213" x="3687763" y="4249738"/>
          <p14:tracePt t="12221" x="3695700" y="4249738"/>
          <p14:tracePt t="12229" x="3703638" y="4257675"/>
          <p14:tracePt t="12237" x="3729038" y="4283075"/>
          <p14:tracePt t="12245" x="3756025" y="4291013"/>
          <p14:tracePt t="12253" x="3771900" y="4300538"/>
          <p14:tracePt t="12261" x="3781425" y="4308475"/>
          <p14:tracePt t="12269" x="3797300" y="4316413"/>
          <p14:tracePt t="12277" x="3806825" y="4325938"/>
          <p14:tracePt t="12285" x="3814763" y="4333875"/>
          <p14:tracePt t="12301" x="3822700" y="4341813"/>
          <p14:tracePt t="12317" x="3840163" y="4351338"/>
          <p14:tracePt t="12334" x="3840163" y="4359275"/>
          <p14:tracePt t="12397" x="3848100" y="4351338"/>
          <p14:tracePt t="12405" x="3848100" y="4333875"/>
          <p14:tracePt t="12413" x="3848100" y="4308475"/>
          <p14:tracePt t="12421" x="3848100" y="4291013"/>
          <p14:tracePt t="12429" x="3848100" y="4275138"/>
          <p14:tracePt t="12437" x="3848100" y="4265613"/>
          <p14:tracePt t="12445" x="3848100" y="4249738"/>
          <p14:tracePt t="12461" x="3840163" y="4232275"/>
          <p14:tracePt t="12477" x="3832225" y="4206875"/>
          <p14:tracePt t="12485" x="3814763" y="4189413"/>
          <p14:tracePt t="12493" x="3797300" y="4181475"/>
          <p14:tracePt t="12501" x="3781425" y="4156075"/>
          <p14:tracePt t="12509" x="3756025" y="4121150"/>
          <p14:tracePt t="12517" x="3721100" y="4070350"/>
          <p14:tracePt t="12525" x="3687763" y="4019550"/>
          <p14:tracePt t="12534" x="3644900" y="3951288"/>
          <p14:tracePt t="12541" x="3627438" y="3908425"/>
          <p14:tracePt t="12550" x="3586163" y="3816350"/>
          <p14:tracePt t="12557" x="3551238" y="3763963"/>
          <p14:tracePt t="12566" x="3525838" y="3713163"/>
          <p14:tracePt t="12573" x="3482975" y="3679825"/>
          <p14:tracePt t="12581" x="3432175" y="3629025"/>
          <p14:tracePt t="12589" x="3406775" y="3586163"/>
          <p14:tracePt t="12597" x="3381375" y="3560763"/>
          <p14:tracePt t="12605" x="3338513" y="3527425"/>
          <p14:tracePt t="12613" x="3297238" y="3475038"/>
          <p14:tracePt t="12621" x="3279775" y="3424238"/>
          <p14:tracePt t="12629" x="3254375" y="3398838"/>
          <p14:tracePt t="12637" x="3244850" y="3382963"/>
          <p14:tracePt t="12645" x="3236913" y="3348038"/>
          <p14:tracePt t="12653" x="3228975" y="3322638"/>
          <p14:tracePt t="12661" x="3228975" y="3297238"/>
          <p14:tracePt t="12669" x="3228975" y="3279775"/>
          <p14:tracePt t="12677" x="3228975" y="3263900"/>
          <p14:tracePt t="12685" x="3228975" y="3228975"/>
          <p14:tracePt t="12693" x="3228975" y="3221038"/>
          <p14:tracePt t="12701" x="3228975" y="3195638"/>
          <p14:tracePt t="12709" x="3228975" y="3178175"/>
          <p14:tracePt t="12717" x="3228975" y="3160713"/>
          <p14:tracePt t="12725" x="3228975" y="3127375"/>
          <p14:tracePt t="12734" x="3228975" y="3084513"/>
          <p14:tracePt t="12741" x="3219450" y="3059113"/>
          <p14:tracePt t="12750" x="3211513" y="3016250"/>
          <p14:tracePt t="12757" x="3203575" y="2982913"/>
          <p14:tracePt t="12765" x="3178175" y="2940050"/>
          <p14:tracePt t="12773" x="3168650" y="2914650"/>
          <p14:tracePt t="12782" x="3168650" y="2889250"/>
          <p14:tracePt t="12789" x="3160713" y="2863850"/>
          <p14:tracePt t="12805" x="3152775" y="2830513"/>
          <p14:tracePt t="12813" x="3143250" y="2830513"/>
          <p14:tracePt t="12821" x="3135313" y="2820988"/>
          <p14:tracePt t="12829" x="3127375" y="2787650"/>
          <p14:tracePt t="12845" x="3109913" y="2770188"/>
          <p14:tracePt t="12853" x="3100388" y="2744788"/>
          <p14:tracePt t="12861" x="3100388" y="2727325"/>
          <p14:tracePt t="12869" x="3092450" y="2711450"/>
          <p14:tracePt t="12886" x="3084513" y="2676525"/>
          <p14:tracePt t="12893" x="3074988" y="2660650"/>
          <p14:tracePt t="12901" x="3067050" y="2643188"/>
          <p14:tracePt t="12909" x="3049588" y="2625725"/>
          <p14:tracePt t="12918" x="3033713" y="2592388"/>
          <p14:tracePt t="12925" x="3024188" y="2582863"/>
          <p14:tracePt t="12935" x="3008313" y="2557463"/>
          <p14:tracePt t="12941" x="2982913" y="2524125"/>
          <p14:tracePt t="12950" x="2965450" y="2506663"/>
          <p14:tracePt t="12957" x="2947988" y="2489200"/>
          <p14:tracePt t="12966" x="2930525" y="2473325"/>
          <p14:tracePt t="12973" x="2914650" y="2455863"/>
          <p14:tracePt t="12982" x="2905125" y="2438400"/>
          <p14:tracePt t="12989" x="2889250" y="2413000"/>
          <p14:tracePt t="12997" x="2871788" y="2397125"/>
          <p14:tracePt t="13005" x="2863850" y="2397125"/>
          <p14:tracePt t="13013" x="2863850" y="2379663"/>
          <p14:tracePt t="13021" x="2854325" y="2362200"/>
          <p14:tracePt t="13061" x="2854325" y="2336800"/>
          <p14:tracePt t="13077" x="2838450" y="2319338"/>
          <p14:tracePt t="13085" x="2828925" y="2319338"/>
          <p14:tracePt t="13093" x="2828925" y="2303463"/>
          <p14:tracePt t="13101" x="2820988" y="2286000"/>
          <p14:tracePt t="13109" x="2811463" y="2278063"/>
          <p14:tracePt t="13118" x="2811463" y="2260600"/>
          <p14:tracePt t="13125" x="2803525" y="2252663"/>
          <p14:tracePt t="13135" x="2795588" y="2243138"/>
          <p14:tracePt t="13141" x="2786063" y="2227263"/>
          <p14:tracePt t="13149" x="2786063" y="2217738"/>
          <p14:tracePt t="13157" x="2778125" y="2209800"/>
          <p14:tracePt t="13166" x="2770188" y="2192338"/>
          <p14:tracePt t="13182" x="2760663" y="2184400"/>
          <p14:tracePt t="13198" x="2752725" y="2174875"/>
          <p14:tracePt t="13205" x="2752725" y="2166938"/>
          <p14:tracePt t="13213" x="2744788" y="2159000"/>
          <p14:tracePt t="13229" x="2735263" y="2159000"/>
          <p14:tracePt t="13237" x="2727325" y="2149475"/>
          <p14:tracePt t="13253" x="2727325" y="2141538"/>
          <p14:tracePt t="13261" x="2719388" y="2141538"/>
          <p14:tracePt t="13533" x="2719388" y="2149475"/>
          <p14:tracePt t="13541" x="2719388" y="2159000"/>
          <p14:tracePt t="13549" x="2719388" y="2166938"/>
          <p14:tracePt t="13565" x="2719388" y="2174875"/>
          <p14:tracePt t="13581" x="2719388" y="2184400"/>
          <p14:tracePt t="13589" x="2719388" y="2192338"/>
          <p14:tracePt t="13597" x="2719388" y="2200275"/>
          <p14:tracePt t="13621" x="2719388" y="2217738"/>
          <p14:tracePt t="13669" x="2719388" y="2227263"/>
          <p14:tracePt t="13685" x="2719388" y="2235200"/>
          <p14:tracePt t="13693" x="2719388" y="2243138"/>
          <p14:tracePt t="13701" x="2719388" y="2252663"/>
          <p14:tracePt t="13717" x="2727325" y="2268538"/>
          <p14:tracePt t="13725" x="2735263" y="2268538"/>
          <p14:tracePt t="13734" x="2735263" y="2286000"/>
          <p14:tracePt t="13741" x="2744788" y="2303463"/>
          <p14:tracePt t="13749" x="2760663" y="2336800"/>
          <p14:tracePt t="13766" x="2778125" y="2362200"/>
          <p14:tracePt t="13773" x="2786063" y="2371725"/>
          <p14:tracePt t="13782" x="2803525" y="2397125"/>
          <p14:tracePt t="13789" x="2811463" y="2413000"/>
          <p14:tracePt t="13798" x="2820988" y="2447925"/>
          <p14:tracePt t="13805" x="2828925" y="2481263"/>
          <p14:tracePt t="13813" x="2846388" y="2498725"/>
          <p14:tracePt t="13821" x="2846388" y="2524125"/>
          <p14:tracePt t="13829" x="2854325" y="2557463"/>
          <p14:tracePt t="13837" x="2863850" y="2600325"/>
          <p14:tracePt t="13845" x="2863850" y="2617788"/>
          <p14:tracePt t="13853" x="2889250" y="2660650"/>
          <p14:tracePt t="13861" x="2889250" y="2686050"/>
          <p14:tracePt t="13869" x="2897188" y="2711450"/>
          <p14:tracePt t="13877" x="2905125" y="2736850"/>
          <p14:tracePt t="13899" x="2922588" y="2770188"/>
          <p14:tracePt t="13902" x="2922588" y="2795588"/>
          <p14:tracePt t="13909" x="2930525" y="2805113"/>
          <p14:tracePt t="13918" x="2940050" y="2830513"/>
          <p14:tracePt t="13925" x="2940050" y="2846388"/>
          <p14:tracePt t="13935" x="2940050" y="2863850"/>
          <p14:tracePt t="13941" x="2947988" y="2881313"/>
          <p14:tracePt t="13949" x="2947988" y="2889250"/>
          <p14:tracePt t="13957" x="2947988" y="2897188"/>
          <p14:tracePt t="13965" x="2965450" y="2922588"/>
          <p14:tracePt t="13982" x="2965450" y="2949575"/>
          <p14:tracePt t="13989" x="2965450" y="2957513"/>
          <p14:tracePt t="13997" x="2965450" y="2974975"/>
          <p14:tracePt t="14005" x="2965450" y="2990850"/>
          <p14:tracePt t="14013" x="2965450" y="3008313"/>
          <p14:tracePt t="14021" x="2965450" y="3033713"/>
          <p14:tracePt t="14029" x="2965450" y="3059113"/>
          <p14:tracePt t="14037" x="2965450" y="3084513"/>
          <p14:tracePt t="14045" x="2965450" y="3101975"/>
          <p14:tracePt t="14053" x="2965450" y="3127375"/>
          <p14:tracePt t="14061" x="2965450" y="3144838"/>
          <p14:tracePt t="14069" x="2965450" y="3170238"/>
          <p14:tracePt t="14077" x="2965450" y="3186113"/>
          <p14:tracePt t="14085" x="2965450" y="3228975"/>
          <p14:tracePt t="14093" x="2973388" y="3246438"/>
          <p14:tracePt t="14101" x="2990850" y="3297238"/>
          <p14:tracePt t="14109" x="3008313" y="3330575"/>
          <p14:tracePt t="14118" x="3008313" y="3373438"/>
          <p14:tracePt t="14125" x="3016250" y="3398838"/>
          <p14:tracePt t="14135" x="3033713" y="3449638"/>
          <p14:tracePt t="14141" x="3049588" y="3484563"/>
          <p14:tracePt t="14149" x="3084513" y="3535363"/>
          <p14:tracePt t="14157" x="3100388" y="3586163"/>
          <p14:tracePt t="14166" x="3117850" y="3636963"/>
          <p14:tracePt t="14173" x="3127375" y="3679825"/>
          <p14:tracePt t="14182" x="3160713" y="3713163"/>
          <p14:tracePt t="14189" x="3168650" y="3748088"/>
          <p14:tracePt t="14197" x="3168650" y="3781425"/>
          <p14:tracePt t="14205" x="3194050" y="3806825"/>
          <p14:tracePt t="14213" x="3211513" y="3832225"/>
          <p14:tracePt t="14221" x="3228975" y="3867150"/>
          <p14:tracePt t="14230" x="3236913" y="3875088"/>
          <p14:tracePt t="14237" x="3254375" y="3908425"/>
          <p14:tracePt t="14245" x="3270250" y="3925888"/>
          <p14:tracePt t="14261" x="3270250" y="3951288"/>
          <p14:tracePt t="14269" x="3279775" y="3951288"/>
          <p14:tracePt t="14277" x="3287713" y="3976688"/>
          <p14:tracePt t="14285" x="3305175" y="4002088"/>
          <p14:tracePt t="14293" x="3313113" y="4002088"/>
          <p14:tracePt t="14301" x="3313113" y="4011613"/>
          <p14:tracePt t="14309" x="3322638" y="4027488"/>
          <p14:tracePt t="14318" x="3338513" y="4062413"/>
          <p14:tracePt t="14325" x="3348038" y="4079875"/>
          <p14:tracePt t="14335" x="3355975" y="4105275"/>
          <p14:tracePt t="14341" x="3373438" y="4146550"/>
          <p14:tracePt t="14349" x="3389313" y="4181475"/>
          <p14:tracePt t="14357" x="3406775" y="4214813"/>
          <p14:tracePt t="14365" x="3424238" y="4240213"/>
          <p14:tracePt t="14373" x="3441700" y="4265613"/>
          <p14:tracePt t="14382" x="3457575" y="4283075"/>
          <p14:tracePt t="14389" x="3457575" y="4291013"/>
          <p14:tracePt t="14397" x="3492500" y="4308475"/>
          <p14:tracePt t="14405" x="3508375" y="4316413"/>
          <p14:tracePt t="14413" x="3508375" y="4325938"/>
          <p14:tracePt t="14421" x="3543300" y="4341813"/>
          <p14:tracePt t="14429" x="3551238" y="4341813"/>
          <p14:tracePt t="14437" x="3559175" y="4341813"/>
          <p14:tracePt t="14453" x="3568700" y="4341813"/>
          <p14:tracePt t="14469" x="3576638" y="4341813"/>
          <p14:tracePt t="14493" x="3602038" y="4341813"/>
          <p14:tracePt t="14501" x="3611563" y="4341813"/>
          <p14:tracePt t="14509" x="3627438" y="4341813"/>
          <p14:tracePt t="14518" x="3644900" y="4341813"/>
          <p14:tracePt t="14534" x="3662363" y="4341813"/>
          <p14:tracePt t="14541" x="3670300" y="4341813"/>
          <p14:tracePt t="14565" x="3678238" y="4341813"/>
          <p14:tracePt t="14581" x="3687763" y="4333875"/>
          <p14:tracePt t="14597" x="3695700" y="4333875"/>
          <p14:tracePt t="14613" x="3703638" y="4325938"/>
          <p14:tracePt t="14661" x="3713163" y="4325938"/>
          <p14:tracePt t="14693" x="3713163" y="4316413"/>
          <p14:tracePt t="14717" x="3721100" y="4316413"/>
          <p14:tracePt t="14725" x="3729038" y="4308475"/>
          <p14:tracePt t="14765" x="3738563" y="4300538"/>
          <p14:tracePt t="15126" x="3746500" y="4291013"/>
          <p14:tracePt t="15142" x="3746500" y="4283075"/>
          <p14:tracePt t="15222" x="3738563" y="4283075"/>
          <p14:tracePt t="15246" x="3729038" y="4283075"/>
          <p14:tracePt t="16149" x="3721100" y="4283075"/>
          <p14:tracePt t="16670" x="3713163" y="4283075"/>
          <p14:tracePt t="16678" x="3703638" y="4283075"/>
          <p14:tracePt t="16687" x="3695700" y="4283075"/>
          <p14:tracePt t="16693" x="3670300" y="4283075"/>
          <p14:tracePt t="16702" x="3652838" y="4275138"/>
          <p14:tracePt t="16709" x="3619500" y="4249738"/>
          <p14:tracePt t="16717" x="3594100" y="4197350"/>
          <p14:tracePt t="16725" x="3559175" y="4156075"/>
          <p14:tracePt t="16734" x="3517900" y="4095750"/>
          <p14:tracePt t="16741" x="3457575" y="3994150"/>
          <p14:tracePt t="16749" x="3414713" y="3900488"/>
          <p14:tracePt t="16757" x="3381375" y="3798888"/>
          <p14:tracePt t="16765" x="3322638" y="3679825"/>
          <p14:tracePt t="16773" x="3279775" y="3560763"/>
          <p14:tracePt t="16782" x="3228975" y="3475038"/>
          <p14:tracePt t="16789" x="3211513" y="3408363"/>
          <p14:tracePt t="16797" x="3178175" y="3330575"/>
          <p14:tracePt t="16805" x="3135313" y="3254375"/>
          <p14:tracePt t="16813" x="3117850" y="3195638"/>
          <p14:tracePt t="16821" x="3084513" y="3119438"/>
          <p14:tracePt t="16829" x="3059113" y="3076575"/>
          <p14:tracePt t="16837" x="3049588" y="3000375"/>
          <p14:tracePt t="16845" x="3033713" y="2940050"/>
          <p14:tracePt t="16853" x="3033713" y="2881313"/>
          <p14:tracePt t="16861" x="3033713" y="2838450"/>
          <p14:tracePt t="16869" x="3033713" y="2795588"/>
          <p14:tracePt t="16884" x="3033713" y="2762250"/>
          <p14:tracePt t="16885" x="3049588" y="2736850"/>
          <p14:tracePt t="16893" x="3067050" y="2711450"/>
          <p14:tracePt t="16901" x="3074988" y="2693988"/>
          <p14:tracePt t="16909" x="3084513" y="2686050"/>
          <p14:tracePt t="16925" x="3100388" y="2668588"/>
          <p14:tracePt t="16950" x="3109913" y="2643188"/>
          <p14:tracePt t="16957" x="3117850" y="2643188"/>
          <p14:tracePt t="16965" x="3117850" y="2633663"/>
          <p14:tracePt t="16973" x="3127375" y="2625725"/>
          <p14:tracePt t="16982" x="3143250" y="2608263"/>
          <p14:tracePt t="16989" x="3143250" y="2600325"/>
          <p14:tracePt t="16997" x="3168650" y="2557463"/>
          <p14:tracePt t="17005" x="3178175" y="2532063"/>
          <p14:tracePt t="17013" x="3186113" y="2489200"/>
          <p14:tracePt t="17021" x="3186113" y="2473325"/>
          <p14:tracePt t="17029" x="3186113" y="2447925"/>
          <p14:tracePt t="17037" x="3186113" y="2422525"/>
          <p14:tracePt t="17045" x="3186113" y="2413000"/>
          <p14:tracePt t="17053" x="3186113" y="2405063"/>
          <p14:tracePt t="17061" x="3186113" y="2387600"/>
          <p14:tracePt t="17077" x="3186113" y="2379663"/>
          <p14:tracePt t="17093" x="3186113" y="2371725"/>
          <p14:tracePt t="17101" x="3186113" y="2354263"/>
          <p14:tracePt t="17109" x="3178175" y="2336800"/>
          <p14:tracePt t="17117" x="3168650" y="2319338"/>
          <p14:tracePt t="17125" x="3143250" y="2293938"/>
          <p14:tracePt t="17134" x="3117850" y="2278063"/>
          <p14:tracePt t="17141" x="3092450" y="2260600"/>
          <p14:tracePt t="17149" x="3084513" y="2252663"/>
          <p14:tracePt t="17157" x="3067050" y="2217738"/>
          <p14:tracePt t="17165" x="3059113" y="2217738"/>
          <p14:tracePt t="17173" x="3059113" y="2209800"/>
          <p14:tracePt t="17182" x="3049588" y="2200275"/>
          <p14:tracePt t="17189" x="3049588" y="2192338"/>
          <p14:tracePt t="17197" x="3041650" y="2192338"/>
          <p14:tracePt t="17206" x="3033713" y="2184400"/>
          <p14:tracePt t="17213" x="3024188" y="2174875"/>
          <p14:tracePt t="17237" x="3016250" y="2159000"/>
          <p14:tracePt t="17245" x="3008313" y="2149475"/>
          <p14:tracePt t="17261" x="2990850" y="2141538"/>
          <p14:tracePt t="17277" x="2973388" y="2133600"/>
          <p14:tracePt t="17285" x="2965450" y="2124075"/>
          <p14:tracePt t="17301" x="2955925" y="2124075"/>
          <p14:tracePt t="17333" x="2940050" y="2124075"/>
          <p14:tracePt t="17366" x="2930525" y="2141538"/>
          <p14:tracePt t="17373" x="2930525" y="2166938"/>
          <p14:tracePt t="17381" x="2930525" y="2209800"/>
          <p14:tracePt t="17389" x="2930525" y="2243138"/>
          <p14:tracePt t="17397" x="2930525" y="2286000"/>
          <p14:tracePt t="17405" x="2930525" y="2328863"/>
          <p14:tracePt t="17413" x="2930525" y="2344738"/>
          <p14:tracePt t="17421" x="2922588" y="2387600"/>
          <p14:tracePt t="17429" x="2914650" y="2413000"/>
          <p14:tracePt t="17437" x="2914650" y="2447925"/>
          <p14:tracePt t="17445" x="2914650" y="2463800"/>
          <p14:tracePt t="17453" x="2914650" y="2481263"/>
          <p14:tracePt t="17461" x="2914650" y="2498725"/>
          <p14:tracePt t="17469" x="2930525" y="2541588"/>
          <p14:tracePt t="17477" x="2947988" y="2557463"/>
          <p14:tracePt t="17485" x="2965450" y="2582863"/>
          <p14:tracePt t="17493" x="2973388" y="2600325"/>
          <p14:tracePt t="17501" x="2998788" y="2617788"/>
          <p14:tracePt t="17509" x="3016250" y="2625725"/>
          <p14:tracePt t="17518" x="3059113" y="2660650"/>
          <p14:tracePt t="17525" x="3084513" y="2660650"/>
          <p14:tracePt t="17534" x="3117850" y="2668588"/>
          <p14:tracePt t="17541" x="3143250" y="2668588"/>
          <p14:tracePt t="17549" x="3168650" y="2676525"/>
          <p14:tracePt t="17557" x="3186113" y="2676525"/>
          <p14:tracePt t="17565" x="3211513" y="2676525"/>
          <p14:tracePt t="17597" x="3219450" y="2676525"/>
          <p14:tracePt t="17614" x="3219450" y="2660650"/>
          <p14:tracePt t="17622" x="3219450" y="2633663"/>
          <p14:tracePt t="17630" x="3219450" y="2617788"/>
          <p14:tracePt t="17638" x="3211513" y="2582863"/>
          <p14:tracePt t="17646" x="3203575" y="2582863"/>
          <p14:tracePt t="17653" x="3203575" y="2557463"/>
          <p14:tracePt t="17661" x="3194050" y="2549525"/>
          <p14:tracePt t="17670" x="3178175" y="2541588"/>
          <p14:tracePt t="17677" x="3168650" y="2532063"/>
          <p14:tracePt t="17685" x="3152775" y="2516188"/>
          <p14:tracePt t="17693" x="3143250" y="2506663"/>
          <p14:tracePt t="17703" x="3127375" y="2498725"/>
          <p14:tracePt t="17709" x="3117850" y="2489200"/>
          <p14:tracePt t="17719" x="3100388" y="2481263"/>
          <p14:tracePt t="17725" x="3092450" y="2473325"/>
          <p14:tracePt t="17757" x="3084513" y="2473325"/>
          <p14:tracePt t="17765" x="3074988" y="2463800"/>
          <p14:tracePt t="17805" x="3074988" y="2455863"/>
          <p14:tracePt t="17821" x="3067050" y="2455863"/>
          <p14:tracePt t="17877" x="3067050" y="2447925"/>
          <p14:tracePt t="18094" x="3067050" y="2422525"/>
          <p14:tracePt t="18101" x="3059113" y="2405063"/>
          <p14:tracePt t="18109" x="3059113" y="2397125"/>
          <p14:tracePt t="18118" x="3059113" y="2379663"/>
          <p14:tracePt t="18125" x="3059113" y="2371725"/>
          <p14:tracePt t="18134" x="3059113" y="2354263"/>
          <p14:tracePt t="18149" x="3059113" y="2344738"/>
          <p14:tracePt t="18157" x="3041650" y="2328863"/>
          <p14:tracePt t="18173" x="3041650" y="2319338"/>
          <p14:tracePt t="18182" x="3041650" y="2311400"/>
          <p14:tracePt t="18189" x="3041650" y="2303463"/>
          <p14:tracePt t="18197" x="3041650" y="2293938"/>
          <p14:tracePt t="18205" x="3033713" y="2286000"/>
          <p14:tracePt t="18213" x="3033713" y="2278063"/>
          <p14:tracePt t="18229" x="3033713" y="2268538"/>
          <p14:tracePt t="18245" x="3024188" y="2260600"/>
          <p14:tracePt t="18261" x="3016250" y="2260600"/>
          <p14:tracePt t="18269" x="3008313" y="2260600"/>
          <p14:tracePt t="18277" x="2998788" y="2260600"/>
          <p14:tracePt t="18285" x="2982913" y="2260600"/>
          <p14:tracePt t="18293" x="2973388" y="2252663"/>
          <p14:tracePt t="18301" x="2965450" y="2252663"/>
          <p14:tracePt t="18317" x="2947988" y="2252663"/>
          <p14:tracePt t="18357" x="2940050" y="2252663"/>
          <p14:tracePt t="18365" x="2930525" y="2252663"/>
          <p14:tracePt t="18373" x="2914650" y="2260600"/>
          <p14:tracePt t="18382" x="2905125" y="2268538"/>
          <p14:tracePt t="18389" x="2905125" y="2278063"/>
          <p14:tracePt t="18397" x="2897188" y="2293938"/>
          <p14:tracePt t="18405" x="2889250" y="2319338"/>
          <p14:tracePt t="18413" x="2889250" y="2328863"/>
          <p14:tracePt t="18421" x="2889250" y="2362200"/>
          <p14:tracePt t="18429" x="2889250" y="2379663"/>
          <p14:tracePt t="18437" x="2889250" y="2413000"/>
          <p14:tracePt t="18445" x="2889250" y="2455863"/>
          <p14:tracePt t="18453" x="2889250" y="2498725"/>
          <p14:tracePt t="18461" x="2905125" y="2557463"/>
          <p14:tracePt t="18469" x="2922588" y="2592388"/>
          <p14:tracePt t="18477" x="2940050" y="2643188"/>
          <p14:tracePt t="18485" x="2955925" y="2660650"/>
          <p14:tracePt t="18493" x="2973388" y="2676525"/>
          <p14:tracePt t="18501" x="2973388" y="2686050"/>
          <p14:tracePt t="18509" x="2990850" y="2701925"/>
          <p14:tracePt t="18518" x="2998788" y="2711450"/>
          <p14:tracePt t="18525" x="3016250" y="2711450"/>
          <p14:tracePt t="18534" x="3033713" y="2719388"/>
          <p14:tracePt t="18541" x="3049588" y="2719388"/>
          <p14:tracePt t="18551" x="3074988" y="2727325"/>
          <p14:tracePt t="18557" x="3109913" y="2727325"/>
          <p14:tracePt t="18565" x="3135313" y="2727325"/>
          <p14:tracePt t="18573" x="3143250" y="2727325"/>
          <p14:tracePt t="18581" x="3168650" y="2727325"/>
          <p14:tracePt t="18589" x="3178175" y="2727325"/>
          <p14:tracePt t="18605" x="3186113" y="2727325"/>
          <p14:tracePt t="18613" x="3203575" y="2727325"/>
          <p14:tracePt t="18621" x="3211513" y="2711450"/>
          <p14:tracePt t="18637" x="3211513" y="2686050"/>
          <p14:tracePt t="18645" x="3211513" y="2676525"/>
          <p14:tracePt t="18653" x="3211513" y="2651125"/>
          <p14:tracePt t="18661" x="3211513" y="2633663"/>
          <p14:tracePt t="18669" x="3211513" y="2617788"/>
          <p14:tracePt t="18677" x="3211513" y="2592388"/>
          <p14:tracePt t="18685" x="3194050" y="2557463"/>
          <p14:tracePt t="18693" x="3194050" y="2549525"/>
          <p14:tracePt t="18701" x="3160713" y="2516188"/>
          <p14:tracePt t="18709" x="3135313" y="2489200"/>
          <p14:tracePt t="18717" x="3117850" y="2473325"/>
          <p14:tracePt t="18725" x="3092450" y="2455863"/>
          <p14:tracePt t="18735" x="3084513" y="2438400"/>
          <p14:tracePt t="18741" x="3067050" y="2422525"/>
          <p14:tracePt t="18750" x="3049588" y="2413000"/>
          <p14:tracePt t="18757" x="3033713" y="2405063"/>
          <p14:tracePt t="18765" x="3016250" y="2397125"/>
          <p14:tracePt t="18773" x="3008313" y="2397125"/>
          <p14:tracePt t="18782" x="2990850" y="2387600"/>
          <p14:tracePt t="18789" x="2982913" y="2387600"/>
          <p14:tracePt t="18853" x="2973388" y="2387600"/>
          <p14:tracePt t="19638" x="2965450" y="2397125"/>
          <p14:tracePt t="19646" x="2947988" y="2405063"/>
          <p14:tracePt t="19662" x="2947988" y="2422525"/>
          <p14:tracePt t="19669" x="2947988" y="2447925"/>
          <p14:tracePt t="19677" x="2947988" y="2463800"/>
          <p14:tracePt t="19685" x="2947988" y="2481263"/>
          <p14:tracePt t="19693" x="2947988" y="2506663"/>
          <p14:tracePt t="19701" x="2947988" y="2524125"/>
          <p14:tracePt t="19709" x="2947988" y="2557463"/>
          <p14:tracePt t="19718" x="2947988" y="2592388"/>
          <p14:tracePt t="19725" x="2940050" y="2625725"/>
          <p14:tracePt t="19734" x="2940050" y="2643188"/>
          <p14:tracePt t="19741" x="2930525" y="2668588"/>
          <p14:tracePt t="19749" x="2930525" y="2676525"/>
          <p14:tracePt t="19757" x="2930525" y="2686050"/>
          <p14:tracePt t="19766" x="2930525" y="2693988"/>
          <p14:tracePt t="19773" x="2930525" y="2701925"/>
          <p14:tracePt t="19797" x="2930525" y="2711450"/>
          <p14:tracePt t="19813" x="2930525" y="2727325"/>
          <p14:tracePt t="20014" x="2930525" y="2736850"/>
          <p14:tracePt t="20022" x="2930525" y="2752725"/>
          <p14:tracePt t="20030" x="2940050" y="2787650"/>
          <p14:tracePt t="20038" x="2965450" y="2820988"/>
          <p14:tracePt t="20045" x="2982913" y="2855913"/>
          <p14:tracePt t="20053" x="2998788" y="2881313"/>
          <p14:tracePt t="20061" x="3008313" y="2914650"/>
          <p14:tracePt t="20069" x="3024188" y="2957513"/>
          <p14:tracePt t="20077" x="3041650" y="2990850"/>
          <p14:tracePt t="20085" x="3049588" y="3041650"/>
          <p14:tracePt t="20093" x="3059113" y="3101975"/>
          <p14:tracePt t="20101" x="3084513" y="3152775"/>
          <p14:tracePt t="20109" x="3084513" y="3195638"/>
          <p14:tracePt t="20118" x="3092450" y="3263900"/>
          <p14:tracePt t="20125" x="3092450" y="3340100"/>
          <p14:tracePt t="20134" x="3109913" y="3398838"/>
          <p14:tracePt t="20141" x="3109913" y="3467100"/>
          <p14:tracePt t="20150" x="3135313" y="3517900"/>
          <p14:tracePt t="20157" x="3152775" y="3578225"/>
          <p14:tracePt t="20165" x="3160713" y="3629025"/>
          <p14:tracePt t="20173" x="3194050" y="3671888"/>
          <p14:tracePt t="20181" x="3211513" y="3738563"/>
          <p14:tracePt t="20189" x="3211513" y="3763963"/>
          <p14:tracePt t="20197" x="3211513" y="3798888"/>
          <p14:tracePt t="20205" x="3219450" y="3824288"/>
          <p14:tracePt t="20213" x="3228975" y="3841750"/>
          <p14:tracePt t="20221" x="3228975" y="3849688"/>
          <p14:tracePt t="20229" x="3228975" y="3857625"/>
          <p14:tracePt t="20237" x="3228975" y="3875088"/>
          <p14:tracePt t="20245" x="3228975" y="3883025"/>
          <p14:tracePt t="20253" x="3228975" y="3900488"/>
          <p14:tracePt t="20261" x="3228975" y="3908425"/>
          <p14:tracePt t="20269" x="3228975" y="3917950"/>
          <p14:tracePt t="20277" x="3228975" y="3935413"/>
          <p14:tracePt t="20293" x="3228975" y="3951288"/>
          <p14:tracePt t="20301" x="3236913" y="3968750"/>
          <p14:tracePt t="20309" x="3244850" y="3976688"/>
          <p14:tracePt t="20317" x="3244850" y="3994150"/>
          <p14:tracePt t="20325" x="3287713" y="4044950"/>
          <p14:tracePt t="20334" x="3305175" y="4062413"/>
          <p14:tracePt t="20341" x="3338513" y="4079875"/>
          <p14:tracePt t="20350" x="3373438" y="4113213"/>
          <p14:tracePt t="20357" x="3398838" y="4121150"/>
          <p14:tracePt t="20365" x="3432175" y="4156075"/>
          <p14:tracePt t="20373" x="3457575" y="4164013"/>
          <p14:tracePt t="20382" x="3508375" y="4189413"/>
          <p14:tracePt t="20389" x="3533775" y="4206875"/>
          <p14:tracePt t="20397" x="3568700" y="4240213"/>
          <p14:tracePt t="20405" x="3586163" y="4257675"/>
          <p14:tracePt t="20413" x="3611563" y="4257675"/>
          <p14:tracePt t="20421" x="3644900" y="4291013"/>
          <p14:tracePt t="20429" x="3662363" y="4300538"/>
          <p14:tracePt t="20437" x="3687763" y="4316413"/>
          <p14:tracePt t="20445" x="3695700" y="4325938"/>
          <p14:tracePt t="20453" x="3713163" y="4341813"/>
          <p14:tracePt t="20461" x="3738563" y="4359275"/>
          <p14:tracePt t="20477" x="3746500" y="4359275"/>
          <p14:tracePt t="20493" x="3756025" y="4359275"/>
          <p14:tracePt t="20501" x="3763963" y="4359275"/>
          <p14:tracePt t="20525" x="3789363" y="4359275"/>
          <p14:tracePt t="20534" x="3806825" y="4333875"/>
          <p14:tracePt t="20541" x="3814763" y="4300538"/>
          <p14:tracePt t="20550" x="3814763" y="4265613"/>
          <p14:tracePt t="20557" x="3814763" y="4224338"/>
          <p14:tracePt t="20565" x="3822700" y="4181475"/>
          <p14:tracePt t="20573" x="3822700" y="4130675"/>
          <p14:tracePt t="20582" x="3822700" y="4087813"/>
          <p14:tracePt t="20589" x="3822700" y="4044950"/>
          <p14:tracePt t="20597" x="3822700" y="4002088"/>
          <p14:tracePt t="20605" x="3822700" y="3960813"/>
          <p14:tracePt t="20613" x="3822700" y="3883025"/>
          <p14:tracePt t="20621" x="3822700" y="3816350"/>
          <p14:tracePt t="20629" x="3797300" y="3697288"/>
          <p14:tracePt t="20637" x="3797300" y="3636963"/>
          <p14:tracePt t="20645" x="3797300" y="3594100"/>
          <p14:tracePt t="20653" x="3797300" y="3552825"/>
          <p14:tracePt t="20661" x="3797300" y="3509963"/>
          <p14:tracePt t="20669" x="3797300" y="3475038"/>
          <p14:tracePt t="20677" x="3797300" y="3441700"/>
          <p14:tracePt t="20685" x="3797300" y="3433763"/>
          <p14:tracePt t="20693" x="3797300" y="3416300"/>
          <p14:tracePt t="20701" x="3806825" y="3398838"/>
          <p14:tracePt t="20717" x="3806825" y="3382963"/>
          <p14:tracePt t="20725" x="3814763" y="3373438"/>
          <p14:tracePt t="20734" x="3832225" y="3365500"/>
          <p14:tracePt t="20751" x="3840163" y="3340100"/>
          <p14:tracePt t="20757" x="3865563" y="3305175"/>
          <p14:tracePt t="20765" x="3883025" y="3289300"/>
          <p14:tracePt t="20773" x="3883025" y="3271838"/>
          <p14:tracePt t="20782" x="3908425" y="3246438"/>
          <p14:tracePt t="20789" x="3925888" y="3221038"/>
          <p14:tracePt t="20797" x="3941763" y="3203575"/>
          <p14:tracePt t="20805" x="3959225" y="3186113"/>
          <p14:tracePt t="20813" x="3967163" y="3178175"/>
          <p14:tracePt t="20821" x="3976688" y="3160713"/>
          <p14:tracePt t="20829" x="3976688" y="3152775"/>
          <p14:tracePt t="20837" x="3984625" y="3144838"/>
          <p14:tracePt t="20845" x="3984625" y="3135313"/>
          <p14:tracePt t="20853" x="3984625" y="3109913"/>
          <p14:tracePt t="20861" x="3984625" y="3101975"/>
          <p14:tracePt t="20869" x="3984625" y="3076575"/>
          <p14:tracePt t="20877" x="3984625" y="3067050"/>
          <p14:tracePt t="20885" x="3984625" y="3041650"/>
          <p14:tracePt t="20893" x="3984625" y="3025775"/>
          <p14:tracePt t="20901" x="3984625" y="2990850"/>
          <p14:tracePt t="20909" x="3976688" y="2974975"/>
          <p14:tracePt t="20918" x="3959225" y="2949575"/>
          <p14:tracePt t="20925" x="3933825" y="2914650"/>
          <p14:tracePt t="20934" x="3916363" y="2889250"/>
          <p14:tracePt t="20941" x="3890963" y="2855913"/>
          <p14:tracePt t="20950" x="3890963" y="2838450"/>
          <p14:tracePt t="20957" x="3873500" y="2813050"/>
          <p14:tracePt t="20965" x="3865563" y="2805113"/>
          <p14:tracePt t="20973" x="3857625" y="2787650"/>
          <p14:tracePt t="20981" x="3840163" y="2762250"/>
          <p14:tracePt t="20989" x="3822700" y="2752725"/>
          <p14:tracePt t="21005" x="3797300" y="2752725"/>
          <p14:tracePt t="21013" x="3771900" y="2744788"/>
          <p14:tracePt t="21020" x="3756025" y="2744788"/>
          <p14:tracePt t="21029" x="3721100" y="2744788"/>
          <p14:tracePt t="21036" x="3695700" y="2744788"/>
          <p14:tracePt t="21045" x="3670300" y="2744788"/>
          <p14:tracePt t="21053" x="3644900" y="2744788"/>
          <p14:tracePt t="21061" x="3627438" y="2744788"/>
          <p14:tracePt t="21069" x="3611563" y="2752725"/>
          <p14:tracePt t="21077" x="3586163" y="2770188"/>
          <p14:tracePt t="21085" x="3559175" y="2795588"/>
          <p14:tracePt t="21093" x="3543300" y="2813050"/>
          <p14:tracePt t="21101" x="3533775" y="2846388"/>
          <p14:tracePt t="21109" x="3508375" y="2889250"/>
          <p14:tracePt t="21117" x="3500438" y="2922588"/>
          <p14:tracePt t="21126" x="3492500" y="2974975"/>
          <p14:tracePt t="21133" x="3492500" y="3025775"/>
          <p14:tracePt t="21141" x="3492500" y="3076575"/>
          <p14:tracePt t="21149" x="3467100" y="3119438"/>
          <p14:tracePt t="21157" x="3467100" y="3160713"/>
          <p14:tracePt t="21165" x="3467100" y="3211513"/>
          <p14:tracePt t="21173" x="3457575" y="3254375"/>
          <p14:tracePt t="21181" x="3457575" y="3297238"/>
          <p14:tracePt t="21188" x="3457575" y="3330575"/>
          <p14:tracePt t="21197" x="3457575" y="3365500"/>
          <p14:tracePt t="21205" x="3457575" y="3390900"/>
          <p14:tracePt t="21213" x="3457575" y="3424238"/>
          <p14:tracePt t="21221" x="3457575" y="3459163"/>
          <p14:tracePt t="21229" x="3457575" y="3502025"/>
          <p14:tracePt t="21237" x="3457575" y="3543300"/>
          <p14:tracePt t="21245" x="3467100" y="3578225"/>
          <p14:tracePt t="21253" x="3475038" y="3629025"/>
          <p14:tracePt t="21261" x="3475038" y="3654425"/>
          <p14:tracePt t="21269" x="3508375" y="3687763"/>
          <p14:tracePt t="21277" x="3508375" y="3713163"/>
          <p14:tracePt t="21285" x="3508375" y="3748088"/>
          <p14:tracePt t="21294" x="3533775" y="3798888"/>
          <p14:tracePt t="21300" x="3551238" y="3816350"/>
          <p14:tracePt t="21309" x="3559175" y="3841750"/>
          <p14:tracePt t="21317" x="3586163" y="3883025"/>
          <p14:tracePt t="21324" x="3602038" y="3925888"/>
          <p14:tracePt t="21333" x="3619500" y="3960813"/>
          <p14:tracePt t="21341" x="3636963" y="3986213"/>
          <p14:tracePt t="21350" x="3652838" y="4011613"/>
          <p14:tracePt t="21357" x="3652838" y="4027488"/>
          <p14:tracePt t="21364" x="3670300" y="4062413"/>
          <p14:tracePt t="21373" x="3687763" y="4087813"/>
          <p14:tracePt t="21381" x="3687763" y="4105275"/>
          <p14:tracePt t="21389" x="3721100" y="4156075"/>
          <p14:tracePt t="21396" x="3729038" y="4181475"/>
          <p14:tracePt t="21405" x="3746500" y="4224338"/>
          <p14:tracePt t="21413" x="3763963" y="4275138"/>
          <p14:tracePt t="21421" x="3771900" y="4300538"/>
          <p14:tracePt t="21429" x="3781425" y="4308475"/>
          <p14:tracePt t="21437" x="3781425" y="4333875"/>
          <p14:tracePt t="21445" x="3781425" y="4359275"/>
          <p14:tracePt t="21453" x="3789363" y="4368800"/>
          <p14:tracePt t="21461" x="3789363" y="4384675"/>
          <p14:tracePt t="21469" x="3797300" y="4419600"/>
          <p14:tracePt t="21477" x="3797300" y="4427538"/>
          <p14:tracePt t="21484" x="3806825" y="4445000"/>
          <p14:tracePt t="21493" x="3806825" y="4470400"/>
          <p14:tracePt t="21501" x="3814763" y="4486275"/>
          <p14:tracePt t="21509" x="3822700" y="4503738"/>
          <p14:tracePt t="21517" x="3840163" y="4538663"/>
          <p14:tracePt t="21525" x="3840163" y="4546600"/>
          <p14:tracePt t="21533" x="3840163" y="4572000"/>
          <p14:tracePt t="21540" x="3840163" y="4597400"/>
          <p14:tracePt t="21549" x="3840163" y="4605338"/>
          <p14:tracePt t="21557" x="3840163" y="4640263"/>
          <p14:tracePt t="21564" x="3840163" y="4657725"/>
          <p14:tracePt t="21573" x="3840163" y="4683125"/>
          <p14:tracePt t="21581" x="3840163" y="4708525"/>
          <p14:tracePt t="21589" x="3840163" y="4733925"/>
          <p14:tracePt t="21597" x="3840163" y="4749800"/>
          <p14:tracePt t="21605" x="3840163" y="4784725"/>
          <p14:tracePt t="21613" x="3840163" y="4802188"/>
          <p14:tracePt t="21621" x="3840163" y="4835525"/>
          <p14:tracePt t="21629" x="3840163" y="4868863"/>
          <p14:tracePt t="21637" x="3832225" y="4878388"/>
          <p14:tracePt t="21645" x="3822700" y="4911725"/>
          <p14:tracePt t="21653" x="3814763" y="4937125"/>
          <p14:tracePt t="21661" x="3806825" y="4962525"/>
          <p14:tracePt t="21669" x="3797300" y="4962525"/>
          <p14:tracePt t="21677" x="3789363" y="4987925"/>
          <p14:tracePt t="21685" x="3781425" y="4997450"/>
          <p14:tracePt t="21693" x="3781425" y="5022850"/>
          <p14:tracePt t="21701" x="3771900" y="5038725"/>
          <p14:tracePt t="21709" x="3763963" y="5056188"/>
          <p14:tracePt t="21717" x="3756025" y="5064125"/>
          <p14:tracePt t="21725" x="3746500" y="5091113"/>
          <p14:tracePt t="21734" x="3729038" y="5106988"/>
          <p14:tracePt t="21741" x="3721100" y="5124450"/>
          <p14:tracePt t="21750" x="3713163" y="5124450"/>
          <p14:tracePt t="21756" x="3695700" y="5141913"/>
          <p14:tracePt t="21765" x="3687763" y="5149850"/>
          <p14:tracePt t="21781" x="3687763" y="5167313"/>
          <p14:tracePt t="21797" x="3678238" y="5175250"/>
          <p14:tracePt t="21805" x="3678238" y="5183188"/>
          <p14:tracePt t="21812" x="3662363" y="5192713"/>
          <p14:tracePt t="21821" x="3662363" y="5200650"/>
          <p14:tracePt t="21828" x="3652838" y="5208588"/>
          <p14:tracePt t="21845" x="3644900" y="5226050"/>
          <p14:tracePt t="21861" x="3627438" y="5243513"/>
          <p14:tracePt t="21869" x="3627438" y="5251450"/>
          <p14:tracePt t="21885" x="3619500" y="5251450"/>
          <p14:tracePt t="21957" x="3619500" y="5243513"/>
          <p14:tracePt t="21966" x="3619500" y="5235575"/>
          <p14:tracePt t="21990" x="3619500" y="5218113"/>
          <p14:tracePt t="21998" x="3619500" y="5208588"/>
          <p14:tracePt t="22077" x="3611563" y="5208588"/>
          <p14:tracePt t="22117" x="3602038" y="5208588"/>
          <p14:tracePt t="22198" x="3602038" y="5200650"/>
          <p14:tracePt t="22246" x="3602038" y="5183188"/>
          <p14:tracePt t="22294" x="3602038" y="5175250"/>
          <p14:tracePt t="22310" x="3602038" y="5167313"/>
          <p14:tracePt t="22381" x="3602038" y="5157788"/>
          <p14:tracePt t="22405" x="3602038" y="5149850"/>
          <p14:tracePt t="22421" x="3602038" y="5141913"/>
          <p14:tracePt t="22606" x="3602038" y="5132388"/>
          <p14:tracePt t="22613" x="3602038" y="5124450"/>
          <p14:tracePt t="23254" x="3602038" y="5116513"/>
          <p14:tracePt t="23886" x="3619500" y="5116513"/>
          <p14:tracePt t="24078" x="3619500" y="5106988"/>
          <p14:tracePt t="25045" x="3602038" y="5106988"/>
          <p14:tracePt t="25061" x="3568700" y="5106988"/>
          <p14:tracePt t="25069" x="3533775" y="5081588"/>
          <p14:tracePt t="25077" x="3508375" y="5073650"/>
          <p14:tracePt t="25085" x="3467100" y="5056188"/>
          <p14:tracePt t="25093" x="3441700" y="5038725"/>
          <p14:tracePt t="25101" x="3424238" y="5022850"/>
          <p14:tracePt t="25109" x="3406775" y="5013325"/>
          <p14:tracePt t="25119" x="3381375" y="4997450"/>
          <p14:tracePt t="25125" x="3373438" y="4987925"/>
          <p14:tracePt t="25134" x="3338513" y="4954588"/>
          <p14:tracePt t="25141" x="3330575" y="4937125"/>
          <p14:tracePt t="25149" x="3305175" y="4919663"/>
          <p14:tracePt t="25157" x="3270250" y="4903788"/>
          <p14:tracePt t="25166" x="3219450" y="4860925"/>
          <p14:tracePt t="25173" x="3168650" y="4827588"/>
          <p14:tracePt t="25182" x="3135313" y="4802188"/>
          <p14:tracePt t="25189" x="3084513" y="4759325"/>
          <p14:tracePt t="25197" x="3059113" y="4733925"/>
          <p14:tracePt t="25205" x="3016250" y="4699000"/>
          <p14:tracePt t="25213" x="2982913" y="4657725"/>
          <p14:tracePt t="25221" x="2922588" y="4605338"/>
          <p14:tracePt t="25229" x="2889250" y="4572000"/>
          <p14:tracePt t="25237" x="2871788" y="4529138"/>
          <p14:tracePt t="25245" x="2811463" y="4452938"/>
          <p14:tracePt t="25253" x="2786063" y="4402138"/>
          <p14:tracePt t="25261" x="2770188" y="4368800"/>
          <p14:tracePt t="25269" x="2735263" y="4316413"/>
          <p14:tracePt t="25277" x="2709863" y="4275138"/>
          <p14:tracePt t="25285" x="2684463" y="4249738"/>
          <p14:tracePt t="25293" x="2641600" y="4206875"/>
          <p14:tracePt t="25301" x="2616200" y="4181475"/>
          <p14:tracePt t="25309" x="2565400" y="4130675"/>
          <p14:tracePt t="25318" x="2532063" y="4105275"/>
          <p14:tracePt t="25325" x="2489200" y="4052888"/>
          <p14:tracePt t="25334" x="2471738" y="4037013"/>
          <p14:tracePt t="25341" x="2446338" y="4011613"/>
          <p14:tracePt t="25349" x="2446338" y="4002088"/>
          <p14:tracePt t="25357" x="2420938" y="3994150"/>
          <p14:tracePt t="25366" x="2420938" y="3986213"/>
          <p14:tracePt t="25373" x="2420938" y="3976688"/>
          <p14:tracePt t="25382" x="2413000" y="3968750"/>
          <p14:tracePt t="25389" x="2413000" y="3951288"/>
          <p14:tracePt t="25405" x="2413000" y="3935413"/>
          <p14:tracePt t="25421" x="2413000" y="3908425"/>
          <p14:tracePt t="25429" x="2413000" y="3900488"/>
          <p14:tracePt t="25437" x="2413000" y="3883025"/>
          <p14:tracePt t="25445" x="2405063" y="3867150"/>
          <p14:tracePt t="25453" x="2395538" y="3857625"/>
          <p14:tracePt t="25461" x="2387600" y="3849688"/>
          <p14:tracePt t="25470" x="2387600" y="3832225"/>
          <p14:tracePt t="25485" x="2379663" y="3832225"/>
          <p14:tracePt t="25557" x="2362200" y="3832225"/>
          <p14:tracePt t="25589" x="2344738" y="3832225"/>
          <p14:tracePt t="25597" x="2336800" y="3832225"/>
          <p14:tracePt t="25605" x="2327275" y="3832225"/>
          <p14:tracePt t="25613" x="2311400" y="3832225"/>
          <p14:tracePt t="25629" x="2311400" y="3841750"/>
          <p14:tracePt t="25637" x="2311400" y="3849688"/>
          <p14:tracePt t="25645" x="2311400" y="3857625"/>
          <p14:tracePt t="25653" x="2311400" y="3867150"/>
          <p14:tracePt t="25701" x="2311400" y="3875088"/>
          <p14:tracePt t="25709" x="2319338" y="3875088"/>
          <p14:tracePt t="25725" x="2327275" y="3875088"/>
          <p14:tracePt t="25733" x="2362200" y="3875088"/>
          <p14:tracePt t="25741" x="2379663" y="3857625"/>
          <p14:tracePt t="25749" x="2405063" y="3849688"/>
          <p14:tracePt t="25757" x="2438400" y="3824288"/>
          <p14:tracePt t="25765" x="2497138" y="3781425"/>
          <p14:tracePt t="25773" x="2574925" y="3722688"/>
          <p14:tracePt t="25782" x="2608263" y="3687763"/>
          <p14:tracePt t="25789" x="2659063" y="3636963"/>
          <p14:tracePt t="25797" x="2709863" y="3594100"/>
          <p14:tracePt t="25805" x="2752725" y="3543300"/>
          <p14:tracePt t="25813" x="2770188" y="3509963"/>
          <p14:tracePt t="25821" x="2795588" y="3459163"/>
          <p14:tracePt t="25829" x="2811463" y="3408363"/>
          <p14:tracePt t="25837" x="2811463" y="3340100"/>
          <p14:tracePt t="25845" x="2828925" y="3279775"/>
          <p14:tracePt t="25853" x="2846388" y="3228975"/>
          <p14:tracePt t="25861" x="2846388" y="3203575"/>
          <p14:tracePt t="25869" x="2846388" y="3160713"/>
          <p14:tracePt t="25877" x="2846388" y="3135313"/>
          <p14:tracePt t="25885" x="2846388" y="3109913"/>
          <p14:tracePt t="25893" x="2846388" y="3101975"/>
          <p14:tracePt t="25901" x="2846388" y="3067050"/>
          <p14:tracePt t="25909" x="2846388" y="3059113"/>
          <p14:tracePt t="25917" x="2846388" y="3051175"/>
          <p14:tracePt t="25925" x="2846388" y="3033713"/>
          <p14:tracePt t="25941" x="2846388" y="3025775"/>
          <p14:tracePt t="25949" x="2846388" y="3000375"/>
          <p14:tracePt t="25957" x="2846388" y="2990850"/>
          <p14:tracePt t="25965" x="2846388" y="2974975"/>
          <p14:tracePt t="25973" x="2846388" y="2940050"/>
          <p14:tracePt t="25981" x="2846388" y="2922588"/>
          <p14:tracePt t="25989" x="2846388" y="2889250"/>
          <p14:tracePt t="25997" x="2846388" y="2881313"/>
          <p14:tracePt t="26005" x="2846388" y="2863850"/>
          <p14:tracePt t="26013" x="2846388" y="2855913"/>
          <p14:tracePt t="26021" x="2846388" y="2846388"/>
          <p14:tracePt t="26029" x="2846388" y="2838450"/>
          <p14:tracePt t="26037" x="2846388" y="2830513"/>
          <p14:tracePt t="26045" x="2846388" y="2820988"/>
          <p14:tracePt t="26053" x="2846388" y="2805113"/>
          <p14:tracePt t="26061" x="2846388" y="2778125"/>
          <p14:tracePt t="26069" x="2846388" y="2762250"/>
          <p14:tracePt t="26077" x="2846388" y="2744788"/>
          <p14:tracePt t="26085" x="2846388" y="2711450"/>
          <p14:tracePt t="26093" x="2838450" y="2711450"/>
          <p14:tracePt t="26101" x="2820988" y="2676525"/>
          <p14:tracePt t="26109" x="2811463" y="2651125"/>
          <p14:tracePt t="26117" x="2795588" y="2643188"/>
          <p14:tracePt t="26125" x="2786063" y="2625725"/>
          <p14:tracePt t="26135" x="2752725" y="2600325"/>
          <p14:tracePt t="26141" x="2727325" y="2592388"/>
          <p14:tracePt t="26149" x="2701925" y="2582863"/>
          <p14:tracePt t="26157" x="2668588" y="2566988"/>
          <p14:tracePt t="26165" x="2659063" y="2557463"/>
          <p14:tracePt t="26173" x="2651125" y="2557463"/>
          <p14:tracePt t="26181" x="2641600" y="2557463"/>
          <p14:tracePt t="26221" x="2633663" y="2549525"/>
          <p14:tracePt t="26237" x="2616200" y="2549525"/>
          <p14:tracePt t="26245" x="2582863" y="2541588"/>
          <p14:tracePt t="26261" x="2574925" y="2541588"/>
          <p14:tracePt t="26277" x="2574925" y="2532063"/>
          <p14:tracePt t="26317" x="2574925" y="2524125"/>
          <p14:tracePt t="26485" x="2574925" y="2532063"/>
          <p14:tracePt t="26501" x="2582863" y="2532063"/>
          <p14:tracePt t="26509" x="2590800" y="2541588"/>
          <p14:tracePt t="26525" x="2590800" y="2557463"/>
          <p14:tracePt t="26533" x="2608263" y="2566988"/>
          <p14:tracePt t="26557" x="2616200" y="2582863"/>
          <p14:tracePt t="26565" x="2625725" y="2600325"/>
          <p14:tracePt t="26581" x="2633663" y="2608263"/>
          <p14:tracePt t="26589" x="2641600" y="2633663"/>
          <p14:tracePt t="26597" x="2641600" y="2643188"/>
          <p14:tracePt t="26605" x="2651125" y="2651125"/>
          <p14:tracePt t="26612" x="2659063" y="2676525"/>
          <p14:tracePt t="26629" x="2668588" y="2701925"/>
          <p14:tracePt t="26645" x="2676525" y="2719388"/>
          <p14:tracePt t="26661" x="2684463" y="2736850"/>
          <p14:tracePt t="26677" x="2693988" y="2744788"/>
          <p14:tracePt t="26685" x="2701925" y="2752725"/>
          <p14:tracePt t="26693" x="2701925" y="2770188"/>
          <p14:tracePt t="26701" x="2701925" y="2778125"/>
          <p14:tracePt t="26709" x="2709863" y="2778125"/>
          <p14:tracePt t="26725" x="2719388" y="2787650"/>
          <p14:tracePt t="26733" x="2727325" y="2795588"/>
          <p14:tracePt t="26750" x="2727325" y="2813050"/>
          <p14:tracePt t="26757" x="2735263" y="2830513"/>
          <p14:tracePt t="26765" x="2735263" y="2838450"/>
          <p14:tracePt t="26773" x="2735263" y="2863850"/>
          <p14:tracePt t="26781" x="2735263" y="2881313"/>
          <p14:tracePt t="26789" x="2735263" y="2906713"/>
          <p14:tracePt t="26797" x="2735263" y="2940050"/>
          <p14:tracePt t="26805" x="2735263" y="2965450"/>
          <p14:tracePt t="26813" x="2719388" y="2990850"/>
          <p14:tracePt t="26821" x="2701925" y="3025775"/>
          <p14:tracePt t="26829" x="2693988" y="3025775"/>
          <p14:tracePt t="26836" x="2676525" y="3051175"/>
          <p14:tracePt t="26845" x="2676525" y="3067050"/>
          <p14:tracePt t="26853" x="2668588" y="3076575"/>
          <p14:tracePt t="26861" x="2668588" y="3094038"/>
          <p14:tracePt t="26869" x="2668588" y="3101975"/>
          <p14:tracePt t="26877" x="2659063" y="3109913"/>
          <p14:tracePt t="26885" x="2659063" y="3127375"/>
          <p14:tracePt t="26901" x="2659063" y="3135313"/>
          <p14:tracePt t="26909" x="2659063" y="3144838"/>
          <p14:tracePt t="26917" x="2659063" y="3152775"/>
          <p14:tracePt t="26933" x="2659063" y="3160713"/>
          <p14:tracePt t="26949" x="2659063" y="3170238"/>
          <p14:tracePt t="26981" x="2659063" y="3186113"/>
          <p14:tracePt t="26997" x="2659063" y="3195638"/>
          <p14:tracePt t="27037" x="2659063" y="3203575"/>
          <p14:tracePt t="27053" x="2659063" y="3221038"/>
          <p14:tracePt t="27142" x="2651125" y="3221038"/>
          <p14:tracePt t="27150" x="2641600" y="3203575"/>
          <p14:tracePt t="27157" x="2625725" y="3178175"/>
          <p14:tracePt t="27165" x="2608263" y="3160713"/>
          <p14:tracePt t="27173" x="2590800" y="3144838"/>
          <p14:tracePt t="27181" x="2582863" y="3109913"/>
          <p14:tracePt t="27189" x="2565400" y="3084513"/>
          <p14:tracePt t="27197" x="2549525" y="3059113"/>
          <p14:tracePt t="27205" x="2540000" y="3033713"/>
          <p14:tracePt t="27213" x="2524125" y="3008313"/>
          <p14:tracePt t="27221" x="2506663" y="2982913"/>
          <p14:tracePt t="27229" x="2489200" y="2957513"/>
          <p14:tracePt t="27237" x="2471738" y="2940050"/>
          <p14:tracePt t="27246" x="2446338" y="2906713"/>
          <p14:tracePt t="27253" x="2430463" y="2889250"/>
          <p14:tracePt t="27269" x="2420938" y="2881313"/>
          <p14:tracePt t="27277" x="2420938" y="2871788"/>
          <p14:tracePt t="27454" x="2420938" y="2881313"/>
          <p14:tracePt t="27462" x="2420938" y="2897188"/>
          <p14:tracePt t="27471" x="2438400" y="2922588"/>
          <p14:tracePt t="27477" x="2446338" y="2949575"/>
          <p14:tracePt t="27493" x="2455863" y="2982913"/>
          <p14:tracePt t="27500" x="2463800" y="3008313"/>
          <p14:tracePt t="27509" x="2463800" y="3025775"/>
          <p14:tracePt t="27517" x="2481263" y="3059113"/>
          <p14:tracePt t="27525" x="2489200" y="3094038"/>
          <p14:tracePt t="27533" x="2497138" y="3135313"/>
          <p14:tracePt t="27541" x="2524125" y="3186113"/>
          <p14:tracePt t="27550" x="2540000" y="3238500"/>
          <p14:tracePt t="27557" x="2549525" y="3279775"/>
          <p14:tracePt t="27565" x="2557463" y="3330575"/>
          <p14:tracePt t="27573" x="2574925" y="3373438"/>
          <p14:tracePt t="27581" x="2582863" y="3408363"/>
          <p14:tracePt t="27589" x="2600325" y="3467100"/>
          <p14:tracePt t="27597" x="2625725" y="3492500"/>
          <p14:tracePt t="27605" x="2641600" y="3543300"/>
          <p14:tracePt t="27613" x="2676525" y="3594100"/>
          <p14:tracePt t="27621" x="2693988" y="3629025"/>
          <p14:tracePt t="27629" x="2727325" y="3679825"/>
          <p14:tracePt t="27637" x="2727325" y="3697288"/>
          <p14:tracePt t="27645" x="2744788" y="3730625"/>
          <p14:tracePt t="27653" x="2760663" y="3756025"/>
          <p14:tracePt t="27661" x="2760663" y="3781425"/>
          <p14:tracePt t="27668" x="2770188" y="3790950"/>
          <p14:tracePt t="27677" x="2778125" y="3798888"/>
          <p14:tracePt t="27684" x="2795588" y="3816350"/>
          <p14:tracePt t="27693" x="2795588" y="3824288"/>
          <p14:tracePt t="27717" x="2803525" y="3841750"/>
          <p14:tracePt t="27829" x="2803525" y="3816350"/>
          <p14:tracePt t="27836" x="2786063" y="3798888"/>
          <p14:tracePt t="27845" x="2770188" y="3781425"/>
          <p14:tracePt t="27853" x="2744788" y="3738563"/>
          <p14:tracePt t="27861" x="2735263" y="3730625"/>
          <p14:tracePt t="27869" x="2693988" y="3705225"/>
          <p14:tracePt t="27877" x="2676525" y="3679825"/>
          <p14:tracePt t="27900" x="2565400" y="3578225"/>
          <p14:tracePt t="27909" x="2532063" y="3527425"/>
          <p14:tracePt t="27917" x="2497138" y="3484563"/>
          <p14:tracePt t="27925" x="2471738" y="3433763"/>
          <p14:tracePt t="27933" x="2463800" y="3416300"/>
          <p14:tracePt t="27941" x="2455863" y="3382963"/>
          <p14:tracePt t="27950" x="2438400" y="3365500"/>
          <p14:tracePt t="27957" x="2438400" y="3330575"/>
          <p14:tracePt t="27965" x="2430463" y="3314700"/>
          <p14:tracePt t="27981" x="2430463" y="3305175"/>
          <p14:tracePt t="28045" x="2430463" y="3297238"/>
          <p14:tracePt t="28061" x="2438400" y="3297238"/>
          <p14:tracePt t="28085" x="2463800" y="3297238"/>
          <p14:tracePt t="28093" x="2481263" y="3305175"/>
          <p14:tracePt t="28101" x="2489200" y="3314700"/>
          <p14:tracePt t="28109" x="2497138" y="3314700"/>
          <p14:tracePt t="28118" x="2524125" y="3340100"/>
          <p14:tracePt t="28125" x="2532063" y="3355975"/>
          <p14:tracePt t="28134" x="2557463" y="3382963"/>
          <p14:tracePt t="28141" x="2582863" y="3398838"/>
          <p14:tracePt t="28149" x="2600325" y="3424238"/>
          <p14:tracePt t="28157" x="2625725" y="3459163"/>
          <p14:tracePt t="28166" x="2659063" y="3509963"/>
          <p14:tracePt t="28173" x="2684463" y="3552825"/>
          <p14:tracePt t="28182" x="2727325" y="3603625"/>
          <p14:tracePt t="28189" x="2744788" y="3619500"/>
          <p14:tracePt t="28197" x="2770188" y="3662363"/>
          <p14:tracePt t="28205" x="2811463" y="3722688"/>
          <p14:tracePt t="28213" x="2828925" y="3756025"/>
          <p14:tracePt t="28221" x="2846388" y="3806825"/>
          <p14:tracePt t="28229" x="2871788" y="3857625"/>
          <p14:tracePt t="28237" x="2889250" y="3900488"/>
          <p14:tracePt t="28246" x="2914650" y="3951288"/>
          <p14:tracePt t="28253" x="2922588" y="3976688"/>
          <p14:tracePt t="28261" x="2930525" y="3986213"/>
          <p14:tracePt t="28269" x="2947988" y="4019550"/>
          <p14:tracePt t="28277" x="2955925" y="4027488"/>
          <p14:tracePt t="28462" x="2955925" y="4019550"/>
          <p14:tracePt t="28485" x="2955925" y="4011613"/>
          <p14:tracePt t="28493" x="2973388" y="4011613"/>
          <p14:tracePt t="28509" x="2990850" y="4011613"/>
          <p14:tracePt t="28517" x="3016250" y="4011613"/>
          <p14:tracePt t="28533" x="3041650" y="4002088"/>
          <p14:tracePt t="28541" x="3067050" y="3994150"/>
          <p14:tracePt t="28550" x="3092450" y="3986213"/>
          <p14:tracePt t="28557" x="3127375" y="3976688"/>
          <p14:tracePt t="28564" x="3160713" y="3968750"/>
          <p14:tracePt t="28573" x="3211513" y="3943350"/>
          <p14:tracePt t="28581" x="3254375" y="3935413"/>
          <p14:tracePt t="28589" x="3279775" y="3925888"/>
          <p14:tracePt t="28605" x="3305175" y="3925888"/>
          <p14:tracePt t="28766" x="3305175" y="3943350"/>
          <p14:tracePt t="28774" x="3305175" y="3951288"/>
          <p14:tracePt t="28783" x="3305175" y="3968750"/>
          <p14:tracePt t="28790" x="3305175" y="3986213"/>
          <p14:tracePt t="28798" x="3305175" y="4002088"/>
          <p14:tracePt t="28805" x="3305175" y="4037013"/>
          <p14:tracePt t="28813" x="3305175" y="4052888"/>
          <p14:tracePt t="28821" x="3305175" y="4070350"/>
          <p14:tracePt t="28829" x="3305175" y="4079875"/>
          <p14:tracePt t="28837" x="3305175" y="4087813"/>
          <p14:tracePt t="28845" x="3305175" y="4105275"/>
          <p14:tracePt t="28853" x="3305175" y="4113213"/>
          <p14:tracePt t="28885" x="3313113" y="4121150"/>
          <p14:tracePt t="28909" x="3322638" y="4121150"/>
          <p14:tracePt t="28917" x="3330575" y="4121150"/>
          <p14:tracePt t="28925" x="3348038" y="4121150"/>
          <p14:tracePt t="28934" x="3348038" y="4079875"/>
          <p14:tracePt t="28941" x="3348038" y="4019550"/>
          <p14:tracePt t="28950" x="3330575" y="3925888"/>
          <p14:tracePt t="28957" x="3297238" y="3857625"/>
          <p14:tracePt t="28966" x="3244850" y="3748088"/>
          <p14:tracePt t="28972" x="3211513" y="3671888"/>
          <p14:tracePt t="28981" x="3186113" y="3568700"/>
          <p14:tracePt t="28989" x="3152775" y="3492500"/>
          <p14:tracePt t="28997" x="3135313" y="3408363"/>
          <p14:tracePt t="29005" x="3109913" y="3348038"/>
          <p14:tracePt t="29013" x="3092450" y="3246438"/>
          <p14:tracePt t="29021" x="3059113" y="3152775"/>
          <p14:tracePt t="29028" x="3033713" y="3067050"/>
          <p14:tracePt t="29037" x="3024188" y="2982913"/>
          <p14:tracePt t="29045" x="2990850" y="2906713"/>
          <p14:tracePt t="29053" x="2965450" y="2830513"/>
          <p14:tracePt t="29061" x="2947988" y="2770188"/>
          <p14:tracePt t="29069" x="2940050" y="2719388"/>
          <p14:tracePt t="29076" x="2930525" y="2711450"/>
          <p14:tracePt t="29085" x="2930525" y="2676525"/>
          <p14:tracePt t="29093" x="2930525" y="2651125"/>
          <p14:tracePt t="29100" x="2930525" y="2643188"/>
          <p14:tracePt t="29109" x="2930525" y="2633663"/>
          <p14:tracePt t="29117" x="2930525" y="2625725"/>
          <p14:tracePt t="29133" x="2930525" y="2617788"/>
          <p14:tracePt t="29157" x="2930525" y="2608263"/>
          <p14:tracePt t="29166" x="2930525" y="2600325"/>
          <p14:tracePt t="29173" x="2930525" y="2592388"/>
          <p14:tracePt t="29181" x="2930525" y="2582863"/>
          <p14:tracePt t="29189" x="2930525" y="2574925"/>
          <p14:tracePt t="29197" x="2922588" y="2566988"/>
          <p14:tracePt t="29205" x="2922588" y="2557463"/>
          <p14:tracePt t="29213" x="2914650" y="2549525"/>
          <p14:tracePt t="29221" x="2905125" y="2532063"/>
          <p14:tracePt t="29237" x="2905125" y="2524125"/>
          <p14:tracePt t="29253" x="2897188" y="2516188"/>
          <p14:tracePt t="29269" x="2871788" y="2516188"/>
          <p14:tracePt t="29277" x="2846388" y="2506663"/>
          <p14:tracePt t="29285" x="2828925" y="2506663"/>
          <p14:tracePt t="29293" x="2803525" y="2506663"/>
          <p14:tracePt t="29301" x="2786063" y="2498725"/>
          <p14:tracePt t="29309" x="2760663" y="2498725"/>
          <p14:tracePt t="29317" x="2752725" y="2498725"/>
          <p14:tracePt t="29325" x="2735263" y="2498725"/>
          <p14:tracePt t="29334" x="2719388" y="2498725"/>
          <p14:tracePt t="29341" x="2709863" y="2498725"/>
          <p14:tracePt t="29349" x="2701925" y="2498725"/>
          <p14:tracePt t="29357" x="2693988" y="2498725"/>
          <p14:tracePt t="29413" x="2684463" y="2498725"/>
          <p14:tracePt t="29421" x="2676525" y="2498725"/>
          <p14:tracePt t="29429" x="2676525" y="2506663"/>
          <p14:tracePt t="29437" x="2676525" y="2516188"/>
          <p14:tracePt t="29445" x="2676525" y="2541588"/>
          <p14:tracePt t="29453" x="2676525" y="2557463"/>
          <p14:tracePt t="29461" x="2676525" y="2574925"/>
          <p14:tracePt t="29469" x="2676525" y="2608263"/>
          <p14:tracePt t="29477" x="2693988" y="2633663"/>
          <p14:tracePt t="29485" x="2709863" y="2668588"/>
          <p14:tracePt t="29493" x="2719388" y="2693988"/>
          <p14:tracePt t="29502" x="2744788" y="2719388"/>
          <p14:tracePt t="29509" x="2752725" y="2752725"/>
          <p14:tracePt t="29518" x="2778125" y="2787650"/>
          <p14:tracePt t="29525" x="2786063" y="2805113"/>
          <p14:tracePt t="29534" x="2803525" y="2820988"/>
          <p14:tracePt t="29541" x="2820988" y="2846388"/>
          <p14:tracePt t="29549" x="2828925" y="2863850"/>
          <p14:tracePt t="29557" x="2846388" y="2889250"/>
          <p14:tracePt t="29567" x="2871788" y="2897188"/>
          <p14:tracePt t="29573" x="2889250" y="2906713"/>
          <p14:tracePt t="29589" x="2905125" y="2906713"/>
          <p14:tracePt t="29598" x="2922588" y="2906713"/>
          <p14:tracePt t="29605" x="2922588" y="2914650"/>
          <p14:tracePt t="29613" x="2930525" y="2914650"/>
          <p14:tracePt t="29621" x="2940050" y="2914650"/>
          <p14:tracePt t="29629" x="2947988" y="2914650"/>
          <p14:tracePt t="29637" x="2955925" y="2914650"/>
          <p14:tracePt t="29846" x="2965450" y="2906713"/>
          <p14:tracePt t="30117" x="2955925" y="2906713"/>
          <p14:tracePt t="30189" x="2947988" y="2906713"/>
          <p14:tracePt t="30205" x="2940050" y="2906713"/>
          <p14:tracePt t="30254" x="2930525" y="2906713"/>
          <p14:tracePt t="30460" x="2922588" y="2906713"/>
          <p14:tracePt t="30476" x="2914650" y="2906713"/>
          <p14:tracePt t="30484" x="2905125" y="2906713"/>
          <p14:tracePt t="30492" x="2897188" y="2897188"/>
          <p14:tracePt t="30500" x="2879725" y="2871788"/>
          <p14:tracePt t="30508" x="2854325" y="2863850"/>
          <p14:tracePt t="30517" x="2838450" y="2838450"/>
          <p14:tracePt t="30524" x="2811463" y="2805113"/>
          <p14:tracePt t="30533" x="2803525" y="2787650"/>
          <p14:tracePt t="30540" x="2795588" y="2744788"/>
          <p14:tracePt t="30550" x="2778125" y="2711450"/>
          <p14:tracePt t="30556" x="2778125" y="2701925"/>
          <p14:tracePt t="30565" x="2770188" y="2676525"/>
          <p14:tracePt t="30573" x="2760663" y="2643188"/>
          <p14:tracePt t="30583" x="2760663" y="2625725"/>
          <p14:tracePt t="30588" x="2744788" y="2592388"/>
          <p14:tracePt t="30597" x="2735263" y="2574925"/>
          <p14:tracePt t="30605" x="2727325" y="2557463"/>
          <p14:tracePt t="30612" x="2727325" y="2541588"/>
          <p14:tracePt t="30620" x="2719388" y="2516188"/>
          <p14:tracePt t="30628" x="2719388" y="2506663"/>
          <p14:tracePt t="30636" x="2709863" y="2498725"/>
          <p14:tracePt t="30644" x="2701925" y="2481263"/>
          <p14:tracePt t="30692" x="2693988" y="2481263"/>
          <p14:tracePt t="30732" x="2693988" y="2463800"/>
          <p14:tracePt t="30750" x="2684463" y="2463800"/>
          <p14:tracePt t="30756" x="2668588" y="2455863"/>
          <p14:tracePt t="30772" x="2633663" y="2447925"/>
          <p14:tracePt t="30788" x="2600325" y="2438400"/>
          <p14:tracePt t="30796" x="2590800" y="2438400"/>
          <p14:tracePt t="30804" x="2565400" y="2438400"/>
          <p14:tracePt t="30812" x="2549525" y="2430463"/>
          <p14:tracePt t="30836" x="2540000" y="2430463"/>
          <p14:tracePt t="30941" x="2532063" y="2430463"/>
          <p14:tracePt t="31044" x="2524125" y="2422525"/>
          <p14:tracePt t="31060" x="2524125" y="2413000"/>
          <p14:tracePt t="31197" x="2514600" y="2413000"/>
          <p14:tracePt t="31221" x="2506663" y="2405063"/>
          <p14:tracePt t="31229" x="2506663" y="2397125"/>
          <p14:tracePt t="31565" x="2506663" y="2405063"/>
          <p14:tracePt t="31581" x="2506663" y="2413000"/>
          <p14:tracePt t="31605" x="2506663" y="2422525"/>
          <p14:tracePt t="31621" x="2506663" y="2430463"/>
          <p14:tracePt t="31629" x="2506663" y="2438400"/>
          <p14:tracePt t="31637" x="2506663" y="2447925"/>
          <p14:tracePt t="31653" x="2506663" y="2455863"/>
          <p14:tracePt t="31661" x="2514600" y="2473325"/>
          <p14:tracePt t="31677" x="2514600" y="2481263"/>
          <p14:tracePt t="31685" x="2514600" y="2498725"/>
          <p14:tracePt t="31693" x="2514600" y="2506663"/>
          <p14:tracePt t="31701" x="2524125" y="2516188"/>
          <p14:tracePt t="31733" x="2532063" y="2524125"/>
          <p14:tracePt t="31750" x="2540000" y="2532063"/>
          <p14:tracePt t="31757" x="2540000" y="2541588"/>
          <p14:tracePt t="31766" x="2540000" y="2549525"/>
          <p14:tracePt t="31773" x="2540000" y="2574925"/>
          <p14:tracePt t="31782" x="2565400" y="2592388"/>
          <p14:tracePt t="31797" x="2565400" y="2600325"/>
          <p14:tracePt t="31805" x="2565400" y="2617788"/>
          <p14:tracePt t="31813" x="2574925" y="2625725"/>
          <p14:tracePt t="31821" x="2582863" y="2643188"/>
          <p14:tracePt t="31829" x="2582863" y="2651125"/>
          <p14:tracePt t="31837" x="2590800" y="2660650"/>
          <p14:tracePt t="31845" x="2600325" y="2676525"/>
          <p14:tracePt t="31853" x="2608263" y="2693988"/>
          <p14:tracePt t="31869" x="2616200" y="2701925"/>
          <p14:tracePt t="31877" x="2633663" y="2719388"/>
          <p14:tracePt t="31885" x="2633663" y="2727325"/>
          <p14:tracePt t="31893" x="2651125" y="2744788"/>
          <p14:tracePt t="31901" x="2668588" y="2752725"/>
          <p14:tracePt t="31918" x="2676525" y="2778125"/>
          <p14:tracePt t="31925" x="2676525" y="2787650"/>
          <p14:tracePt t="31934" x="2684463" y="2795588"/>
          <p14:tracePt t="31941" x="2701925" y="2830513"/>
          <p14:tracePt t="31957" x="2709863" y="2846388"/>
          <p14:tracePt t="31965" x="2719388" y="2863850"/>
          <p14:tracePt t="31973" x="2727325" y="2863850"/>
          <p14:tracePt t="31989" x="2735263" y="2881313"/>
          <p14:tracePt t="31997" x="2744788" y="2889250"/>
          <p14:tracePt t="32005" x="2752725" y="2897188"/>
          <p14:tracePt t="32013" x="2760663" y="2897188"/>
          <p14:tracePt t="32021" x="2770188" y="2906713"/>
          <p14:tracePt t="32029" x="2778125" y="2914650"/>
          <p14:tracePt t="32037" x="2803525" y="2940050"/>
          <p14:tracePt t="32045" x="2811463" y="2940050"/>
          <p14:tracePt t="32053" x="2838450" y="2940050"/>
          <p14:tracePt t="32061" x="2846388" y="2949575"/>
          <p14:tracePt t="32069" x="2871788" y="2965450"/>
          <p14:tracePt t="32077" x="2879725" y="2974975"/>
          <p14:tracePt t="32085" x="2914650" y="2982913"/>
          <p14:tracePt t="32101" x="2930525" y="2982913"/>
          <p14:tracePt t="32109" x="2940050" y="2982913"/>
          <p14:tracePt t="32117" x="2955925" y="2982913"/>
          <p14:tracePt t="32125" x="2965450" y="2982913"/>
          <p14:tracePt t="32134" x="2982913" y="2982913"/>
          <p14:tracePt t="32149" x="3008313" y="2982913"/>
          <p14:tracePt t="32157" x="3033713" y="2982913"/>
          <p14:tracePt t="32165" x="3059113" y="2982913"/>
          <p14:tracePt t="32173" x="3067050" y="2990850"/>
          <p14:tracePt t="32181" x="3092450" y="2990850"/>
          <p14:tracePt t="32189" x="3100388" y="2990850"/>
          <p14:tracePt t="32205" x="3117850" y="2990850"/>
          <p14:tracePt t="32213" x="3127375" y="2990850"/>
          <p14:tracePt t="32254" x="3152775" y="2990850"/>
          <p14:tracePt t="32270" x="3160713" y="2990850"/>
          <p14:tracePt t="32277" x="3178175" y="2990850"/>
          <p14:tracePt t="32286" x="3186113" y="2990850"/>
          <p14:tracePt t="32301" x="3203575" y="2990850"/>
          <p14:tracePt t="32309" x="3203575" y="2982913"/>
          <p14:tracePt t="32318" x="3219450" y="2965450"/>
          <p14:tracePt t="32325" x="3228975" y="2965450"/>
          <p14:tracePt t="32335" x="3228975" y="2957513"/>
          <p14:tracePt t="32341" x="3228975" y="2949575"/>
          <p14:tracePt t="32349" x="3236913" y="2940050"/>
          <p14:tracePt t="32373" x="3254375" y="2922588"/>
          <p14:tracePt t="32382" x="3254375" y="2914650"/>
          <p14:tracePt t="32405" x="3262313" y="2906713"/>
          <p14:tracePt t="32413" x="3262313" y="2881313"/>
          <p14:tracePt t="32429" x="3262313" y="2871788"/>
          <p14:tracePt t="32437" x="3262313" y="2855913"/>
          <p14:tracePt t="32445" x="3270250" y="2846388"/>
          <p14:tracePt t="32453" x="3270250" y="2830513"/>
          <p14:tracePt t="32461" x="3287713" y="2795588"/>
          <p14:tracePt t="32481" x="3297238" y="2795588"/>
          <p14:tracePt t="32485" x="3297238" y="2778125"/>
          <p14:tracePt t="32493" x="3297238" y="2770188"/>
          <p14:tracePt t="32501" x="3297238" y="2762250"/>
          <p14:tracePt t="32509" x="3297238" y="2744788"/>
          <p14:tracePt t="32517" x="3305175" y="2744788"/>
          <p14:tracePt t="32525" x="3305175" y="2736850"/>
          <p14:tracePt t="32534" x="3305175" y="2727325"/>
          <p14:tracePt t="32541" x="3305175" y="2719388"/>
          <p14:tracePt t="32549" x="3313113" y="2701925"/>
          <p14:tracePt t="32557" x="3322638" y="2693988"/>
          <p14:tracePt t="32565" x="3330575" y="2693988"/>
          <p14:tracePt t="32573" x="3330575" y="2686050"/>
          <p14:tracePt t="32581" x="3330575" y="2676525"/>
          <p14:tracePt t="32589" x="3338513" y="2668588"/>
          <p14:tracePt t="32854" x="3338513" y="2693988"/>
          <p14:tracePt t="32862" x="3338513" y="2711450"/>
          <p14:tracePt t="32870" x="3338513" y="2736850"/>
          <p14:tracePt t="32877" x="3338513" y="2762250"/>
          <p14:tracePt t="32886" x="3313113" y="2795588"/>
          <p14:tracePt t="32900" x="3305175" y="2813050"/>
          <p14:tracePt t="32901" x="3297238" y="2838450"/>
          <p14:tracePt t="32909" x="3279775" y="2871788"/>
          <p14:tracePt t="32917" x="3270250" y="2897188"/>
          <p14:tracePt t="32925" x="3254375" y="2932113"/>
          <p14:tracePt t="32934" x="3244850" y="2957513"/>
          <p14:tracePt t="32941" x="3228975" y="2974975"/>
          <p14:tracePt t="32949" x="3219450" y="2990850"/>
          <p14:tracePt t="32957" x="3203575" y="3008313"/>
          <p14:tracePt t="32965" x="3186113" y="3033713"/>
          <p14:tracePt t="32981" x="3160713" y="3067050"/>
          <p14:tracePt t="32989" x="3160713" y="3076575"/>
          <p14:tracePt t="32997" x="3152775" y="3076575"/>
          <p14:tracePt t="33005" x="3143250" y="3094038"/>
          <p14:tracePt t="33037" x="3135313" y="3101975"/>
          <p14:tracePt t="33053" x="3127375" y="3101975"/>
          <p14:tracePt t="33061" x="3109913" y="3101975"/>
          <p14:tracePt t="33069" x="3092450" y="3101975"/>
          <p14:tracePt t="33077" x="3067050" y="3101975"/>
          <p14:tracePt t="33084" x="3059113" y="3101975"/>
          <p14:tracePt t="33093" x="3024188" y="3101975"/>
          <p14:tracePt t="33101" x="3016250" y="3094038"/>
          <p14:tracePt t="33109" x="3008313" y="3094038"/>
          <p14:tracePt t="33117" x="2998788" y="3084513"/>
          <p14:tracePt t="33125" x="2973388" y="3076575"/>
          <p14:tracePt t="33134" x="2955925" y="3067050"/>
          <p14:tracePt t="33141" x="2947988" y="3059113"/>
          <p14:tracePt t="33149" x="2922588" y="3041650"/>
          <p14:tracePt t="33157" x="2889250" y="3016250"/>
          <p14:tracePt t="33165" x="2871788" y="3000375"/>
          <p14:tracePt t="33173" x="2838450" y="2974975"/>
          <p14:tracePt t="33181" x="2811463" y="2949575"/>
          <p14:tracePt t="33189" x="2786063" y="2922588"/>
          <p14:tracePt t="33197" x="2752725" y="2889250"/>
          <p14:tracePt t="33205" x="2727325" y="2871788"/>
          <p14:tracePt t="33213" x="2693988" y="2846388"/>
          <p14:tracePt t="33221" x="2651125" y="2830513"/>
          <p14:tracePt t="33229" x="2633663" y="2805113"/>
          <p14:tracePt t="33237" x="2616200" y="2795588"/>
          <p14:tracePt t="33245" x="2600325" y="2778125"/>
          <p14:tracePt t="33253" x="2590800" y="2770188"/>
          <p14:tracePt t="33261" x="2582863" y="2752725"/>
          <p14:tracePt t="33269" x="2582863" y="2744788"/>
          <p14:tracePt t="33277" x="2574925" y="2736850"/>
          <p14:tracePt t="33293" x="2565400" y="2711450"/>
          <p14:tracePt t="33301" x="2565400" y="2701925"/>
          <p14:tracePt t="33309" x="2565400" y="2693988"/>
          <p14:tracePt t="33341" x="2565400" y="2676525"/>
          <p14:tracePt t="33373" x="2565400" y="2668588"/>
          <p14:tracePt t="33381" x="2565400" y="2660650"/>
          <p14:tracePt t="33397" x="2565400" y="2651125"/>
          <p14:tracePt t="33405" x="2565400" y="2643188"/>
          <p14:tracePt t="33413" x="2565400" y="2633663"/>
          <p14:tracePt t="33421" x="2565400" y="2625725"/>
          <p14:tracePt t="33429" x="2565400" y="2617788"/>
          <p14:tracePt t="33445" x="2565400" y="2608263"/>
          <p14:tracePt t="33509" x="2565400" y="2592388"/>
          <p14:tracePt t="33533" x="2574925" y="2592388"/>
          <p14:tracePt t="33565" x="2582863" y="2592388"/>
          <p14:tracePt t="33589" x="2590800" y="2592388"/>
          <p14:tracePt t="33629" x="2600325" y="2592388"/>
          <p14:tracePt t="33653" x="2608263" y="2592388"/>
          <p14:tracePt t="33669" x="2616200" y="2592388"/>
          <p14:tracePt t="33782" x="2616200" y="2582863"/>
          <p14:tracePt t="33814" x="2616200" y="2574925"/>
          <p14:tracePt t="33869" x="2616200" y="2566988"/>
          <p14:tracePt t="34214" x="2616200" y="2557463"/>
          <p14:tracePt t="34221" x="2608263" y="2557463"/>
          <p14:tracePt t="34237" x="2600325" y="2557463"/>
          <p14:tracePt t="34245" x="2590800" y="2557463"/>
          <p14:tracePt t="34253" x="2574925" y="2566988"/>
          <p14:tracePt t="34261" x="2574925" y="2574925"/>
          <p14:tracePt t="34269" x="2565400" y="2582863"/>
          <p14:tracePt t="34276" x="2565400" y="2608263"/>
          <p14:tracePt t="34285" x="2557463" y="2617788"/>
          <p14:tracePt t="34293" x="2557463" y="2633663"/>
          <p14:tracePt t="34301" x="2557463" y="2651125"/>
          <p14:tracePt t="34309" x="2557463" y="2668588"/>
          <p14:tracePt t="34317" x="2557463" y="2676525"/>
          <p14:tracePt t="34333" x="2557463" y="2686050"/>
          <p14:tracePt t="34661" x="2557463" y="2701925"/>
          <p14:tracePt t="34669" x="2557463" y="2711450"/>
          <p14:tracePt t="34829" x="2557463" y="2719388"/>
          <p14:tracePt t="34837" x="2557463" y="2736850"/>
          <p14:tracePt t="34861" x="2557463" y="2752725"/>
          <p14:tracePt t="34869" x="2557463" y="2762250"/>
          <p14:tracePt t="34883" x="2557463" y="2778125"/>
          <p14:tracePt t="34886" x="2557463" y="2787650"/>
          <p14:tracePt t="34893" x="2557463" y="2805113"/>
          <p14:tracePt t="34901" x="2557463" y="2820988"/>
          <p14:tracePt t="34909" x="2557463" y="2855913"/>
          <p14:tracePt t="34917" x="2557463" y="2871788"/>
          <p14:tracePt t="34925" x="2574925" y="2922588"/>
          <p14:tracePt t="34934" x="2574925" y="2940050"/>
          <p14:tracePt t="34941" x="2582863" y="2982913"/>
          <p14:tracePt t="34950" x="2582863" y="3059113"/>
          <p14:tracePt t="34957" x="2590800" y="3119438"/>
          <p14:tracePt t="34965" x="2600325" y="3160713"/>
          <p14:tracePt t="34973" x="2625725" y="3238500"/>
          <p14:tracePt t="34982" x="2633663" y="3279775"/>
          <p14:tracePt t="34989" x="2641600" y="3330575"/>
          <p14:tracePt t="34997" x="2651125" y="3365500"/>
          <p14:tracePt t="35005" x="2668588" y="3382963"/>
          <p14:tracePt t="35013" x="2668588" y="3398838"/>
          <p14:tracePt t="35045" x="2676525" y="3408363"/>
          <p14:tracePt t="35125" x="2659063" y="3398838"/>
          <p14:tracePt t="35135" x="2641600" y="3398838"/>
          <p14:tracePt t="35141" x="2625725" y="3398838"/>
          <p14:tracePt t="35150" x="2600325" y="3390900"/>
          <p14:tracePt t="35157" x="2582863" y="3382963"/>
          <p14:tracePt t="35165" x="2565400" y="3373438"/>
          <p14:tracePt t="35173" x="2540000" y="3355975"/>
          <p14:tracePt t="35181" x="2524125" y="3348038"/>
          <p14:tracePt t="35189" x="2506663" y="3330575"/>
          <p14:tracePt t="35197" x="2506663" y="3322638"/>
          <p14:tracePt t="35205" x="2489200" y="3305175"/>
          <p14:tracePt t="35213" x="2481263" y="3297238"/>
          <p14:tracePt t="35221" x="2471738" y="3289300"/>
          <p14:tracePt t="35229" x="2471738" y="3279775"/>
          <p14:tracePt t="35261" x="2471738" y="3263900"/>
          <p14:tracePt t="35277" x="2463800" y="3263900"/>
          <p14:tracePt t="35390" x="2481263" y="3271838"/>
          <p14:tracePt t="35398" x="2489200" y="3289300"/>
          <p14:tracePt t="35406" x="2506663" y="3297238"/>
          <p14:tracePt t="35414" x="2524125" y="3314700"/>
          <p14:tracePt t="35421" x="2532063" y="3340100"/>
          <p14:tracePt t="35429" x="2557463" y="3373438"/>
          <p14:tracePt t="35437" x="2574925" y="3398838"/>
          <p14:tracePt t="35445" x="2582863" y="3424238"/>
          <p14:tracePt t="35453" x="2600325" y="3459163"/>
          <p14:tracePt t="35461" x="2625725" y="3502025"/>
          <p14:tracePt t="35469" x="2625725" y="3527425"/>
          <p14:tracePt t="35477" x="2641600" y="3552825"/>
          <p14:tracePt t="35485" x="2641600" y="3586163"/>
          <p14:tracePt t="35493" x="2651125" y="3611563"/>
          <p14:tracePt t="35501" x="2651125" y="3629025"/>
          <p14:tracePt t="35509" x="2651125" y="3662363"/>
          <p14:tracePt t="35525" x="2651125" y="3687763"/>
          <p14:tracePt t="35534" x="2651125" y="3697288"/>
          <p14:tracePt t="35654" x="2651125" y="3687763"/>
          <p14:tracePt t="35678" x="2651125" y="3679825"/>
          <p14:tracePt t="35774" x="2651125" y="3662363"/>
          <p14:tracePt t="35782" x="2659063" y="3654425"/>
          <p14:tracePt t="35789" x="2684463" y="3646488"/>
          <p14:tracePt t="35797" x="2701925" y="3619500"/>
          <p14:tracePt t="35805" x="2719388" y="3603625"/>
          <p14:tracePt t="35813" x="2727325" y="3578225"/>
          <p14:tracePt t="35821" x="2727325" y="3560763"/>
          <p14:tracePt t="35829" x="2727325" y="3535363"/>
          <p14:tracePt t="35837" x="2727325" y="3509963"/>
          <p14:tracePt t="35845" x="2727325" y="3502025"/>
          <p14:tracePt t="35853" x="2727325" y="3467100"/>
          <p14:tracePt t="35861" x="2727325" y="3459163"/>
          <p14:tracePt t="35869" x="2727325" y="3441700"/>
          <p14:tracePt t="35877" x="2727325" y="3433763"/>
          <p14:tracePt t="35893" x="2735263" y="3424238"/>
          <p14:tracePt t="35901" x="2735263" y="3416300"/>
          <p14:tracePt t="35909" x="2744788" y="3398838"/>
          <p14:tracePt t="35941" x="2752725" y="3382963"/>
          <p14:tracePt t="35949" x="2752725" y="3373438"/>
          <p14:tracePt t="35973" x="2752725" y="3365500"/>
          <p14:tracePt t="35989" x="2735263" y="3365500"/>
          <p14:tracePt t="36005" x="2719388" y="3365500"/>
          <p14:tracePt t="36013" x="2709863" y="3365500"/>
          <p14:tracePt t="36037" x="2701925" y="3365500"/>
          <p14:tracePt t="36053" x="2693988" y="3365500"/>
          <p14:tracePt t="36061" x="2684463" y="3365500"/>
          <p14:tracePt t="36069" x="2676525" y="3365500"/>
          <p14:tracePt t="36085" x="2668588" y="3365500"/>
          <p14:tracePt t="36101" x="2659063" y="3365500"/>
          <p14:tracePt t="36262" x="2659063" y="3355975"/>
          <p14:tracePt t="36293" x="2659063" y="3348038"/>
          <p14:tracePt t="36309" x="2659063" y="3340100"/>
          <p14:tracePt t="36325" x="2659063" y="3330575"/>
          <p14:tracePt t="36333" x="2668588" y="3330575"/>
          <p14:tracePt t="36341" x="2676525" y="3314700"/>
          <p14:tracePt t="36357" x="2676525" y="3305175"/>
          <p14:tracePt t="36364" x="2676525" y="3289300"/>
          <p14:tracePt t="36373" x="2693988" y="3271838"/>
          <p14:tracePt t="36389" x="2693988" y="3263900"/>
          <p14:tracePt t="36397" x="2701925" y="3254375"/>
          <p14:tracePt t="36405" x="2701925" y="3246438"/>
          <p14:tracePt t="36413" x="2701925" y="3238500"/>
          <p14:tracePt t="36421" x="2701925" y="3221038"/>
          <p14:tracePt t="36437" x="2701925" y="3211513"/>
          <p14:tracePt t="36493" x="2701925" y="3203575"/>
          <p14:tracePt t="36638" x="2709863" y="3195638"/>
          <p14:tracePt t="36710" x="2709863" y="3203575"/>
          <p14:tracePt t="36725" x="2709863" y="3211513"/>
          <p14:tracePt t="36741" x="2709863" y="3221038"/>
          <p14:tracePt t="36765" x="2709863" y="3228975"/>
          <p14:tracePt t="36773" x="2709863" y="3238500"/>
          <p14:tracePt t="36796" x="2709863" y="3246438"/>
          <p14:tracePt t="36918" x="2719388" y="3246438"/>
          <p14:tracePt t="36942" x="2727325" y="3246438"/>
          <p14:tracePt t="36957" x="2735263" y="3246438"/>
          <p14:tracePt t="36965" x="2752725" y="3246438"/>
          <p14:tracePt t="36973" x="2760663" y="3246438"/>
          <p14:tracePt t="36982" x="2770188" y="3246438"/>
          <p14:tracePt t="36989" x="2795588" y="3246438"/>
          <p14:tracePt t="36997" x="2803525" y="3246438"/>
          <p14:tracePt t="37013" x="2828925" y="3254375"/>
          <p14:tracePt t="37021" x="2828925" y="3263900"/>
          <p14:tracePt t="37029" x="2846388" y="3271838"/>
          <p14:tracePt t="37037" x="2863850" y="3279775"/>
          <p14:tracePt t="37045" x="2863850" y="3289300"/>
          <p14:tracePt t="37053" x="2871788" y="3305175"/>
          <p14:tracePt t="37149" x="2871788" y="3314700"/>
          <p14:tracePt t="37206" x="2871788" y="3322638"/>
          <p14:tracePt t="37229" x="2854325" y="3305175"/>
          <p14:tracePt t="37269" x="2854325" y="3297238"/>
          <p14:tracePt t="37286" x="2846388" y="3289300"/>
          <p14:tracePt t="37357" x="2854325" y="3289300"/>
          <p14:tracePt t="37366" x="2871788" y="3289300"/>
          <p14:tracePt t="37373" x="2897188" y="3289300"/>
          <p14:tracePt t="37382" x="2914650" y="3314700"/>
          <p14:tracePt t="37397" x="2930525" y="3322638"/>
          <p14:tracePt t="37405" x="2940050" y="3330575"/>
          <p14:tracePt t="37413" x="2955925" y="3340100"/>
          <p14:tracePt t="37421" x="2973388" y="3365500"/>
          <p14:tracePt t="37429" x="2982913" y="3373438"/>
          <p14:tracePt t="37437" x="2990850" y="3373438"/>
          <p14:tracePt t="37445" x="2998788" y="3382963"/>
          <p14:tracePt t="37493" x="2998788" y="3348038"/>
          <p14:tracePt t="37501" x="2973388" y="3330575"/>
          <p14:tracePt t="37509" x="2965450" y="3322638"/>
          <p14:tracePt t="37525" x="2965450" y="3314700"/>
          <p14:tracePt t="37541" x="2955925" y="3314700"/>
          <p14:tracePt t="37557" x="2947988" y="3289300"/>
          <p14:tracePt t="37565" x="2940050" y="3289300"/>
          <p14:tracePt t="37573" x="2930525" y="3271838"/>
          <p14:tracePt t="37582" x="2914650" y="3228975"/>
          <p14:tracePt t="37589" x="2897188" y="3203575"/>
          <p14:tracePt t="37597" x="2889250" y="3186113"/>
          <p14:tracePt t="37605" x="2863850" y="3144838"/>
          <p14:tracePt t="37613" x="2854325" y="3119438"/>
          <p14:tracePt t="37621" x="2854325" y="3076575"/>
          <p14:tracePt t="37629" x="2846388" y="3041650"/>
          <p14:tracePt t="37637" x="2846388" y="3016250"/>
          <p14:tracePt t="37645" x="2846388" y="2982913"/>
          <p14:tracePt t="37653" x="2846388" y="2957513"/>
          <p14:tracePt t="37661" x="2846388" y="2949575"/>
          <p14:tracePt t="37669" x="2846388" y="2940050"/>
          <p14:tracePt t="37677" x="2846388" y="2922588"/>
          <p14:tracePt t="37693" x="2846388" y="2914650"/>
          <p14:tracePt t="37701" x="2846388" y="2906713"/>
          <p14:tracePt t="37709" x="2846388" y="2889250"/>
          <p14:tracePt t="37717" x="2846388" y="2881313"/>
          <p14:tracePt t="37725" x="2846388" y="2863850"/>
          <p14:tracePt t="37734" x="2846388" y="2846388"/>
          <p14:tracePt t="37741" x="2828925" y="2830513"/>
          <p14:tracePt t="37750" x="2820988" y="2805113"/>
          <p14:tracePt t="37757" x="2811463" y="2778125"/>
          <p14:tracePt t="37765" x="2811463" y="2762250"/>
          <p14:tracePt t="37773" x="2803525" y="2736850"/>
          <p14:tracePt t="37782" x="2786063" y="2693988"/>
          <p14:tracePt t="37789" x="2778125" y="2676525"/>
          <p14:tracePt t="37805" x="2770188" y="2660650"/>
          <p14:tracePt t="37813" x="2760663" y="2643188"/>
          <p14:tracePt t="37821" x="2752725" y="2633663"/>
          <p14:tracePt t="37829" x="2752725" y="2625725"/>
          <p14:tracePt t="37837" x="2744788" y="2617788"/>
          <p14:tracePt t="37861" x="2744788" y="2608263"/>
          <p14:tracePt t="37869" x="2735263" y="2600325"/>
          <p14:tracePt t="37885" x="2727325" y="2592388"/>
          <p14:tracePt t="37893" x="2719388" y="2582863"/>
          <p14:tracePt t="37901" x="2701925" y="2574925"/>
          <p14:tracePt t="37909" x="2676525" y="2574925"/>
          <p14:tracePt t="37917" x="2651125" y="2566988"/>
          <p14:tracePt t="37925" x="2625725" y="2557463"/>
          <p14:tracePt t="37934" x="2608263" y="2557463"/>
          <p14:tracePt t="37941" x="2590800" y="2549525"/>
          <p14:tracePt t="38022" x="2574925" y="2549525"/>
          <p14:tracePt t="38142" x="2574925" y="2557463"/>
          <p14:tracePt t="38182" x="2574925" y="2566988"/>
          <p14:tracePt t="38206" x="2565400" y="2574925"/>
          <p14:tracePt t="38254" x="2565400" y="2582863"/>
          <p14:tracePt t="38270" x="2565400" y="2608263"/>
          <p14:tracePt t="38277" x="2565400" y="2617788"/>
          <p14:tracePt t="38285" x="2565400" y="2633663"/>
          <p14:tracePt t="38293" x="2565400" y="2643188"/>
          <p14:tracePt t="38309" x="2565400" y="2668588"/>
          <p14:tracePt t="38317" x="2565400" y="2676525"/>
          <p14:tracePt t="38325" x="2557463" y="2676525"/>
          <p14:tracePt t="38334" x="2557463" y="2686050"/>
          <p14:tracePt t="38341" x="2557463" y="2693988"/>
          <p14:tracePt t="38349" x="2557463" y="2701925"/>
          <p14:tracePt t="38357" x="2557463" y="2711450"/>
          <p14:tracePt t="38365" x="2557463" y="2727325"/>
          <p14:tracePt t="38373" x="2557463" y="2736850"/>
          <p14:tracePt t="38381" x="2557463" y="2762250"/>
          <p14:tracePt t="38389" x="2557463" y="2778125"/>
          <p14:tracePt t="38397" x="2557463" y="2813050"/>
          <p14:tracePt t="38405" x="2557463" y="2820988"/>
          <p14:tracePt t="38413" x="2557463" y="2846388"/>
          <p14:tracePt t="38421" x="2557463" y="2855913"/>
          <p14:tracePt t="38429" x="2557463" y="2871788"/>
          <p14:tracePt t="38437" x="2565400" y="2889250"/>
          <p14:tracePt t="38453" x="2574925" y="2897188"/>
          <p14:tracePt t="38461" x="2574925" y="2906713"/>
          <p14:tracePt t="38469" x="2574925" y="2922588"/>
          <p14:tracePt t="38493" x="2574925" y="2949575"/>
          <p14:tracePt t="38501" x="2574925" y="2957513"/>
          <p14:tracePt t="38509" x="2574925" y="2974975"/>
          <p14:tracePt t="38517" x="2574925" y="2982913"/>
          <p14:tracePt t="38525" x="2574925" y="2990850"/>
          <p14:tracePt t="38534" x="2574925" y="3016250"/>
          <p14:tracePt t="38541" x="2574925" y="3025775"/>
          <p14:tracePt t="38549" x="2574925" y="3051175"/>
          <p14:tracePt t="38557" x="2574925" y="3067050"/>
          <p14:tracePt t="38565" x="2574925" y="3084513"/>
          <p14:tracePt t="38573" x="2574925" y="3101975"/>
          <p14:tracePt t="38582" x="2574925" y="3127375"/>
          <p14:tracePt t="38589" x="2574925" y="3135313"/>
          <p14:tracePt t="38597" x="2565400" y="3160713"/>
          <p14:tracePt t="38605" x="2557463" y="3170238"/>
          <p14:tracePt t="38613" x="2557463" y="3178175"/>
          <p14:tracePt t="38621" x="2557463" y="3195638"/>
          <p14:tracePt t="38629" x="2557463" y="3203575"/>
          <p14:tracePt t="38637" x="2549525" y="3203575"/>
          <p14:tracePt t="38645" x="2549525" y="3221038"/>
          <p14:tracePt t="38653" x="2549525" y="3228975"/>
          <p14:tracePt t="38669" x="2540000" y="3254375"/>
          <p14:tracePt t="38677" x="2540000" y="3263900"/>
          <p14:tracePt t="38685" x="2540000" y="3271838"/>
          <p14:tracePt t="38693" x="2532063" y="3297238"/>
          <p14:tracePt t="38709" x="2524125" y="3305175"/>
          <p14:tracePt t="38718" x="2524125" y="3322638"/>
          <p14:tracePt t="38725" x="2514600" y="3322638"/>
          <p14:tracePt t="38734" x="2514600" y="3330575"/>
          <p14:tracePt t="38741" x="2514600" y="3340100"/>
          <p14:tracePt t="38757" x="2506663" y="3348038"/>
          <p14:tracePt t="38765" x="2506663" y="3355975"/>
          <p14:tracePt t="38789" x="2506663" y="3365500"/>
          <p14:tracePt t="38797" x="2497138" y="3390900"/>
          <p14:tracePt t="38821" x="2489200" y="3398838"/>
          <p14:tracePt t="38837" x="2489200" y="3416300"/>
          <p14:tracePt t="38845" x="2489200" y="3424238"/>
          <p14:tracePt t="38853" x="2489200" y="3433763"/>
          <p14:tracePt t="38877" x="2489200" y="3449638"/>
          <p14:tracePt t="38918" x="2471738" y="3467100"/>
          <p14:tracePt t="38997" x="2471738" y="3484563"/>
          <p14:tracePt t="39013" x="2471738" y="3492500"/>
          <p14:tracePt t="39149" x="2471738" y="3502025"/>
          <p14:tracePt t="39205" x="2489200" y="3502025"/>
          <p14:tracePt t="39221" x="2497138" y="3502025"/>
          <p14:tracePt t="39229" x="2506663" y="3502025"/>
          <p14:tracePt t="39294" x="2514600" y="3502025"/>
          <p14:tracePt t="39501" x="2524125" y="3492500"/>
          <p14:tracePt t="39517" x="2524125" y="3484563"/>
          <p14:tracePt t="39525" x="2524125" y="3459163"/>
          <p14:tracePt t="39541" x="2524125" y="3449638"/>
          <p14:tracePt t="39549" x="2524125" y="3433763"/>
          <p14:tracePt t="39556" x="2524125" y="3424238"/>
          <p14:tracePt t="39565" x="2524125" y="3398838"/>
          <p14:tracePt t="39573" x="2524125" y="3382963"/>
          <p14:tracePt t="39582" x="2524125" y="3355975"/>
          <p14:tracePt t="39589" x="2524125" y="3322638"/>
          <p14:tracePt t="39597" x="2524125" y="3305175"/>
          <p14:tracePt t="39605" x="2524125" y="3271838"/>
          <p14:tracePt t="39613" x="2524125" y="3228975"/>
          <p14:tracePt t="39621" x="2524125" y="3186113"/>
          <p14:tracePt t="39629" x="2524125" y="3152775"/>
          <p14:tracePt t="39636" x="2524125" y="3101975"/>
          <p14:tracePt t="39645" x="2524125" y="3067050"/>
          <p14:tracePt t="39653" x="2524125" y="3025775"/>
          <p14:tracePt t="39661" x="2524125" y="3008313"/>
          <p14:tracePt t="39668" x="2524125" y="2990850"/>
          <p14:tracePt t="39676" x="2524125" y="2974975"/>
          <p14:tracePt t="39685" x="2524125" y="2965450"/>
          <p14:tracePt t="39693" x="2532063" y="2957513"/>
          <p14:tracePt t="39709" x="2532063" y="2940050"/>
          <p14:tracePt t="39717" x="2532063" y="2932113"/>
          <p14:tracePt t="39725" x="2532063" y="2922588"/>
          <p14:tracePt t="39733" x="2532063" y="2914650"/>
          <p14:tracePt t="39750" x="2532063" y="2906713"/>
          <p14:tracePt t="39757" x="2540000" y="2889250"/>
          <p14:tracePt t="39773" x="2540000" y="2881313"/>
          <p14:tracePt t="39781" x="2549525" y="2863850"/>
          <p14:tracePt t="39797" x="2557463" y="2846388"/>
          <p14:tracePt t="39837" x="2565400" y="2838450"/>
          <p14:tracePt t="39909" x="2557463" y="2846388"/>
          <p14:tracePt t="39918" x="2549525" y="2863850"/>
          <p14:tracePt t="39925" x="2524125" y="2906713"/>
          <p14:tracePt t="39934" x="2506663" y="2940050"/>
          <p14:tracePt t="39941" x="2481263" y="2974975"/>
          <p14:tracePt t="39949" x="2463800" y="3025775"/>
          <p14:tracePt t="39957" x="2405063" y="3094038"/>
          <p14:tracePt t="39965" x="2379663" y="3127375"/>
          <p14:tracePt t="39973" x="2362200" y="3186113"/>
          <p14:tracePt t="39982" x="2319338" y="3238500"/>
          <p14:tracePt t="39989" x="2293938" y="3305175"/>
          <p14:tracePt t="39997" x="2293938" y="3322638"/>
          <p14:tracePt t="40005" x="2286000" y="3348038"/>
          <p14:tracePt t="40013" x="2276475" y="3382963"/>
          <p14:tracePt t="40021" x="2268538" y="3416300"/>
          <p14:tracePt t="40029" x="2260600" y="3449638"/>
          <p14:tracePt t="40037" x="2243138" y="3484563"/>
          <p14:tracePt t="40045" x="2235200" y="3502025"/>
          <p14:tracePt t="40053" x="2225675" y="3535363"/>
          <p14:tracePt t="40061" x="2192338" y="3578225"/>
          <p14:tracePt t="40069" x="2192338" y="3594100"/>
          <p14:tracePt t="40077" x="2182813" y="3619500"/>
          <p14:tracePt t="40085" x="2182813" y="3636963"/>
          <p14:tracePt t="40093" x="2174875" y="3654425"/>
          <p14:tracePt t="40101" x="2174875" y="3671888"/>
          <p14:tracePt t="40109" x="2157413" y="3705225"/>
          <p14:tracePt t="40117" x="2157413" y="3713163"/>
          <p14:tracePt t="40125" x="2157413" y="3730625"/>
          <p14:tracePt t="40134" x="2157413" y="3748088"/>
          <p14:tracePt t="40141" x="2157413" y="3773488"/>
          <p14:tracePt t="40149" x="2149475" y="3806825"/>
          <p14:tracePt t="40157" x="2149475" y="3824288"/>
          <p14:tracePt t="40165" x="2149475" y="3857625"/>
          <p14:tracePt t="40173" x="2149475" y="3875088"/>
          <p14:tracePt t="40182" x="2149475" y="3900488"/>
          <p14:tracePt t="40189" x="2149475" y="3925888"/>
          <p14:tracePt t="40197" x="2149475" y="3935413"/>
          <p14:tracePt t="40205" x="2149475" y="3951288"/>
          <p14:tracePt t="40213" x="2149475" y="3960813"/>
          <p14:tracePt t="40245" x="2141538" y="3968750"/>
          <p14:tracePt t="40269" x="2141538" y="3986213"/>
          <p14:tracePt t="40285" x="2132013" y="3986213"/>
          <p14:tracePt t="40293" x="2132013" y="3994150"/>
          <p14:tracePt t="40301" x="2132013" y="4002088"/>
          <p14:tracePt t="40309" x="2116138" y="4002088"/>
          <p14:tracePt t="40325" x="2098675" y="4019550"/>
          <p14:tracePt t="40341" x="2090738" y="4027488"/>
          <p14:tracePt t="40349" x="2081213" y="4027488"/>
          <p14:tracePt t="40357" x="2073275" y="4027488"/>
          <p14:tracePt t="40365" x="2065338" y="4027488"/>
          <p14:tracePt t="40373" x="2047875" y="4027488"/>
          <p14:tracePt t="40382" x="2030413" y="4027488"/>
          <p14:tracePt t="40389" x="2012950" y="4027488"/>
          <p14:tracePt t="40397" x="1987550" y="4027488"/>
          <p14:tracePt t="40405" x="1979613" y="4027488"/>
          <p14:tracePt t="40413" x="1971675" y="4027488"/>
          <p14:tracePt t="40421" x="1954213" y="4027488"/>
          <p14:tracePt t="40429" x="1946275" y="4027488"/>
          <p14:tracePt t="40437" x="1946275" y="4019550"/>
          <p14:tracePt t="40445" x="1936750" y="4019550"/>
          <p14:tracePt t="40453" x="1936750" y="4002088"/>
          <p14:tracePt t="40469" x="1936750" y="3986213"/>
          <p14:tracePt t="40477" x="1936750" y="3968750"/>
          <p14:tracePt t="40501" x="1936750" y="3960813"/>
          <p14:tracePt t="40518" x="1936750" y="3951288"/>
          <p14:tracePt t="40533" x="1946275" y="3951288"/>
          <p14:tracePt t="40565" x="1954213" y="3951288"/>
          <p14:tracePt t="40581" x="1971675" y="3951288"/>
          <p14:tracePt t="40589" x="1979613" y="3960813"/>
          <p14:tracePt t="40597" x="1987550" y="3968750"/>
          <p14:tracePt t="40605" x="2005013" y="3968750"/>
          <p14:tracePt t="40613" x="2012950" y="3976688"/>
          <p14:tracePt t="40621" x="2022475" y="3976688"/>
          <p14:tracePt t="40629" x="2047875" y="3986213"/>
          <p14:tracePt t="40637" x="2073275" y="3986213"/>
          <p14:tracePt t="40645" x="2098675" y="3986213"/>
          <p14:tracePt t="40653" x="2124075" y="3986213"/>
          <p14:tracePt t="40661" x="2149475" y="3986213"/>
          <p14:tracePt t="40669" x="2174875" y="3976688"/>
          <p14:tracePt t="40677" x="2208213" y="3951288"/>
          <p14:tracePt t="40685" x="2251075" y="3908425"/>
          <p14:tracePt t="40693" x="2286000" y="3875088"/>
          <p14:tracePt t="40701" x="2327275" y="3806825"/>
          <p14:tracePt t="40709" x="2387600" y="3730625"/>
          <p14:tracePt t="40717" x="2446338" y="3619500"/>
          <p14:tracePt t="40725" x="2532063" y="3484563"/>
          <p14:tracePt t="40733" x="2590800" y="3365500"/>
          <p14:tracePt t="40741" x="2651125" y="3263900"/>
          <p14:tracePt t="40750" x="2668588" y="3160713"/>
          <p14:tracePt t="40757" x="2701925" y="3076575"/>
          <p14:tracePt t="40765" x="2709863" y="3016250"/>
          <p14:tracePt t="40773" x="2709863" y="2965450"/>
          <p14:tracePt t="40782" x="2709863" y="2940050"/>
          <p14:tracePt t="40789" x="2709863" y="2914650"/>
          <p14:tracePt t="40797" x="2709863" y="2881313"/>
          <p14:tracePt t="40805" x="2709863" y="2855913"/>
          <p14:tracePt t="40813" x="2709863" y="2813050"/>
          <p14:tracePt t="40821" x="2719388" y="2778125"/>
          <p14:tracePt t="40829" x="2719388" y="2752725"/>
          <p14:tracePt t="40837" x="2727325" y="2727325"/>
          <p14:tracePt t="40869" x="2727325" y="2719388"/>
          <p14:tracePt t="40990" x="2727325" y="2711450"/>
          <p14:tracePt t="40998" x="2727325" y="2701925"/>
          <p14:tracePt t="41006" x="2709863" y="2701925"/>
          <p14:tracePt t="41014" x="2701925" y="2701925"/>
          <p14:tracePt t="41021" x="2684463" y="2701925"/>
          <p14:tracePt t="41029" x="2668588" y="2701925"/>
          <p14:tracePt t="41045" x="2659063" y="2701925"/>
          <p14:tracePt t="41069" x="2651125" y="2701925"/>
          <p14:tracePt t="41085" x="2641600" y="2701925"/>
          <p14:tracePt t="41093" x="2625725" y="2701925"/>
          <p14:tracePt t="41109" x="2616200" y="2701925"/>
          <p14:tracePt t="41253" x="2608263" y="2701925"/>
          <p14:tracePt t="41422" x="2600325" y="2701925"/>
          <p14:tracePt t="41454" x="2600325" y="2719388"/>
          <p14:tracePt t="41470" x="2600325" y="2736850"/>
          <p14:tracePt t="41477" x="2600325" y="2744788"/>
          <p14:tracePt t="41485" x="2600325" y="2752725"/>
          <p14:tracePt t="41493" x="2590800" y="2770188"/>
          <p14:tracePt t="41501" x="2590800" y="2778125"/>
          <p14:tracePt t="41509" x="2590800" y="2795588"/>
          <p14:tracePt t="41517" x="2590800" y="2813050"/>
          <p14:tracePt t="41525" x="2590800" y="2830513"/>
          <p14:tracePt t="41534" x="2590800" y="2855913"/>
          <p14:tracePt t="41549" x="2590800" y="2871788"/>
          <p14:tracePt t="41556" x="2590800" y="2881313"/>
          <p14:tracePt t="41573" x="2590800" y="2889250"/>
          <p14:tracePt t="41581" x="2582863" y="2906713"/>
          <p14:tracePt t="41597" x="2582863" y="2914650"/>
          <p14:tracePt t="41613" x="2574925" y="2932113"/>
          <p14:tracePt t="41637" x="2574925" y="2940050"/>
          <p14:tracePt t="41645" x="2574925" y="2949575"/>
          <p14:tracePt t="41653" x="2565400" y="2965450"/>
          <p14:tracePt t="41669" x="2565400" y="2974975"/>
          <p14:tracePt t="41677" x="2565400" y="2982913"/>
          <p14:tracePt t="41685" x="2557463" y="3000375"/>
          <p14:tracePt t="41693" x="2557463" y="3008313"/>
          <p14:tracePt t="41709" x="2549525" y="3016250"/>
          <p14:tracePt t="41717" x="2549525" y="3033713"/>
          <p14:tracePt t="41725" x="2540000" y="3041650"/>
          <p14:tracePt t="41734" x="2532063" y="3051175"/>
          <p14:tracePt t="41741" x="2532063" y="3059113"/>
          <p14:tracePt t="41750" x="2524125" y="3076575"/>
          <p14:tracePt t="41757" x="2524125" y="3084513"/>
          <p14:tracePt t="41773" x="2514600" y="3101975"/>
          <p14:tracePt t="41805" x="2506663" y="3127375"/>
          <p14:tracePt t="41813" x="2497138" y="3127375"/>
          <p14:tracePt t="41829" x="2497138" y="3144838"/>
          <p14:tracePt t="41837" x="2489200" y="3152775"/>
          <p14:tracePt t="41853" x="2481263" y="3152775"/>
          <p14:tracePt t="41861" x="2481263" y="3160713"/>
          <p14:tracePt t="41869" x="2481263" y="3170238"/>
          <p14:tracePt t="41877" x="2471738" y="3178175"/>
          <p14:tracePt t="41899" x="2471738" y="3195638"/>
          <p14:tracePt t="41902" x="2455863" y="3203575"/>
          <p14:tracePt t="41909" x="2446338" y="3211513"/>
          <p14:tracePt t="41918" x="2446338" y="3228975"/>
          <p14:tracePt t="41933" x="2438400" y="3246438"/>
          <p14:tracePt t="41941" x="2438400" y="3254375"/>
          <p14:tracePt t="41950" x="2420938" y="3271838"/>
          <p14:tracePt t="41957" x="2420938" y="3279775"/>
          <p14:tracePt t="41965" x="2420938" y="3289300"/>
          <p14:tracePt t="41973" x="2420938" y="3314700"/>
          <p14:tracePt t="41982" x="2420938" y="3322638"/>
          <p14:tracePt t="41989" x="2413000" y="3322638"/>
          <p14:tracePt t="42005" x="2413000" y="3330575"/>
          <p14:tracePt t="42013" x="2413000" y="3348038"/>
          <p14:tracePt t="42037" x="2413000" y="3355975"/>
          <p14:tracePt t="42053" x="2413000" y="3365500"/>
          <p14:tracePt t="42061" x="2413000" y="3373438"/>
          <p14:tracePt t="42069" x="2413000" y="3390900"/>
          <p14:tracePt t="42077" x="2413000" y="3398838"/>
          <p14:tracePt t="42085" x="2413000" y="3408363"/>
          <p14:tracePt t="42093" x="2413000" y="3424238"/>
          <p14:tracePt t="42117" x="2413000" y="3449638"/>
          <p14:tracePt t="42125" x="2413000" y="3459163"/>
          <p14:tracePt t="42141" x="2413000" y="3484563"/>
          <p14:tracePt t="42157" x="2413000" y="3492500"/>
          <p14:tracePt t="42165" x="2420938" y="3509963"/>
          <p14:tracePt t="42181" x="2420938" y="3527425"/>
          <p14:tracePt t="42189" x="2430463" y="3543300"/>
          <p14:tracePt t="42205" x="2430463" y="3552825"/>
          <p14:tracePt t="42213" x="2430463" y="3560763"/>
          <p14:tracePt t="42221" x="2438400" y="3568700"/>
          <p14:tracePt t="42229" x="2438400" y="3578225"/>
          <p14:tracePt t="42245" x="2438400" y="3586163"/>
          <p14:tracePt t="42253" x="2438400" y="3603625"/>
          <p14:tracePt t="42261" x="2438400" y="3611563"/>
          <p14:tracePt t="42269" x="2438400" y="3619500"/>
          <p14:tracePt t="42301" x="2438400" y="3636963"/>
          <p14:tracePt t="42325" x="2430463" y="3646488"/>
          <p14:tracePt t="42334" x="2420938" y="3654425"/>
          <p14:tracePt t="42350" x="2420938" y="3662363"/>
          <p14:tracePt t="42365" x="2413000" y="3662363"/>
          <p14:tracePt t="42373" x="2413000" y="3671888"/>
          <p14:tracePt t="42382" x="2405063" y="3679825"/>
          <p14:tracePt t="42389" x="2395538" y="3687763"/>
          <p14:tracePt t="42397" x="2387600" y="3697288"/>
          <p14:tracePt t="42405" x="2379663" y="3705225"/>
          <p14:tracePt t="42421" x="2370138" y="3722688"/>
          <p14:tracePt t="42429" x="2352675" y="3730625"/>
          <p14:tracePt t="42437" x="2344738" y="3738563"/>
          <p14:tracePt t="42461" x="2336800" y="3738563"/>
          <p14:tracePt t="42477" x="2319338" y="3748088"/>
          <p14:tracePt t="42485" x="2319338" y="3756025"/>
          <p14:tracePt t="42493" x="2311400" y="3756025"/>
          <p14:tracePt t="42501" x="2293938" y="3773488"/>
          <p14:tracePt t="42509" x="2286000" y="3773488"/>
          <p14:tracePt t="42518" x="2268538" y="3790950"/>
          <p14:tracePt t="42525" x="2260600" y="3798888"/>
          <p14:tracePt t="42534" x="2235200" y="3806825"/>
          <p14:tracePt t="42541" x="2225675" y="3806825"/>
          <p14:tracePt t="42549" x="2208213" y="3816350"/>
          <p14:tracePt t="42557" x="2200275" y="3816350"/>
          <p14:tracePt t="42565" x="2182813" y="3816350"/>
          <p14:tracePt t="42573" x="2166938" y="3816350"/>
          <p14:tracePt t="42581" x="2157413" y="3824288"/>
          <p14:tracePt t="42597" x="2149475" y="3824288"/>
          <p14:tracePt t="42613" x="2141538" y="3832225"/>
          <p14:tracePt t="42629" x="2132013" y="3841750"/>
          <p14:tracePt t="42645" x="2124075" y="3849688"/>
          <p14:tracePt t="42653" x="2116138" y="3857625"/>
          <p14:tracePt t="42669" x="2090738" y="3867150"/>
          <p14:tracePt t="42677" x="2081213" y="3867150"/>
          <p14:tracePt t="42685" x="2073275" y="3867150"/>
          <p14:tracePt t="42693" x="2073275" y="3875088"/>
          <p14:tracePt t="42701" x="2065338" y="3875088"/>
          <p14:tracePt t="42894" x="2073275" y="3875088"/>
          <p14:tracePt t="42941" x="2081213" y="3875088"/>
          <p14:tracePt t="42957" x="2090738" y="3875088"/>
          <p14:tracePt t="43029" x="2098675" y="3875088"/>
          <p14:tracePt t="43110" x="2098675" y="3867150"/>
          <p14:tracePt t="43126" x="2106613" y="3857625"/>
          <p14:tracePt t="43302" x="2106613" y="3849688"/>
          <p14:tracePt t="43341" x="2116138" y="3832225"/>
          <p14:tracePt t="43349" x="2116138" y="3824288"/>
          <p14:tracePt t="43357" x="2124075" y="3824288"/>
          <p14:tracePt t="43364" x="2149475" y="3816350"/>
          <p14:tracePt t="43373" x="2174875" y="3798888"/>
          <p14:tracePt t="43381" x="2192338" y="3790950"/>
          <p14:tracePt t="43389" x="2235200" y="3773488"/>
          <p14:tracePt t="43397" x="2260600" y="3763963"/>
          <p14:tracePt t="43405" x="2301875" y="3756025"/>
          <p14:tracePt t="43412" x="2352675" y="3722688"/>
          <p14:tracePt t="43421" x="2395538" y="3713163"/>
          <p14:tracePt t="43428" x="2420938" y="3705225"/>
          <p14:tracePt t="43436" x="2489200" y="3662363"/>
          <p14:tracePt t="43445" x="2532063" y="3636963"/>
          <p14:tracePt t="43453" x="2565400" y="3603625"/>
          <p14:tracePt t="43460" x="2616200" y="3568700"/>
          <p14:tracePt t="43469" x="2651125" y="3535363"/>
          <p14:tracePt t="43477" x="2676525" y="3517900"/>
          <p14:tracePt t="43484" x="2693988" y="3509963"/>
          <p14:tracePt t="43493" x="2701925" y="3492500"/>
          <p14:tracePt t="43501" x="2709863" y="3467100"/>
          <p14:tracePt t="43509" x="2719388" y="3449638"/>
          <p14:tracePt t="43517" x="2727325" y="3449638"/>
          <p14:tracePt t="43525" x="2735263" y="3424238"/>
          <p14:tracePt t="43534" x="2744788" y="3416300"/>
          <p14:tracePt t="43541" x="2752725" y="3390900"/>
          <p14:tracePt t="43549" x="2752725" y="3382963"/>
          <p14:tracePt t="43557" x="2760663" y="3373438"/>
          <p14:tracePt t="43564" x="2770188" y="3373438"/>
          <p14:tracePt t="43573" x="2778125" y="3355975"/>
          <p14:tracePt t="43589" x="2786063" y="3340100"/>
          <p14:tracePt t="43597" x="2795588" y="3340100"/>
          <p14:tracePt t="43613" x="2811463" y="3322638"/>
          <p14:tracePt t="43621" x="2820988" y="3314700"/>
          <p14:tracePt t="43677" x="2828925" y="3305175"/>
          <p14:tracePt t="43694" x="2828925" y="3297238"/>
          <p14:tracePt t="43710" x="2828925" y="3289300"/>
          <p14:tracePt t="43726" x="2828925" y="3279775"/>
          <p14:tracePt t="43750" x="2828925" y="3254375"/>
          <p14:tracePt t="43797" x="2820988" y="3246438"/>
          <p14:tracePt t="43861" x="2820988" y="3228975"/>
          <p14:tracePt t="43957" x="2811463" y="3221038"/>
          <p14:tracePt t="43973" x="2795588" y="3221038"/>
          <p14:tracePt t="43982" x="2786063" y="3211513"/>
          <p14:tracePt t="43998" x="2770188" y="3211513"/>
          <p14:tracePt t="44021" x="2760663" y="3211513"/>
          <p14:tracePt t="44037" x="2752725" y="3211513"/>
          <p14:tracePt t="44045" x="2744788" y="3211513"/>
          <p14:tracePt t="44053" x="2727325" y="3211513"/>
          <p14:tracePt t="44061" x="2701925" y="3211513"/>
          <p14:tracePt t="44069" x="2693988" y="3211513"/>
          <p14:tracePt t="44077" x="2659063" y="3211513"/>
          <p14:tracePt t="44085" x="2651125" y="3211513"/>
          <p14:tracePt t="44093" x="2616200" y="3211513"/>
          <p14:tracePt t="44101" x="2582863" y="3211513"/>
          <p14:tracePt t="44109" x="2565400" y="3211513"/>
          <p14:tracePt t="44118" x="2540000" y="3211513"/>
          <p14:tracePt t="44125" x="2532063" y="3211513"/>
          <p14:tracePt t="44150" x="2514600" y="3195638"/>
          <p14:tracePt t="44197" x="2514600" y="3186113"/>
          <p14:tracePt t="44237" x="2514600" y="3178175"/>
          <p14:tracePt t="44430" x="2514600" y="3170238"/>
          <p14:tracePt t="44437" x="2524125" y="3160713"/>
          <p14:tracePt t="44453" x="2532063" y="3160713"/>
          <p14:tracePt t="44461" x="2532063" y="3152775"/>
          <p14:tracePt t="44469" x="2540000" y="3144838"/>
          <p14:tracePt t="44485" x="2540000" y="3135313"/>
          <p14:tracePt t="44493" x="2549525" y="3135313"/>
          <p14:tracePt t="44517" x="2549525" y="3127375"/>
          <p14:tracePt t="45422" x="2549525" y="3135313"/>
          <p14:tracePt t="45430" x="2549525" y="3152775"/>
          <p14:tracePt t="45445" x="2549525" y="3160713"/>
          <p14:tracePt t="45461" x="2549525" y="3170238"/>
          <p14:tracePt t="45469" x="2549525" y="3178175"/>
          <p14:tracePt t="45477" x="2549525" y="3186113"/>
          <p14:tracePt t="45485" x="2549525" y="3195638"/>
          <p14:tracePt t="45493" x="2549525" y="3203575"/>
          <p14:tracePt t="45500" x="2549525" y="3221038"/>
          <p14:tracePt t="45508" x="2549525" y="3228975"/>
          <p14:tracePt t="45525" x="2549525" y="3254375"/>
          <p14:tracePt t="45541" x="2549525" y="3263900"/>
          <p14:tracePt t="45549" x="2549525" y="3279775"/>
          <p14:tracePt t="45573" x="2549525" y="3289300"/>
          <p14:tracePt t="45581" x="2549525" y="3297238"/>
          <p14:tracePt t="45589" x="2549525" y="3305175"/>
          <p14:tracePt t="45597" x="2565400" y="3322638"/>
          <p14:tracePt t="45605" x="2565400" y="3330575"/>
          <p14:tracePt t="45621" x="2565400" y="3348038"/>
          <p14:tracePt t="45629" x="2574925" y="3355975"/>
          <p14:tracePt t="45637" x="2574925" y="3365500"/>
          <p14:tracePt t="45653" x="2574925" y="3373438"/>
          <p14:tracePt t="45661" x="2574925" y="3382963"/>
          <p14:tracePt t="45669" x="2574925" y="3390900"/>
          <p14:tracePt t="45709" x="2574925" y="3408363"/>
          <p14:tracePt t="45717" x="2574925" y="3416300"/>
          <p14:tracePt t="45741" x="2574925" y="3424238"/>
          <p14:tracePt t="45749" x="2574925" y="3433763"/>
          <p14:tracePt t="45757" x="2574925" y="3441700"/>
          <p14:tracePt t="45765" x="2574925" y="3449638"/>
          <p14:tracePt t="45773" x="2574925" y="3459163"/>
          <p14:tracePt t="45782" x="2574925" y="3467100"/>
          <p14:tracePt t="45789" x="2574925" y="3475038"/>
          <p14:tracePt t="45797" x="2574925" y="3484563"/>
          <p14:tracePt t="45813" x="2574925" y="3502025"/>
          <p14:tracePt t="45837" x="2574925" y="3509963"/>
          <p14:tracePt t="45869" x="2574925" y="3517900"/>
          <p14:tracePt t="45877" x="2574925" y="3535363"/>
          <p14:tracePt t="45909" x="2574925" y="3543300"/>
          <p14:tracePt t="45917" x="2574925" y="3552825"/>
          <p14:tracePt t="45925" x="2574925" y="3560763"/>
          <p14:tracePt t="45934" x="2574925" y="3568700"/>
          <p14:tracePt t="45941" x="2574925" y="3578225"/>
          <p14:tracePt t="45957" x="2574925" y="3603625"/>
          <p14:tracePt t="45981" x="2574925" y="3629025"/>
          <p14:tracePt t="45989" x="2574925" y="3636963"/>
          <p14:tracePt t="45997" x="2574925" y="3646488"/>
          <p14:tracePt t="46005" x="2574925" y="3662363"/>
          <p14:tracePt t="46021" x="2574925" y="3671888"/>
          <p14:tracePt t="46029" x="2574925" y="3679825"/>
          <p14:tracePt t="46037" x="2574925" y="3687763"/>
          <p14:tracePt t="46045" x="2574925" y="3697288"/>
          <p14:tracePt t="46061" x="2582863" y="3713163"/>
          <p14:tracePt t="46101" x="2582863" y="3722688"/>
          <p14:tracePt t="46117" x="2582863" y="3730625"/>
          <p14:tracePt t="46125" x="2582863" y="3738563"/>
          <p14:tracePt t="46141" x="2582863" y="3756025"/>
          <p14:tracePt t="46149" x="2582863" y="3763963"/>
          <p14:tracePt t="46157" x="2600325" y="3773488"/>
          <p14:tracePt t="46173" x="2600325" y="3790950"/>
          <p14:tracePt t="46189" x="2600325" y="3806825"/>
          <p14:tracePt t="46197" x="2600325" y="3824288"/>
          <p14:tracePt t="46213" x="2600325" y="3841750"/>
          <p14:tracePt t="46221" x="2608263" y="3867150"/>
          <p14:tracePt t="46229" x="2608263" y="3875088"/>
          <p14:tracePt t="46237" x="2616200" y="3900488"/>
          <p14:tracePt t="46245" x="2616200" y="3917950"/>
          <p14:tracePt t="46253" x="2616200" y="3935413"/>
          <p14:tracePt t="46261" x="2616200" y="3951288"/>
          <p14:tracePt t="46269" x="2616200" y="3968750"/>
          <p14:tracePt t="46277" x="2616200" y="4002088"/>
          <p14:tracePt t="46285" x="2616200" y="4011613"/>
          <p14:tracePt t="46293" x="2616200" y="4019550"/>
          <p14:tracePt t="46301" x="2616200" y="4037013"/>
          <p14:tracePt t="46309" x="2616200" y="4052888"/>
          <p14:tracePt t="46325" x="2616200" y="4070350"/>
          <p14:tracePt t="46334" x="2625725" y="4079875"/>
          <p14:tracePt t="46405" x="2625725" y="4087813"/>
          <p14:tracePt t="46421" x="2625725" y="4095750"/>
          <p14:tracePt t="46429" x="2625725" y="4105275"/>
          <p14:tracePt t="46445" x="2625725" y="4113213"/>
          <p14:tracePt t="46453" x="2625725" y="4121150"/>
          <p14:tracePt t="46461" x="2625725" y="4130675"/>
          <p14:tracePt t="46469" x="2625725" y="4138613"/>
          <p14:tracePt t="46486" x="2625725" y="4146550"/>
          <p14:tracePt t="46509" x="2625725" y="4164013"/>
          <p14:tracePt t="46550" x="2625725" y="4171950"/>
          <p14:tracePt t="46565" x="2625725" y="4181475"/>
          <p14:tracePt t="46582" x="2625725" y="4189413"/>
          <p14:tracePt t="46597" x="2616200" y="4197350"/>
          <p14:tracePt t="46605" x="2608263" y="4206875"/>
          <p14:tracePt t="46653" x="2608263" y="4214813"/>
          <p14:tracePt t="46669" x="2608263" y="4224338"/>
          <p14:tracePt t="46686" x="2608263" y="4232275"/>
          <p14:tracePt t="46693" x="2600325" y="4240213"/>
          <p14:tracePt t="46709" x="2590800" y="4257675"/>
          <p14:tracePt t="46725" x="2574925" y="4275138"/>
          <p14:tracePt t="46750" x="2565400" y="4283075"/>
          <p14:tracePt t="46781" x="2565400" y="4291013"/>
          <p14:tracePt t="46789" x="2565400" y="4300538"/>
          <p14:tracePt t="46797" x="2557463" y="4300538"/>
          <p14:tracePt t="46813" x="2557463" y="4308475"/>
          <p14:tracePt t="46821" x="2557463" y="4325938"/>
          <p14:tracePt t="46853" x="2557463" y="4333875"/>
          <p14:tracePt t="46861" x="2557463" y="4341813"/>
          <p14:tracePt t="46869" x="2557463" y="4351338"/>
          <p14:tracePt t="46877" x="2557463" y="4359275"/>
          <p14:tracePt t="46901" x="2557463" y="4384675"/>
          <p14:tracePt t="46909" x="2557463" y="4394200"/>
          <p14:tracePt t="46918" x="2557463" y="4402138"/>
          <p14:tracePt t="46925" x="2557463" y="4419600"/>
          <p14:tracePt t="46934" x="2557463" y="4435475"/>
          <p14:tracePt t="46949" x="2557463" y="4452938"/>
          <p14:tracePt t="46957" x="2557463" y="4460875"/>
          <p14:tracePt t="46973" x="2557463" y="4470400"/>
          <p14:tracePt t="46982" x="2557463" y="4478338"/>
          <p14:tracePt t="46989" x="2557463" y="4486275"/>
          <p14:tracePt t="47005" x="2557463" y="4495800"/>
          <p14:tracePt t="47021" x="2557463" y="4503738"/>
          <p14:tracePt t="47029" x="2557463" y="4513263"/>
          <p14:tracePt t="47037" x="2557463" y="4521200"/>
          <p14:tracePt t="47045" x="2557463" y="4529138"/>
          <p14:tracePt t="47053" x="2557463" y="4546600"/>
          <p14:tracePt t="47061" x="2557463" y="4554538"/>
          <p14:tracePt t="47069" x="2557463" y="4564063"/>
          <p14:tracePt t="47077" x="2557463" y="4597400"/>
          <p14:tracePt t="47085" x="2557463" y="4622800"/>
          <p14:tracePt t="47093" x="2557463" y="4630738"/>
          <p14:tracePt t="47101" x="2557463" y="4640263"/>
          <p14:tracePt t="47109" x="2557463" y="4657725"/>
          <p14:tracePt t="47118" x="2557463" y="4673600"/>
          <p14:tracePt t="47134" x="2557463" y="4699000"/>
          <p14:tracePt t="47141" x="2557463" y="4708525"/>
          <p14:tracePt t="47150" x="2540000" y="4741863"/>
          <p14:tracePt t="47157" x="2532063" y="4749800"/>
          <p14:tracePt t="47165" x="2532063" y="4767263"/>
          <p14:tracePt t="47173" x="2532063" y="4784725"/>
          <p14:tracePt t="47182" x="2524125" y="4810125"/>
          <p14:tracePt t="47189" x="2524125" y="4818063"/>
          <p14:tracePt t="47198" x="2514600" y="4843463"/>
          <p14:tracePt t="47206" x="2506663" y="4852988"/>
          <p14:tracePt t="47214" x="2497138" y="4868863"/>
          <p14:tracePt t="47221" x="2497138" y="4886325"/>
          <p14:tracePt t="47229" x="2489200" y="4894263"/>
          <p14:tracePt t="47237" x="2463800" y="4919663"/>
          <p14:tracePt t="47245" x="2455863" y="4946650"/>
          <p14:tracePt t="47253" x="2455863" y="4954588"/>
          <p14:tracePt t="47269" x="2455863" y="4962525"/>
          <p14:tracePt t="47341" x="2455863" y="4979988"/>
          <p14:tracePt t="47381" x="2455863" y="4987925"/>
          <p14:tracePt t="47397" x="2455863" y="4997450"/>
          <p14:tracePt t="47405" x="2455863" y="5005388"/>
          <p14:tracePt t="47413" x="2455863" y="5013325"/>
          <p14:tracePt t="47421" x="2463800" y="5030788"/>
          <p14:tracePt t="47429" x="2463800" y="5038725"/>
          <p14:tracePt t="47437" x="2471738" y="5048250"/>
          <p14:tracePt t="47445" x="2471738" y="5064125"/>
          <p14:tracePt t="47453" x="2481263" y="5073650"/>
          <p14:tracePt t="47461" x="2489200" y="5099050"/>
          <p14:tracePt t="47469" x="2497138" y="5116513"/>
          <p14:tracePt t="47477" x="2497138" y="5124450"/>
          <p14:tracePt t="47486" x="2497138" y="5132388"/>
          <p14:tracePt t="47493" x="2506663" y="5149850"/>
          <p14:tracePt t="47525" x="2514600" y="5157788"/>
          <p14:tracePt t="47534" x="2514600" y="5167313"/>
          <p14:tracePt t="47549" x="2524125" y="5167313"/>
          <p14:tracePt t="47581" x="2532063" y="5167313"/>
          <p14:tracePt t="47621" x="2540000" y="5175250"/>
          <p14:tracePt t="47677" x="2549525" y="5175250"/>
          <p14:tracePt t="47965" x="2540000" y="5175250"/>
          <p14:tracePt t="47973" x="2532063" y="5167313"/>
          <p14:tracePt t="47981" x="2524125" y="5157788"/>
          <p14:tracePt t="47989" x="2524125" y="5149850"/>
          <p14:tracePt t="47997" x="2514600" y="5116513"/>
          <p14:tracePt t="48013" x="2497138" y="5099050"/>
          <p14:tracePt t="48021" x="2489200" y="5081588"/>
          <p14:tracePt t="48037" x="2489200" y="5056188"/>
          <p14:tracePt t="48045" x="2481263" y="5048250"/>
          <p14:tracePt t="48053" x="2481263" y="5030788"/>
          <p14:tracePt t="48061" x="2481263" y="5005388"/>
          <p14:tracePt t="48069" x="2481263" y="4987925"/>
          <p14:tracePt t="48077" x="2481263" y="4972050"/>
          <p14:tracePt t="48085" x="2481263" y="4954588"/>
          <p14:tracePt t="48093" x="2481263" y="4937125"/>
          <p14:tracePt t="48101" x="2481263" y="4911725"/>
          <p14:tracePt t="48109" x="2481263" y="4894263"/>
          <p14:tracePt t="48117" x="2481263" y="4886325"/>
          <p14:tracePt t="48125" x="2481263" y="4868863"/>
          <p14:tracePt t="48134" x="2481263" y="4843463"/>
          <p14:tracePt t="48141" x="2481263" y="4835525"/>
          <p14:tracePt t="48150" x="2489200" y="4810125"/>
          <p14:tracePt t="48157" x="2497138" y="4792663"/>
          <p14:tracePt t="48165" x="2506663" y="4775200"/>
          <p14:tracePt t="48173" x="2506663" y="4759325"/>
          <p14:tracePt t="48181" x="2506663" y="4733925"/>
          <p14:tracePt t="48189" x="2506663" y="4724400"/>
          <p14:tracePt t="48197" x="2506663" y="4699000"/>
          <p14:tracePt t="48205" x="2506663" y="4683125"/>
          <p14:tracePt t="48213" x="2506663" y="4657725"/>
          <p14:tracePt t="48221" x="2506663" y="4640263"/>
          <p14:tracePt t="48229" x="2506663" y="4630738"/>
          <p14:tracePt t="48237" x="2506663" y="4614863"/>
          <p14:tracePt t="48245" x="2506663" y="4605338"/>
          <p14:tracePt t="48253" x="2506663" y="4589463"/>
          <p14:tracePt t="48261" x="2514600" y="4572000"/>
          <p14:tracePt t="48277" x="2514600" y="4546600"/>
          <p14:tracePt t="48285" x="2514600" y="4538663"/>
          <p14:tracePt t="48293" x="2514600" y="4521200"/>
          <p14:tracePt t="48301" x="2532063" y="4495800"/>
          <p14:tracePt t="48309" x="2532063" y="4486275"/>
          <p14:tracePt t="48318" x="2540000" y="4470400"/>
          <p14:tracePt t="48325" x="2549525" y="4445000"/>
          <p14:tracePt t="48341" x="2549525" y="4427538"/>
          <p14:tracePt t="48351" x="2549525" y="4402138"/>
          <p14:tracePt t="48357" x="2557463" y="4394200"/>
          <p14:tracePt t="48365" x="2565400" y="4384675"/>
          <p14:tracePt t="48373" x="2574925" y="4368800"/>
          <p14:tracePt t="48381" x="2574925" y="4359275"/>
          <p14:tracePt t="48389" x="2582863" y="4333875"/>
          <p14:tracePt t="48397" x="2582863" y="4316413"/>
          <p14:tracePt t="48405" x="2582863" y="4300538"/>
          <p14:tracePt t="48413" x="2582863" y="4265613"/>
          <p14:tracePt t="48421" x="2600325" y="4257675"/>
          <p14:tracePt t="48429" x="2608263" y="4232275"/>
          <p14:tracePt t="48437" x="2608263" y="4206875"/>
          <p14:tracePt t="48445" x="2625725" y="4171950"/>
          <p14:tracePt t="48453" x="2633663" y="4156075"/>
          <p14:tracePt t="48461" x="2651125" y="4138613"/>
          <p14:tracePt t="48469" x="2659063" y="4105275"/>
          <p14:tracePt t="48477" x="2668588" y="4079875"/>
          <p14:tracePt t="48485" x="2684463" y="4052888"/>
          <p14:tracePt t="48501" x="2684463" y="4027488"/>
          <p14:tracePt t="48509" x="2684463" y="3994150"/>
          <p14:tracePt t="48518" x="2693988" y="3986213"/>
          <p14:tracePt t="48525" x="2693988" y="3960813"/>
          <p14:tracePt t="48534" x="2693988" y="3935413"/>
          <p14:tracePt t="48541" x="2701925" y="3900488"/>
          <p14:tracePt t="48557" x="2701925" y="3867150"/>
          <p14:tracePt t="48566" x="2701925" y="3849688"/>
          <p14:tracePt t="48573" x="2701925" y="3824288"/>
          <p14:tracePt t="48581" x="2701925" y="3790950"/>
          <p14:tracePt t="48589" x="2701925" y="3773488"/>
          <p14:tracePt t="48597" x="2701925" y="3748088"/>
          <p14:tracePt t="48605" x="2701925" y="3713163"/>
          <p14:tracePt t="48613" x="2701925" y="3697288"/>
          <p14:tracePt t="48621" x="2701925" y="3671888"/>
          <p14:tracePt t="48629" x="2701925" y="3646488"/>
          <p14:tracePt t="48637" x="2701925" y="3636963"/>
          <p14:tracePt t="48645" x="2701925" y="3611563"/>
          <p14:tracePt t="48653" x="2701925" y="3594100"/>
          <p14:tracePt t="48661" x="2701925" y="3578225"/>
          <p14:tracePt t="48668" x="2701925" y="3560763"/>
          <p14:tracePt t="48676" x="2701925" y="3535363"/>
          <p14:tracePt t="48685" x="2701925" y="3527425"/>
          <p14:tracePt t="48693" x="2701925" y="3502025"/>
          <p14:tracePt t="48709" x="2701925" y="3475038"/>
          <p14:tracePt t="48717" x="2701925" y="3467100"/>
          <p14:tracePt t="48734" x="2701925" y="3459163"/>
          <p14:tracePt t="48741" x="2701925" y="3441700"/>
          <p14:tracePt t="48750" x="2693988" y="3433763"/>
          <p14:tracePt t="48757" x="2684463" y="3424238"/>
          <p14:tracePt t="48764" x="2668588" y="3408363"/>
          <p14:tracePt t="48773" x="2668588" y="3398838"/>
          <p14:tracePt t="48781" x="2659063" y="3390900"/>
          <p14:tracePt t="48789" x="2641600" y="3373438"/>
          <p14:tracePt t="48805" x="2616200" y="3348038"/>
          <p14:tracePt t="48821" x="2608263" y="3348038"/>
          <p14:tracePt t="48836" x="2608263" y="3340100"/>
          <p14:tracePt t="48845" x="2608263" y="3330575"/>
          <p14:tracePt t="48861" x="2600325" y="3322638"/>
          <p14:tracePt t="48877" x="2582863" y="3305175"/>
          <p14:tracePt t="48885" x="2574925" y="3297238"/>
          <p14:tracePt t="49126" x="2574925" y="3305175"/>
          <p14:tracePt t="49134" x="2574925" y="3330575"/>
          <p14:tracePt t="49150" x="2574925" y="3340100"/>
          <p14:tracePt t="49157" x="2574925" y="3355975"/>
          <p14:tracePt t="49173" x="2574925" y="3373438"/>
          <p14:tracePt t="49182" x="2574925" y="3382963"/>
          <p14:tracePt t="49189" x="2574925" y="3390900"/>
          <p14:tracePt t="49197" x="2574925" y="3408363"/>
          <p14:tracePt t="49205" x="2574925" y="3416300"/>
          <p14:tracePt t="49213" x="2574925" y="3424238"/>
          <p14:tracePt t="49221" x="2574925" y="3433763"/>
          <p14:tracePt t="49229" x="2574925" y="3459163"/>
          <p14:tracePt t="49237" x="2574925" y="3475038"/>
          <p14:tracePt t="49245" x="2574925" y="3484563"/>
          <p14:tracePt t="49253" x="2574925" y="3509963"/>
          <p14:tracePt t="49261" x="2574925" y="3535363"/>
          <p14:tracePt t="49269" x="2574925" y="3543300"/>
          <p14:tracePt t="49277" x="2574925" y="3560763"/>
          <p14:tracePt t="49285" x="2574925" y="3568700"/>
          <p14:tracePt t="49293" x="2574925" y="3594100"/>
          <p14:tracePt t="49301" x="2574925" y="3611563"/>
          <p14:tracePt t="49309" x="2574925" y="3619500"/>
          <p14:tracePt t="49317" x="2574925" y="3636963"/>
          <p14:tracePt t="49325" x="2574925" y="3646488"/>
          <p14:tracePt t="49336" x="2574925" y="3679825"/>
          <p14:tracePt t="49341" x="2574925" y="3705225"/>
          <p14:tracePt t="49349" x="2574925" y="3713163"/>
          <p14:tracePt t="49357" x="2574925" y="3738563"/>
          <p14:tracePt t="49364" x="2557463" y="3763963"/>
          <p14:tracePt t="49373" x="2557463" y="3790950"/>
          <p14:tracePt t="49381" x="2549525" y="3798888"/>
          <p14:tracePt t="49389" x="2549525" y="3832225"/>
          <p14:tracePt t="49397" x="2549525" y="3857625"/>
          <p14:tracePt t="49413" x="2549525" y="3875088"/>
          <p14:tracePt t="49421" x="2549525" y="3900488"/>
          <p14:tracePt t="49429" x="2549525" y="3908425"/>
          <p14:tracePt t="49437" x="2549525" y="3925888"/>
          <p14:tracePt t="49445" x="2549525" y="3935413"/>
          <p14:tracePt t="49453" x="2549525" y="3943350"/>
          <p14:tracePt t="49461" x="2549525" y="3968750"/>
          <p14:tracePt t="49476" x="2549525" y="3994150"/>
          <p14:tracePt t="49485" x="2557463" y="4019550"/>
          <p14:tracePt t="49493" x="2557463" y="4037013"/>
          <p14:tracePt t="49501" x="2565400" y="4070350"/>
          <p14:tracePt t="49509" x="2574925" y="4095750"/>
          <p14:tracePt t="49517" x="2574925" y="4130675"/>
          <p14:tracePt t="49525" x="2590800" y="4164013"/>
          <p14:tracePt t="49534" x="2590800" y="4189413"/>
          <p14:tracePt t="49541" x="2590800" y="4206875"/>
          <p14:tracePt t="49551" x="2590800" y="4232275"/>
          <p14:tracePt t="49565" x="2590800" y="4240213"/>
          <p14:tracePt t="49573" x="2590800" y="4265613"/>
          <p14:tracePt t="49589" x="2590800" y="4275138"/>
          <p14:tracePt t="49597" x="2590800" y="4283075"/>
          <p14:tracePt t="49605" x="2590800" y="4300538"/>
          <p14:tracePt t="49613" x="2590800" y="4308475"/>
          <p14:tracePt t="49621" x="2590800" y="4325938"/>
          <p14:tracePt t="49629" x="2590800" y="4341813"/>
          <p14:tracePt t="49637" x="2582863" y="4368800"/>
          <p14:tracePt t="49645" x="2574925" y="4376738"/>
          <p14:tracePt t="49653" x="2565400" y="4402138"/>
          <p14:tracePt t="49661" x="2557463" y="4419600"/>
          <p14:tracePt t="49669" x="2540000" y="4445000"/>
          <p14:tracePt t="49677" x="2540000" y="4452938"/>
          <p14:tracePt t="49685" x="2514600" y="4503738"/>
          <p14:tracePt t="49693" x="2514600" y="4521200"/>
          <p14:tracePt t="49701" x="2506663" y="4564063"/>
          <p14:tracePt t="49709" x="2497138" y="4589463"/>
          <p14:tracePt t="49717" x="2489200" y="4630738"/>
          <p14:tracePt t="49725" x="2471738" y="4665663"/>
          <p14:tracePt t="49734" x="2463800" y="4699000"/>
          <p14:tracePt t="49741" x="2463800" y="4741863"/>
          <p14:tracePt t="49750" x="2455863" y="4775200"/>
          <p14:tracePt t="49757" x="2455863" y="4818063"/>
          <p14:tracePt t="49765" x="2455863" y="4868863"/>
          <p14:tracePt t="49773" x="2455863" y="4886325"/>
          <p14:tracePt t="49781" x="2471738" y="4911725"/>
          <p14:tracePt t="49788" x="2481263" y="4929188"/>
          <p14:tracePt t="49798" x="2489200" y="4946650"/>
          <p14:tracePt t="49830" x="2497138" y="4954588"/>
          <p14:tracePt t="49845" x="2497138" y="4962525"/>
          <p14:tracePt t="49853" x="2506663" y="4972050"/>
          <p14:tracePt t="49861" x="2514600" y="4972050"/>
          <p14:tracePt t="49869" x="2524125" y="4987925"/>
          <p14:tracePt t="49877" x="2532063" y="5013325"/>
          <p14:tracePt t="49885" x="2540000" y="5030788"/>
          <p14:tracePt t="49893" x="2549525" y="5056188"/>
          <p14:tracePt t="49902" x="2557463" y="5091113"/>
          <p14:tracePt t="49909" x="2574925" y="5116513"/>
          <p14:tracePt t="49918" x="2574925" y="5132388"/>
          <p14:tracePt t="49925" x="2574925" y="5141913"/>
          <p14:tracePt t="49934" x="2582863" y="5167313"/>
          <p14:tracePt t="49941" x="2590800" y="5183188"/>
          <p14:tracePt t="49950" x="2590800" y="5192713"/>
          <p14:tracePt t="49957" x="2600325" y="5218113"/>
          <p14:tracePt t="49973" x="2616200" y="5243513"/>
          <p14:tracePt t="49989" x="2616200" y="5251450"/>
          <p14:tracePt t="50029" x="2616200" y="5260975"/>
          <p14:tracePt t="50102" x="2616200" y="5268913"/>
          <p14:tracePt t="50119" x="2616200" y="5260975"/>
          <p14:tracePt t="50126" x="2616200" y="5251450"/>
          <p14:tracePt t="50157" x="2616200" y="5243513"/>
          <p14:tracePt t="50197" x="2616200" y="5235575"/>
          <p14:tracePt t="50222" x="2608263" y="5218113"/>
          <p14:tracePt t="50246" x="2600325" y="5208588"/>
          <p14:tracePt t="50294" x="2590800" y="5208588"/>
          <p14:tracePt t="50319" x="2582863" y="5200650"/>
          <p14:tracePt t="50335" x="2574925" y="5200650"/>
          <p14:tracePt t="50341" x="2557463" y="5200650"/>
          <p14:tracePt t="50351" x="2549525" y="5200650"/>
          <p14:tracePt t="50357" x="2549525" y="5192713"/>
          <p14:tracePt t="50365" x="2549525" y="5183188"/>
          <p14:tracePt t="50373" x="2540000" y="5183188"/>
          <p14:tracePt t="50381" x="2540000" y="5167313"/>
          <p14:tracePt t="50389" x="2540000" y="5157788"/>
          <p14:tracePt t="50397" x="2540000" y="5149850"/>
          <p14:tracePt t="50405" x="2540000" y="5124450"/>
          <p14:tracePt t="50413" x="2540000" y="5116513"/>
          <p14:tracePt t="50429" x="2540000" y="5099050"/>
          <p14:tracePt t="50437" x="2540000" y="5091113"/>
          <p14:tracePt t="50534" x="2524125" y="5081588"/>
          <p14:tracePt t="50541" x="2514600" y="5064125"/>
          <p14:tracePt t="50550" x="2506663" y="5056188"/>
          <p14:tracePt t="50566" x="2489200" y="5030788"/>
          <p14:tracePt t="50573" x="2481263" y="5013325"/>
          <p14:tracePt t="50581" x="2471738" y="4979988"/>
          <p14:tracePt t="50589" x="2463800" y="4972050"/>
          <p14:tracePt t="50597" x="2463800" y="4937125"/>
          <p14:tracePt t="50605" x="2446338" y="4886325"/>
          <p14:tracePt t="50613" x="2446338" y="4860925"/>
          <p14:tracePt t="50621" x="2438400" y="4827588"/>
          <p14:tracePt t="50629" x="2438400" y="4784725"/>
          <p14:tracePt t="50637" x="2438400" y="4741863"/>
          <p14:tracePt t="50645" x="2438400" y="4724400"/>
          <p14:tracePt t="50653" x="2438400" y="4699000"/>
          <p14:tracePt t="50668" x="2438400" y="4691063"/>
          <p14:tracePt t="50677" x="2438400" y="4683125"/>
          <p14:tracePt t="50693" x="2438400" y="4673600"/>
          <p14:tracePt t="50734" x="2438400" y="4665663"/>
          <p14:tracePt t="50781" x="2430463" y="4648200"/>
          <p14:tracePt t="50813" x="2420938" y="4648200"/>
          <p14:tracePt t="50829" x="2413000" y="4648200"/>
          <p14:tracePt t="50837" x="2405063" y="4648200"/>
          <p14:tracePt t="50869" x="2405063" y="4657725"/>
          <p14:tracePt t="50877" x="2405063" y="4665663"/>
          <p14:tracePt t="50885" x="2413000" y="4699000"/>
          <p14:tracePt t="50901" x="2420938" y="4724400"/>
          <p14:tracePt t="50909" x="2420938" y="4741863"/>
          <p14:tracePt t="50925" x="2430463" y="4741863"/>
          <p14:tracePt t="50934" x="2438400" y="4749800"/>
          <p14:tracePt t="50949" x="2446338" y="4749800"/>
          <p14:tracePt t="50973" x="2455863" y="4759325"/>
          <p14:tracePt t="51126" x="2455863" y="4749800"/>
          <p14:tracePt t="51134" x="2455863" y="4741863"/>
          <p14:tracePt t="51141" x="2455863" y="4733925"/>
          <p14:tracePt t="51173" x="2471738" y="4724400"/>
          <p14:tracePt t="51189" x="2489200" y="4708525"/>
          <p14:tracePt t="51197" x="2497138" y="4699000"/>
          <p14:tracePt t="51213" x="2506663" y="4691063"/>
          <p14:tracePt t="51229" x="2506663" y="4683125"/>
          <p14:tracePt t="51237" x="2506663" y="4673600"/>
          <p14:tracePt t="51245" x="2506663" y="4665663"/>
          <p14:tracePt t="51253" x="2506663" y="4648200"/>
          <p14:tracePt t="51261" x="2506663" y="4640263"/>
          <p14:tracePt t="51325" x="2497138" y="4630738"/>
          <p14:tracePt t="51341" x="2481263" y="4622800"/>
          <p14:tracePt t="51373" x="2471738" y="4622800"/>
          <p14:tracePt t="51382" x="2463800" y="4614863"/>
          <p14:tracePt t="51413" x="2455863" y="4605338"/>
          <p14:tracePt t="51437" x="2446338" y="4605338"/>
          <p14:tracePt t="51469" x="2430463" y="4605338"/>
          <p14:tracePt t="51477" x="2420938" y="4605338"/>
          <p14:tracePt t="51558" x="2420938" y="4597400"/>
          <p14:tracePt t="51598" x="2463800" y="4597400"/>
          <p14:tracePt t="51606" x="2540000" y="4597400"/>
          <p14:tracePt t="51614" x="2633663" y="4597400"/>
          <p14:tracePt t="51621" x="2803525" y="4597400"/>
          <p14:tracePt t="51629" x="2973388" y="4572000"/>
          <p14:tracePt t="51637" x="3160713" y="4546600"/>
          <p14:tracePt t="51645" x="3338513" y="4529138"/>
          <p14:tracePt t="51653" x="3568700" y="4486275"/>
          <p14:tracePt t="51661" x="3729038" y="4460875"/>
          <p14:tracePt t="51669" x="3873500" y="4435475"/>
          <p14:tracePt t="51677" x="4002088" y="4402138"/>
          <p14:tracePt t="51685" x="4121150" y="4368800"/>
          <p14:tracePt t="51693" x="4230688" y="4333875"/>
          <p14:tracePt t="51701" x="4349750" y="4283075"/>
          <p14:tracePt t="51709" x="4451350" y="4249738"/>
          <p14:tracePt t="51718" x="4570413" y="4224338"/>
          <p14:tracePt t="51725" x="4714875" y="4206875"/>
          <p14:tracePt t="51734" x="4800600" y="4206875"/>
          <p14:tracePt t="51741" x="4868863" y="4206875"/>
          <p14:tracePt t="51749" x="4910138" y="4206875"/>
          <p14:tracePt t="51757" x="4935538" y="4206875"/>
          <p14:tracePt t="51765" x="4978400" y="4206875"/>
          <p14:tracePt t="51773" x="5038725" y="4189413"/>
          <p14:tracePt t="51781" x="5072063" y="4189413"/>
          <p14:tracePt t="51789" x="5097463" y="4181475"/>
          <p14:tracePt t="51797" x="5132388" y="4171950"/>
          <p14:tracePt t="51805" x="5173663" y="4146550"/>
          <p14:tracePt t="51813" x="5183188" y="4138613"/>
          <p14:tracePt t="51821" x="5216525" y="4130675"/>
          <p14:tracePt t="51829" x="5233988" y="4130675"/>
          <p14:tracePt t="51837" x="5249863" y="4121150"/>
          <p14:tracePt t="51845" x="5249863" y="4113213"/>
          <p14:tracePt t="51853" x="5267325" y="4113213"/>
          <p14:tracePt t="51861" x="5284788" y="4105275"/>
          <p14:tracePt t="51869" x="5318125" y="4095750"/>
          <p14:tracePt t="51883" x="5353050" y="4079875"/>
          <p14:tracePt t="51885" x="5403850" y="4062413"/>
          <p14:tracePt t="51892" x="5454650" y="4027488"/>
          <p14:tracePt t="51901" x="5487988" y="4011613"/>
          <p14:tracePt t="51909" x="5522913" y="3994150"/>
          <p14:tracePt t="51917" x="5565775" y="3968750"/>
          <p14:tracePt t="51925" x="5581650" y="3943350"/>
          <p14:tracePt t="51934" x="5607050" y="3935413"/>
          <p14:tracePt t="51941" x="5632450" y="3917950"/>
          <p14:tracePt t="51951" x="5667375" y="3900488"/>
          <p14:tracePt t="51957" x="5700713" y="3883025"/>
          <p14:tracePt t="51965" x="5735638" y="3875088"/>
          <p14:tracePt t="51973" x="5768975" y="3867150"/>
          <p14:tracePt t="51981" x="5776913" y="3867150"/>
          <p14:tracePt t="51989" x="5794375" y="3849688"/>
          <p14:tracePt t="51997" x="5811838" y="3841750"/>
          <p14:tracePt t="52013" x="5819775" y="3824288"/>
          <p14:tracePt t="52029" x="5837238" y="3806825"/>
          <p14:tracePt t="52036" x="5837238" y="3798888"/>
          <p14:tracePt t="52044" x="5837238" y="3790950"/>
          <p14:tracePt t="52101" x="5837238" y="3781425"/>
          <p14:tracePt t="52109" x="5811838" y="3781425"/>
          <p14:tracePt t="52117" x="5776913" y="3781425"/>
          <p14:tracePt t="52125" x="5751513" y="3781425"/>
          <p14:tracePt t="52134" x="5726113" y="3781425"/>
          <p14:tracePt t="52141" x="5683250" y="3781425"/>
          <p14:tracePt t="52150" x="5616575" y="3806825"/>
          <p14:tracePt t="52157" x="5581650" y="3816350"/>
          <p14:tracePt t="52165" x="5556250" y="3824288"/>
          <p14:tracePt t="52173" x="5530850" y="3832225"/>
          <p14:tracePt t="52181" x="5513388" y="3849688"/>
          <p14:tracePt t="52189" x="5487988" y="3883025"/>
          <p14:tracePt t="52197" x="5472113" y="3900488"/>
          <p14:tracePt t="52205" x="5446713" y="3925888"/>
          <p14:tracePt t="52213" x="5421313" y="3951288"/>
          <p14:tracePt t="52221" x="5386388" y="3986213"/>
          <p14:tracePt t="52229" x="5343525" y="4027488"/>
          <p14:tracePt t="52237" x="5310188" y="4052888"/>
          <p14:tracePt t="52245" x="5284788" y="4062413"/>
          <p14:tracePt t="52253" x="5241925" y="4079875"/>
          <p14:tracePt t="52261" x="5216525" y="4095750"/>
          <p14:tracePt t="52269" x="5191125" y="4113213"/>
          <p14:tracePt t="52277" x="5173663" y="4121150"/>
          <p14:tracePt t="52293" x="5157788" y="4138613"/>
          <p14:tracePt t="52301" x="5148263" y="4138613"/>
          <p14:tracePt t="52309" x="5140325" y="4146550"/>
          <p14:tracePt t="52317" x="5140325" y="4156075"/>
          <p14:tracePt t="52325" x="5132388" y="4156075"/>
          <p14:tracePt t="52341" x="5122863" y="4156075"/>
          <p14:tracePt t="52349" x="5106988" y="4164013"/>
          <p14:tracePt t="52358" x="5097463" y="4164013"/>
          <p14:tracePt t="52365" x="5080000" y="4164013"/>
          <p14:tracePt t="52373" x="5072063" y="4164013"/>
          <p14:tracePt t="52382" x="5064125" y="4164013"/>
          <p14:tracePt t="52389" x="5046663" y="4164013"/>
          <p14:tracePt t="52397" x="5029200" y="4164013"/>
          <p14:tracePt t="52405" x="5013325" y="4164013"/>
          <p14:tracePt t="52413" x="4987925" y="4164013"/>
          <p14:tracePt t="52421" x="4953000" y="4156075"/>
          <p14:tracePt t="52429" x="4902200" y="4121150"/>
          <p14:tracePt t="52437" x="4843463" y="4113213"/>
          <p14:tracePt t="52445" x="4800600" y="4105275"/>
          <p14:tracePt t="52453" x="4724400" y="4079875"/>
          <p14:tracePt t="52461" x="4664075" y="4079875"/>
          <p14:tracePt t="52469" x="4579938" y="4079875"/>
          <p14:tracePt t="52477" x="4476750" y="4079875"/>
          <p14:tracePt t="52484" x="4384675" y="4079875"/>
          <p14:tracePt t="52492" x="4281488" y="4079875"/>
          <p14:tracePt t="52501" x="4179888" y="4079875"/>
          <p14:tracePt t="52509" x="4121150" y="4095750"/>
          <p14:tracePt t="52517" x="4060825" y="4121150"/>
          <p14:tracePt t="52525" x="4027488" y="4146550"/>
          <p14:tracePt t="52533" x="3959225" y="4171950"/>
          <p14:tracePt t="52541" x="3916363" y="4189413"/>
          <p14:tracePt t="52549" x="3873500" y="4224338"/>
          <p14:tracePt t="52560" x="3832225" y="4240213"/>
          <p14:tracePt t="52566" x="3806825" y="4249738"/>
          <p14:tracePt t="52572" x="3763963" y="4275138"/>
          <p14:tracePt t="52581" x="3738563" y="4283075"/>
          <p14:tracePt t="52589" x="3703638" y="4291013"/>
          <p14:tracePt t="52596" x="3678238" y="4316413"/>
          <p14:tracePt t="52605" x="3670300" y="4316413"/>
          <p14:tracePt t="52612" x="3652838" y="4325938"/>
          <p14:tracePt t="52701" x="3670300" y="4325938"/>
          <p14:tracePt t="52709" x="3703638" y="4308475"/>
          <p14:tracePt t="52718" x="3738563" y="4300538"/>
          <p14:tracePt t="52725" x="3771900" y="4291013"/>
          <p14:tracePt t="52735" x="3814763" y="4257675"/>
          <p14:tracePt t="52741" x="3890963" y="4249738"/>
          <p14:tracePt t="52749" x="4010025" y="4189413"/>
          <p14:tracePt t="52757" x="4111625" y="4146550"/>
          <p14:tracePt t="52765" x="4265613" y="4079875"/>
          <p14:tracePt t="52773" x="4476750" y="4002088"/>
          <p14:tracePt t="52782" x="4681538" y="3935413"/>
          <p14:tracePt t="52789" x="4884738" y="3875088"/>
          <p14:tracePt t="52797" x="5054600" y="3832225"/>
          <p14:tracePt t="52805" x="5199063" y="3798888"/>
          <p14:tracePt t="52813" x="5302250" y="3763963"/>
          <p14:tracePt t="52821" x="5394325" y="3730625"/>
          <p14:tracePt t="52829" x="5505450" y="3705225"/>
          <p14:tracePt t="52837" x="5591175" y="3687763"/>
          <p14:tracePt t="52845" x="5683250" y="3662363"/>
          <p14:tracePt t="52853" x="5735638" y="3636963"/>
          <p14:tracePt t="52861" x="5776913" y="3611563"/>
          <p14:tracePt t="52869" x="5786438" y="3611563"/>
          <p14:tracePt t="52877" x="5786438" y="3594100"/>
          <p14:tracePt t="52885" x="5786438" y="3586163"/>
          <p14:tracePt t="52902" x="5751513" y="3543300"/>
          <p14:tracePt t="52909" x="5718175" y="3517900"/>
          <p14:tracePt t="52918" x="5675313" y="3502025"/>
          <p14:tracePt t="52925" x="5624513" y="3475038"/>
          <p14:tracePt t="52935" x="5599113" y="3475038"/>
          <p14:tracePt t="52941" x="5556250" y="3475038"/>
          <p14:tracePt t="52949" x="5513388" y="3475038"/>
          <p14:tracePt t="52957" x="5454650" y="3475038"/>
          <p14:tracePt t="52965" x="5411788" y="3475038"/>
          <p14:tracePt t="52973" x="5360988" y="3475038"/>
          <p14:tracePt t="52981" x="5267325" y="3484563"/>
          <p14:tracePt t="52989" x="5183188" y="3484563"/>
          <p14:tracePt t="52997" x="5097463" y="3492500"/>
          <p14:tracePt t="53005" x="5021263" y="3502025"/>
          <p14:tracePt t="53013" x="4927600" y="3527425"/>
          <p14:tracePt t="53021" x="4851400" y="3527425"/>
          <p14:tracePt t="53029" x="4765675" y="3535363"/>
          <p14:tracePt t="53037" x="4664075" y="3568700"/>
          <p14:tracePt t="53045" x="4562475" y="3603625"/>
          <p14:tracePt t="53053" x="4443413" y="3636963"/>
          <p14:tracePt t="53061" x="4341813" y="3662363"/>
          <p14:tracePt t="53069" x="4240213" y="3697288"/>
          <p14:tracePt t="53077" x="4162425" y="3730625"/>
          <p14:tracePt t="53085" x="4086225" y="3748088"/>
          <p14:tracePt t="53093" x="4035425" y="3781425"/>
          <p14:tracePt t="53101" x="4002088" y="3806825"/>
          <p14:tracePt t="53109" x="3951288" y="3824288"/>
          <p14:tracePt t="53118" x="3908425" y="3857625"/>
          <p14:tracePt t="53125" x="3857625" y="3875088"/>
          <p14:tracePt t="53134" x="3789363" y="3917950"/>
          <p14:tracePt t="53141" x="3721100" y="3951288"/>
          <p14:tracePt t="53149" x="3687763" y="3960813"/>
          <p14:tracePt t="53157" x="3627438" y="3968750"/>
          <p14:tracePt t="53165" x="3594100" y="3976688"/>
          <p14:tracePt t="53173" x="3559175" y="3994150"/>
          <p14:tracePt t="53181" x="3533775" y="4002088"/>
          <p14:tracePt t="53189" x="3517900" y="4011613"/>
          <p14:tracePt t="53197" x="3517900" y="4019550"/>
          <p14:tracePt t="53205" x="3500438" y="4027488"/>
          <p14:tracePt t="53213" x="3492500" y="4037013"/>
          <p14:tracePt t="53221" x="3482975" y="4052888"/>
          <p14:tracePt t="53229" x="3475038" y="4079875"/>
          <p14:tracePt t="53237" x="3475038" y="4105275"/>
          <p14:tracePt t="53245" x="3432175" y="4130675"/>
          <p14:tracePt t="53253" x="3432175" y="4156075"/>
          <p14:tracePt t="53261" x="3406775" y="4164013"/>
          <p14:tracePt t="53269" x="3389313" y="4171950"/>
          <p14:tracePt t="53277" x="3363913" y="4189413"/>
          <p14:tracePt t="53285" x="3348038" y="4206875"/>
          <p14:tracePt t="53293" x="3338513" y="4232275"/>
          <p14:tracePt t="53301" x="3322638" y="4249738"/>
          <p14:tracePt t="53309" x="3305175" y="4283075"/>
          <p14:tracePt t="53318" x="3287713" y="4300538"/>
          <p14:tracePt t="53325" x="3270250" y="4316413"/>
          <p14:tracePt t="53335" x="3254375" y="4351338"/>
          <p14:tracePt t="53341" x="3244850" y="4384675"/>
          <p14:tracePt t="53350" x="3244850" y="4394200"/>
          <p14:tracePt t="53357" x="3244850" y="4410075"/>
          <p14:tracePt t="53365" x="3244850" y="4427538"/>
          <p14:tracePt t="53373" x="3244850" y="4460875"/>
          <p14:tracePt t="53381" x="3244850" y="4486275"/>
          <p14:tracePt t="53389" x="3236913" y="4513263"/>
          <p14:tracePt t="53397" x="3211513" y="4529138"/>
          <p14:tracePt t="53405" x="3203575" y="4538663"/>
          <p14:tracePt t="53437" x="3194050" y="4538663"/>
          <p14:tracePt t="53541" x="3186113" y="4538663"/>
          <p14:tracePt t="53574" x="3186113" y="4529138"/>
          <p14:tracePt t="53582" x="3186113" y="4521200"/>
          <p14:tracePt t="53597" x="3186113" y="4513263"/>
          <p14:tracePt t="53613" x="3186113" y="4503738"/>
          <p14:tracePt t="53629" x="3203575" y="4503738"/>
          <p14:tracePt t="53645" x="3211513" y="4495800"/>
          <p14:tracePt t="53653" x="3228975" y="4478338"/>
          <p14:tracePt t="53669" x="3236913" y="4478338"/>
          <p14:tracePt t="53677" x="3244850" y="4470400"/>
          <p14:tracePt t="53758" x="3262313" y="4470400"/>
          <p14:tracePt t="53774" x="3270250" y="4470400"/>
          <p14:tracePt t="53805" x="3279775" y="4470400"/>
          <p14:tracePt t="53821" x="3297238" y="4470400"/>
          <p14:tracePt t="53917" x="3305175" y="4470400"/>
          <p14:tracePt t="53934" x="3313113" y="4470400"/>
          <p14:tracePt t="54174" x="3305175" y="4452938"/>
          <p14:tracePt t="54189" x="3297238" y="4445000"/>
          <p14:tracePt t="54197" x="3287713" y="4435475"/>
          <p14:tracePt t="54205" x="3279775" y="4435475"/>
          <p14:tracePt t="54221" x="3262313" y="4427538"/>
          <p14:tracePt t="54237" x="3254375" y="4419600"/>
          <p14:tracePt t="54277" x="3254375" y="4410075"/>
          <p14:tracePt t="54287" x="3236913" y="4402138"/>
          <p14:tracePt t="54302" x="3219450" y="4402138"/>
          <p14:tracePt t="54318" x="3203575" y="4384675"/>
          <p14:tracePt t="54351" x="3194050" y="4384675"/>
          <p14:tracePt t="54365" x="3186113" y="4376738"/>
          <p14:tracePt t="54381" x="3178175" y="4376738"/>
          <p14:tracePt t="54389" x="3168650" y="4376738"/>
          <p14:tracePt t="54446" x="3152775" y="4376738"/>
          <p14:tracePt t="54461" x="3143250" y="4376738"/>
          <p14:tracePt t="54485" x="3135313" y="4376738"/>
          <p14:tracePt t="54493" x="3117850" y="4376738"/>
          <p14:tracePt t="54501" x="3109913" y="4384675"/>
          <p14:tracePt t="54509" x="3092450" y="4394200"/>
          <p14:tracePt t="54518" x="3074988" y="4394200"/>
          <p14:tracePt t="54534" x="3059113" y="4402138"/>
          <p14:tracePt t="54541" x="3049588" y="4410075"/>
          <p14:tracePt t="54549" x="3049588" y="4419600"/>
          <p14:tracePt t="54558" x="3041650" y="4419600"/>
          <p14:tracePt t="54573" x="3033713" y="4419600"/>
          <p14:tracePt t="54582" x="3016250" y="4419600"/>
          <p14:tracePt t="54589" x="3008313" y="4419600"/>
          <p14:tracePt t="54597" x="2998788" y="4419600"/>
          <p14:tracePt t="54605" x="2990850" y="4419600"/>
          <p14:tracePt t="54613" x="2982913" y="4419600"/>
          <p14:tracePt t="54621" x="2973388" y="4419600"/>
          <p14:tracePt t="54629" x="2955925" y="4419600"/>
          <p14:tracePt t="54637" x="2940050" y="4419600"/>
          <p14:tracePt t="54644" x="2922588" y="4410075"/>
          <p14:tracePt t="54653" x="2905125" y="4402138"/>
          <p14:tracePt t="54660" x="2879725" y="4394200"/>
          <p14:tracePt t="54669" x="2871788" y="4384675"/>
          <p14:tracePt t="54677" x="2854325" y="4376738"/>
          <p14:tracePt t="54685" x="2846388" y="4368800"/>
          <p14:tracePt t="54693" x="2828925" y="4359275"/>
          <p14:tracePt t="54701" x="2828925" y="4351338"/>
          <p14:tracePt t="54708" x="2820988" y="4351338"/>
          <p14:tracePt t="54717" x="2803525" y="4333875"/>
          <p14:tracePt t="54725" x="2803525" y="4325938"/>
          <p14:tracePt t="54733" x="2786063" y="4316413"/>
          <p14:tracePt t="54740" x="2770188" y="4308475"/>
          <p14:tracePt t="54749" x="2760663" y="4291013"/>
          <p14:tracePt t="54757" x="2735263" y="4265613"/>
          <p14:tracePt t="54765" x="2709863" y="4249738"/>
          <p14:tracePt t="54773" x="2684463" y="4224338"/>
          <p14:tracePt t="54781" x="2651125" y="4197350"/>
          <p14:tracePt t="54788" x="2625725" y="4171950"/>
          <p14:tracePt t="54797" x="2608263" y="4164013"/>
          <p14:tracePt t="54805" x="2582863" y="4146550"/>
          <p14:tracePt t="54813" x="2574925" y="4138613"/>
          <p14:tracePt t="54821" x="2565400" y="4130675"/>
          <p14:tracePt t="54837" x="2557463" y="4121150"/>
          <p14:tracePt t="58269" x="2565400" y="4138613"/>
          <p14:tracePt t="58477" x="2565400" y="4156075"/>
          <p14:tracePt t="58493" x="2565400" y="4164013"/>
          <p14:tracePt t="58541" x="2565400" y="4171950"/>
          <p14:tracePt t="58565" x="2565400" y="4181475"/>
          <p14:tracePt t="58678" x="2574925" y="4181475"/>
          <p14:tracePt t="58957" x="2590800" y="4181475"/>
          <p14:tracePt t="58965" x="2590800" y="4189413"/>
          <p14:tracePt t="58973" x="2600325" y="4197350"/>
          <p14:tracePt t="58981" x="2608263" y="4206875"/>
          <p14:tracePt t="59005" x="2616200" y="4206875"/>
          <p14:tracePt t="59190" x="2625725" y="4206875"/>
          <p14:tracePt t="59206" x="2633663" y="4214813"/>
          <p14:tracePt t="59214" x="2633663" y="4224338"/>
          <p14:tracePt t="59238" x="2633663" y="4232275"/>
          <p14:tracePt t="59253" x="2641600" y="4257675"/>
          <p14:tracePt t="59261" x="2651125" y="4265613"/>
          <p14:tracePt t="59269" x="2659063" y="4283075"/>
          <p14:tracePt t="59277" x="2676525" y="4316413"/>
          <p14:tracePt t="59285" x="2684463" y="4333875"/>
          <p14:tracePt t="59293" x="2684463" y="4341813"/>
          <p14:tracePt t="59301" x="2701925" y="4359275"/>
          <p14:tracePt t="59309" x="2709863" y="4384675"/>
          <p14:tracePt t="59325" x="2709863" y="4410075"/>
          <p14:tracePt t="59334" x="2709863" y="4427538"/>
          <p14:tracePt t="59341" x="2719388" y="4445000"/>
          <p14:tracePt t="59350" x="2752725" y="4495800"/>
          <p14:tracePt t="59357" x="2752725" y="4503738"/>
          <p14:tracePt t="59366" x="2752725" y="4538663"/>
          <p14:tracePt t="59373" x="2760663" y="4572000"/>
          <p14:tracePt t="59382" x="2760663" y="4589463"/>
          <p14:tracePt t="59389" x="2760663" y="4614863"/>
          <p14:tracePt t="59397" x="2760663" y="4630738"/>
          <p14:tracePt t="59405" x="2760663" y="4648200"/>
          <p14:tracePt t="59421" x="2760663" y="4665663"/>
          <p14:tracePt t="59429" x="2760663" y="4683125"/>
          <p14:tracePt t="59437" x="2760663" y="4691063"/>
          <p14:tracePt t="59445" x="2760663" y="4716463"/>
          <p14:tracePt t="59461" x="2760663" y="4749800"/>
          <p14:tracePt t="59469" x="2760663" y="4759325"/>
          <p14:tracePt t="59477" x="2760663" y="4784725"/>
          <p14:tracePt t="59485" x="2760663" y="4792663"/>
          <p14:tracePt t="59493" x="2760663" y="4818063"/>
          <p14:tracePt t="59501" x="2760663" y="4835525"/>
          <p14:tracePt t="59509" x="2760663" y="4852988"/>
          <p14:tracePt t="59518" x="2760663" y="4868863"/>
          <p14:tracePt t="59525" x="2760663" y="4903788"/>
          <p14:tracePt t="59534" x="2760663" y="4929188"/>
          <p14:tracePt t="59541" x="2760663" y="4946650"/>
          <p14:tracePt t="59550" x="2770188" y="4987925"/>
          <p14:tracePt t="59557" x="2778125" y="4997450"/>
          <p14:tracePt t="59565" x="2778125" y="5013325"/>
          <p14:tracePt t="59573" x="2778125" y="5030788"/>
          <p14:tracePt t="59582" x="2778125" y="5056188"/>
          <p14:tracePt t="59589" x="2778125" y="5064125"/>
          <p14:tracePt t="59597" x="2778125" y="5091113"/>
          <p14:tracePt t="59605" x="2778125" y="5099050"/>
          <p14:tracePt t="59613" x="2786063" y="5124450"/>
          <p14:tracePt t="59621" x="2786063" y="5132388"/>
          <p14:tracePt t="59629" x="2786063" y="5141913"/>
          <p14:tracePt t="59637" x="2795588" y="5157788"/>
          <p14:tracePt t="59781" x="2795588" y="5141913"/>
          <p14:tracePt t="59797" x="2795588" y="5132388"/>
          <p14:tracePt t="59805" x="2795588" y="5124450"/>
          <p14:tracePt t="59813" x="2795588" y="5099050"/>
          <p14:tracePt t="59821" x="2795588" y="5091113"/>
          <p14:tracePt t="59829" x="2795588" y="5056188"/>
          <p14:tracePt t="59837" x="2803525" y="5022850"/>
          <p14:tracePt t="59845" x="2803525" y="4979988"/>
          <p14:tracePt t="59853" x="2820988" y="4946650"/>
          <p14:tracePt t="59861" x="2820988" y="4903788"/>
          <p14:tracePt t="59869" x="2828925" y="4852988"/>
          <p14:tracePt t="59877" x="2828925" y="4810125"/>
          <p14:tracePt t="59885" x="2838450" y="4767263"/>
          <p14:tracePt t="59893" x="2838450" y="4708525"/>
          <p14:tracePt t="59901" x="2838450" y="4648200"/>
          <p14:tracePt t="59909" x="2838450" y="4589463"/>
          <p14:tracePt t="59918" x="2838450" y="4538663"/>
          <p14:tracePt t="59925" x="2846388" y="4503738"/>
          <p14:tracePt t="59934" x="2863850" y="4452938"/>
          <p14:tracePt t="59941" x="2871788" y="4419600"/>
          <p14:tracePt t="59949" x="2879725" y="4419600"/>
          <p14:tracePt t="59957" x="2879725" y="4394200"/>
          <p14:tracePt t="59965" x="2879725" y="4384675"/>
          <p14:tracePt t="59982" x="2879725" y="4359275"/>
          <p14:tracePt t="59997" x="2879725" y="4333875"/>
          <p14:tracePt t="60013" x="2879725" y="4325938"/>
          <p14:tracePt t="60021" x="2879725" y="4316413"/>
          <p14:tracePt t="60029" x="2879725" y="4300538"/>
          <p14:tracePt t="60037" x="2863850" y="4283075"/>
          <p14:tracePt t="60045" x="2863850" y="4275138"/>
          <p14:tracePt t="60053" x="2838450" y="4257675"/>
          <p14:tracePt t="60061" x="2828925" y="4249738"/>
          <p14:tracePt t="60069" x="2803525" y="4224338"/>
          <p14:tracePt t="60077" x="2770188" y="4206875"/>
          <p14:tracePt t="60085" x="2752725" y="4197350"/>
          <p14:tracePt t="60093" x="2727325" y="4181475"/>
          <p14:tracePt t="60102" x="2719388" y="4181475"/>
          <p14:tracePt t="60109" x="2709863" y="4171950"/>
          <p14:tracePt t="60157" x="2693988" y="4171950"/>
          <p14:tracePt t="60165" x="2693988" y="4164013"/>
          <p14:tracePt t="60181" x="2684463" y="4164013"/>
          <p14:tracePt t="60197" x="2676525" y="4164013"/>
          <p14:tracePt t="60205" x="2668588" y="4164013"/>
          <p14:tracePt t="60213" x="2659063" y="4164013"/>
          <p14:tracePt t="60229" x="2651125" y="4164013"/>
          <p14:tracePt t="60373" x="2651125" y="4171950"/>
          <p14:tracePt t="60389" x="2651125" y="4189413"/>
          <p14:tracePt t="60397" x="2659063" y="4197350"/>
          <p14:tracePt t="60405" x="2668588" y="4206875"/>
          <p14:tracePt t="60413" x="2684463" y="4232275"/>
          <p14:tracePt t="60421" x="2709863" y="4265613"/>
          <p14:tracePt t="60429" x="2719388" y="4283075"/>
          <p14:tracePt t="60437" x="2735263" y="4308475"/>
          <p14:tracePt t="60445" x="2744788" y="4333875"/>
          <p14:tracePt t="60453" x="2752725" y="4351338"/>
          <p14:tracePt t="60461" x="2770188" y="4384675"/>
          <p14:tracePt t="60469" x="2778125" y="4402138"/>
          <p14:tracePt t="60476" x="2786063" y="4427538"/>
          <p14:tracePt t="60485" x="2795588" y="4452938"/>
          <p14:tracePt t="60493" x="2811463" y="4470400"/>
          <p14:tracePt t="60500" x="2820988" y="4486275"/>
          <p14:tracePt t="60509" x="2828925" y="4521200"/>
          <p14:tracePt t="60518" x="2846388" y="4554538"/>
          <p14:tracePt t="60525" x="2863850" y="4589463"/>
          <p14:tracePt t="60534" x="2879725" y="4640263"/>
          <p14:tracePt t="60541" x="2897188" y="4691063"/>
          <p14:tracePt t="60551" x="2905125" y="4716463"/>
          <p14:tracePt t="60557" x="2914650" y="4741863"/>
          <p14:tracePt t="60565" x="2914650" y="4767263"/>
          <p14:tracePt t="60573" x="2922588" y="4792663"/>
          <p14:tracePt t="60585" x="2922588" y="4818063"/>
          <p14:tracePt t="60589" x="2930525" y="4827588"/>
          <p14:tracePt t="60597" x="2940050" y="4843463"/>
          <p14:tracePt t="60605" x="2947988" y="4843463"/>
          <p14:tracePt t="60613" x="2947988" y="4852988"/>
          <p14:tracePt t="60621" x="2955925" y="4860925"/>
          <p14:tracePt t="60629" x="2965450" y="4860925"/>
          <p14:tracePt t="60734" x="2973388" y="4860925"/>
          <p14:tracePt t="60750" x="2973388" y="4852988"/>
          <p14:tracePt t="60757" x="2940050" y="4843463"/>
          <p14:tracePt t="60765" x="2930525" y="4827588"/>
          <p14:tracePt t="60773" x="2897188" y="4810125"/>
          <p14:tracePt t="60782" x="2879725" y="4792663"/>
          <p14:tracePt t="60789" x="2863850" y="4767263"/>
          <p14:tracePt t="60797" x="2846388" y="4749800"/>
          <p14:tracePt t="60805" x="2820988" y="4733925"/>
          <p14:tracePt t="60813" x="2770188" y="4673600"/>
          <p14:tracePt t="60821" x="2744788" y="4640263"/>
          <p14:tracePt t="60829" x="2701925" y="4605338"/>
          <p14:tracePt t="60837" x="2659063" y="4554538"/>
          <p14:tracePt t="60845" x="2641600" y="4513263"/>
          <p14:tracePt t="60853" x="2616200" y="4478338"/>
          <p14:tracePt t="60861" x="2600325" y="4460875"/>
          <p14:tracePt t="60869" x="2565400" y="4427538"/>
          <p14:tracePt t="60877" x="2557463" y="4410075"/>
          <p14:tracePt t="60885" x="2532063" y="4394200"/>
          <p14:tracePt t="60893" x="2524125" y="4384675"/>
          <p14:tracePt t="60901" x="2524125" y="4376738"/>
          <p14:tracePt t="60909" x="2524125" y="4368800"/>
          <p14:tracePt t="60917" x="2524125" y="4359275"/>
          <p14:tracePt t="60941" x="2524125" y="4351338"/>
          <p14:tracePt t="60957" x="2524125" y="4341813"/>
          <p14:tracePt t="61029" x="2532063" y="4341813"/>
          <p14:tracePt t="61037" x="2540000" y="4341813"/>
          <p14:tracePt t="61045" x="2557463" y="4341813"/>
          <p14:tracePt t="61053" x="2582863" y="4341813"/>
          <p14:tracePt t="61061" x="2608263" y="4368800"/>
          <p14:tracePt t="61069" x="2641600" y="4402138"/>
          <p14:tracePt t="61077" x="2693988" y="4435475"/>
          <p14:tracePt t="61085" x="2727325" y="4460875"/>
          <p14:tracePt t="61093" x="2752725" y="4478338"/>
          <p14:tracePt t="61101" x="2770188" y="4486275"/>
          <p14:tracePt t="61109" x="2803525" y="4521200"/>
          <p14:tracePt t="61118" x="2828925" y="4538663"/>
          <p14:tracePt t="61125" x="2879725" y="4597400"/>
          <p14:tracePt t="61135" x="2897188" y="4614863"/>
          <p14:tracePt t="61141" x="2922588" y="4673600"/>
          <p14:tracePt t="61149" x="2940050" y="4708525"/>
          <p14:tracePt t="61157" x="2955925" y="4759325"/>
          <p14:tracePt t="61165" x="2973388" y="4792663"/>
          <p14:tracePt t="61173" x="2990850" y="4852988"/>
          <p14:tracePt t="61182" x="2998788" y="4878388"/>
          <p14:tracePt t="61189" x="3016250" y="4911725"/>
          <p14:tracePt t="61197" x="3024188" y="4946650"/>
          <p14:tracePt t="61205" x="3033713" y="4946650"/>
          <p14:tracePt t="61213" x="3033713" y="4972050"/>
          <p14:tracePt t="61229" x="3049588" y="4987925"/>
          <p14:tracePt t="61245" x="3059113" y="5005388"/>
          <p14:tracePt t="61261" x="3059113" y="5022850"/>
          <p14:tracePt t="61277" x="3059113" y="5030788"/>
          <p14:tracePt t="61293" x="3059113" y="5038725"/>
          <p14:tracePt t="61382" x="3059113" y="5048250"/>
          <p14:tracePt t="61398" x="3059113" y="5038725"/>
          <p14:tracePt t="61414" x="3049588" y="5030788"/>
          <p14:tracePt t="61430" x="3049588" y="5022850"/>
          <p14:tracePt t="61453" x="3049588" y="5013325"/>
          <p14:tracePt t="61469" x="3041650" y="5005388"/>
          <p14:tracePt t="61477" x="3041650" y="4997450"/>
          <p14:tracePt t="61493" x="3024188" y="4979988"/>
          <p14:tracePt t="61518" x="3016250" y="4972050"/>
          <p14:tracePt t="61535" x="3016250" y="4962525"/>
          <p14:tracePt t="61565" x="3016250" y="4954588"/>
          <p14:tracePt t="61621" x="3008313" y="4946650"/>
          <p14:tracePt t="61645" x="2998788" y="4946650"/>
          <p14:tracePt t="61677" x="2990850" y="4946650"/>
          <p14:tracePt t="61749" x="2982913" y="4946650"/>
          <p14:tracePt t="61789" x="2973388" y="4954588"/>
          <p14:tracePt t="61837" x="2982913" y="4962525"/>
          <p14:tracePt t="61949" x="2982913" y="4954588"/>
          <p14:tracePt t="61957" x="2982913" y="4946650"/>
          <p14:tracePt t="61982" x="2982913" y="4937125"/>
          <p14:tracePt t="61989" x="2982913" y="4919663"/>
          <p14:tracePt t="61997" x="2982913" y="4911725"/>
          <p14:tracePt t="62005" x="2973388" y="4894263"/>
          <p14:tracePt t="62013" x="2947988" y="4868863"/>
          <p14:tracePt t="62021" x="2930525" y="4843463"/>
          <p14:tracePt t="62029" x="2897188" y="4802188"/>
          <p14:tracePt t="62037" x="2871788" y="4759325"/>
          <p14:tracePt t="62045" x="2828925" y="4683125"/>
          <p14:tracePt t="62053" x="2795588" y="4648200"/>
          <p14:tracePt t="62061" x="2760663" y="4597400"/>
          <p14:tracePt t="62069" x="2735263" y="4564063"/>
          <p14:tracePt t="62077" x="2701925" y="4513263"/>
          <p14:tracePt t="62085" x="2693988" y="4486275"/>
          <p14:tracePt t="62093" x="2659063" y="4445000"/>
          <p14:tracePt t="62101" x="2641600" y="4410075"/>
          <p14:tracePt t="62109" x="2641600" y="4384675"/>
          <p14:tracePt t="62118" x="2633663" y="4368800"/>
          <p14:tracePt t="62135" x="2625725" y="4351338"/>
          <p14:tracePt t="62149" x="2625725" y="4341813"/>
          <p14:tracePt t="62165" x="2625725" y="4325938"/>
          <p14:tracePt t="62237" x="2633663" y="4325938"/>
          <p14:tracePt t="62245" x="2651125" y="4325938"/>
          <p14:tracePt t="62253" x="2659063" y="4325938"/>
          <p14:tracePt t="62261" x="2684463" y="4341813"/>
          <p14:tracePt t="62269" x="2693988" y="4359275"/>
          <p14:tracePt t="62277" x="2701925" y="4376738"/>
          <p14:tracePt t="62285" x="2709863" y="4402138"/>
          <p14:tracePt t="62293" x="2735263" y="4435475"/>
          <p14:tracePt t="62301" x="2744788" y="4460875"/>
          <p14:tracePt t="62309" x="2760663" y="4495800"/>
          <p14:tracePt t="62318" x="2778125" y="4513263"/>
          <p14:tracePt t="62325" x="2786063" y="4546600"/>
          <p14:tracePt t="62335" x="2811463" y="4572000"/>
          <p14:tracePt t="62341" x="2828925" y="4605338"/>
          <p14:tracePt t="62349" x="2846388" y="4640263"/>
          <p14:tracePt t="62357" x="2871788" y="4673600"/>
          <p14:tracePt t="62365" x="2879725" y="4708525"/>
          <p14:tracePt t="62373" x="2905125" y="4741863"/>
          <p14:tracePt t="62381" x="2940050" y="4784725"/>
          <p14:tracePt t="62389" x="2965450" y="4818063"/>
          <p14:tracePt t="62396" x="2973388" y="4843463"/>
          <p14:tracePt t="62405" x="2998788" y="4868863"/>
          <p14:tracePt t="62421" x="2998788" y="4878388"/>
          <p14:tracePt t="62445" x="3008313" y="4886325"/>
          <p14:tracePt t="62541" x="3008313" y="4911725"/>
          <p14:tracePt t="62549" x="3008313" y="4919663"/>
          <p14:tracePt t="62557" x="3008313" y="4937125"/>
          <p14:tracePt t="62566" x="3008313" y="4954588"/>
          <p14:tracePt t="62573" x="3008313" y="4979988"/>
          <p14:tracePt t="62585" x="3024188" y="5013325"/>
          <p14:tracePt t="62589" x="3033713" y="5038725"/>
          <p14:tracePt t="62597" x="3033713" y="5064125"/>
          <p14:tracePt t="62605" x="3049588" y="5106988"/>
          <p14:tracePt t="62613" x="3049588" y="5116513"/>
          <p14:tracePt t="62621" x="3074988" y="5141913"/>
          <p14:tracePt t="62629" x="3092450" y="5157788"/>
          <p14:tracePt t="62637" x="3117850" y="5183188"/>
          <p14:tracePt t="62645" x="3127375" y="5200650"/>
          <p14:tracePt t="62653" x="3160713" y="5218113"/>
          <p14:tracePt t="62661" x="3168650" y="5218113"/>
          <p14:tracePt t="62677" x="3186113" y="5235575"/>
          <p14:tracePt t="62782" x="3186113" y="5243513"/>
          <p14:tracePt t="62822" x="3186113" y="5251450"/>
          <p14:tracePt t="62837" x="3186113" y="5260975"/>
          <p14:tracePt t="62861" x="3186113" y="5268913"/>
          <p14:tracePt t="62877" x="3178175" y="5268913"/>
          <p14:tracePt t="62941" x="3168650" y="5268913"/>
          <p14:tracePt t="62957" x="3160713" y="5268913"/>
          <p14:tracePt t="62981" x="3152775" y="5268913"/>
          <p14:tracePt t="63013" x="3143250" y="5268913"/>
          <p14:tracePt t="63029" x="3143250" y="5260975"/>
          <p14:tracePt t="63045" x="3127375" y="5251450"/>
          <p14:tracePt t="63101" x="3127375" y="5235575"/>
          <p14:tracePt t="63109" x="3127375" y="5226050"/>
          <p14:tracePt t="63134" x="3127375" y="5218113"/>
          <p14:tracePt t="63157" x="3117850" y="5208588"/>
          <p14:tracePt t="63165" x="3117850" y="5200650"/>
          <p14:tracePt t="63189" x="3109913" y="5200650"/>
          <p14:tracePt t="63197" x="3100388" y="5192713"/>
          <p14:tracePt t="63205" x="3100388" y="5183188"/>
          <p14:tracePt t="63269" x="3092450" y="5167313"/>
          <p14:tracePt t="63285" x="3084513" y="5157788"/>
          <p14:tracePt t="63309" x="3074988" y="5149850"/>
          <p14:tracePt t="63349" x="3059113" y="5149850"/>
          <p14:tracePt t="63365" x="3033713" y="5149850"/>
          <p14:tracePt t="63373" x="3024188" y="5149850"/>
          <p14:tracePt t="63397" x="3016250" y="5141913"/>
          <p14:tracePt t="63413" x="3008313" y="5132388"/>
          <p14:tracePt t="63437" x="2998788" y="5124450"/>
          <p14:tracePt t="63453" x="2990850" y="5099050"/>
          <p14:tracePt t="63469" x="2982913" y="5099050"/>
          <p14:tracePt t="63477" x="2982913" y="5091113"/>
          <p14:tracePt t="63485" x="2973388" y="5081588"/>
          <p14:tracePt t="63493" x="2965450" y="5081588"/>
          <p14:tracePt t="63501" x="2965450" y="5073650"/>
          <p14:tracePt t="63509" x="2955925" y="5064125"/>
          <p14:tracePt t="63525" x="2955925" y="5056188"/>
          <p14:tracePt t="63535" x="2955925" y="5048250"/>
          <p14:tracePt t="63541" x="2955925" y="5038725"/>
          <p14:tracePt t="63557" x="2940050" y="5030788"/>
          <p14:tracePt t="63573" x="2930525" y="5022850"/>
          <p14:tracePt t="63585" x="2930525" y="5005388"/>
          <p14:tracePt t="63597" x="2922588" y="5005388"/>
          <p14:tracePt t="63607" x="2922588" y="4997450"/>
          <p14:tracePt t="63629" x="2914650" y="4987925"/>
          <p14:tracePt t="63766" x="2905125" y="4979988"/>
          <p14:tracePt t="63862" x="2897188" y="4979988"/>
          <p14:tracePt t="63941" x="2889250" y="4979988"/>
          <p14:tracePt t="63957" x="2889250" y="4997450"/>
          <p14:tracePt t="63965" x="2905125" y="5013325"/>
          <p14:tracePt t="63973" x="2905125" y="5030788"/>
          <p14:tracePt t="63982" x="2922588" y="5056188"/>
          <p14:tracePt t="63989" x="2930525" y="5073650"/>
          <p14:tracePt t="63997" x="2955925" y="5106988"/>
          <p14:tracePt t="64005" x="2965450" y="5132388"/>
          <p14:tracePt t="64013" x="2965450" y="5149850"/>
          <p14:tracePt t="64021" x="2990850" y="5175250"/>
          <p14:tracePt t="64029" x="2998788" y="5200650"/>
          <p14:tracePt t="64037" x="2998788" y="5218113"/>
          <p14:tracePt t="64045" x="3008313" y="5251450"/>
          <p14:tracePt t="64053" x="3008313" y="5268913"/>
          <p14:tracePt t="64061" x="3024188" y="5294313"/>
          <p14:tracePt t="64077" x="3024188" y="5319713"/>
          <p14:tracePt t="64085" x="3024188" y="5327650"/>
          <p14:tracePt t="64093" x="3024188" y="5353050"/>
          <p14:tracePt t="64102" x="3024188" y="5362575"/>
          <p14:tracePt t="64109" x="3024188" y="5380038"/>
          <p14:tracePt t="64118" x="3024188" y="5395913"/>
          <p14:tracePt t="64135" x="3024188" y="5405438"/>
          <p14:tracePt t="64205" x="3016250" y="5395913"/>
          <p14:tracePt t="64213" x="3016250" y="5387975"/>
          <p14:tracePt t="64221" x="3016250" y="5380038"/>
          <p14:tracePt t="64229" x="3016250" y="5362575"/>
          <p14:tracePt t="64237" x="3008313" y="5345113"/>
          <p14:tracePt t="64245" x="2998788" y="5345113"/>
          <p14:tracePt t="64253" x="2998788" y="5327650"/>
          <p14:tracePt t="64261" x="2990850" y="5311775"/>
          <p14:tracePt t="64269" x="2982913" y="5294313"/>
          <p14:tracePt t="64277" x="2965450" y="5268913"/>
          <p14:tracePt t="64285" x="2965450" y="5260975"/>
          <p14:tracePt t="64293" x="2965450" y="5243513"/>
          <p14:tracePt t="64301" x="2955925" y="5218113"/>
          <p14:tracePt t="64309" x="2955925" y="5200650"/>
          <p14:tracePt t="64318" x="2947988" y="5183188"/>
          <p14:tracePt t="64325" x="2940050" y="5167313"/>
          <p14:tracePt t="64334" x="2940050" y="5149850"/>
          <p14:tracePt t="64341" x="2914650" y="5124450"/>
          <p14:tracePt t="64349" x="2914650" y="5116513"/>
          <p14:tracePt t="64357" x="2905125" y="5091113"/>
          <p14:tracePt t="64366" x="2889250" y="5073650"/>
          <p14:tracePt t="64373" x="2871788" y="5048250"/>
          <p14:tracePt t="64382" x="2863850" y="5038725"/>
          <p14:tracePt t="64389" x="2846388" y="5013325"/>
          <p14:tracePt t="64397" x="2820988" y="4987925"/>
          <p14:tracePt t="64405" x="2820988" y="4979988"/>
          <p14:tracePt t="64421" x="2811463" y="4979988"/>
          <p14:tracePt t="64437" x="2803525" y="4972050"/>
          <p14:tracePt t="64550" x="2811463" y="4979988"/>
          <p14:tracePt t="64557" x="2811463" y="4987925"/>
          <p14:tracePt t="64566" x="2820988" y="5005388"/>
          <p14:tracePt t="64574" x="2838450" y="5030788"/>
          <p14:tracePt t="64582" x="2846388" y="5048250"/>
          <p14:tracePt t="64589" x="2863850" y="5064125"/>
          <p14:tracePt t="64597" x="2871788" y="5073650"/>
          <p14:tracePt t="64605" x="2879725" y="5091113"/>
          <p14:tracePt t="64613" x="2889250" y="5106988"/>
          <p14:tracePt t="64621" x="2897188" y="5116513"/>
          <p14:tracePt t="64629" x="2897188" y="5132388"/>
          <p14:tracePt t="64637" x="2897188" y="5157788"/>
          <p14:tracePt t="64645" x="2897188" y="5167313"/>
          <p14:tracePt t="64653" x="2897188" y="5175250"/>
          <p14:tracePt t="64661" x="2897188" y="5192713"/>
          <p14:tracePt t="64669" x="2897188" y="5200650"/>
          <p14:tracePt t="64685" x="2897188" y="5208588"/>
          <p14:tracePt t="64765" x="2897188" y="5218113"/>
          <p14:tracePt t="64789" x="2897188" y="5226050"/>
          <p14:tracePt t="64798" x="2897188" y="5235575"/>
          <p14:tracePt t="64925" x="2905125" y="5226050"/>
          <p14:tracePt t="64933" x="2905125" y="5218113"/>
          <p14:tracePt t="64950" x="2914650" y="5208588"/>
          <p14:tracePt t="64956" x="2914650" y="5200650"/>
          <p14:tracePt t="64965" x="2922588" y="5200650"/>
          <p14:tracePt t="64973" x="2922588" y="5175250"/>
          <p14:tracePt t="64981" x="2922588" y="5167313"/>
          <p14:tracePt t="64989" x="2930525" y="5167313"/>
          <p14:tracePt t="64997" x="2930525" y="5141913"/>
          <p14:tracePt t="65013" x="2930525" y="5124450"/>
          <p14:tracePt t="65021" x="2930525" y="5099050"/>
          <p14:tracePt t="65037" x="2930525" y="5073650"/>
          <p14:tracePt t="65045" x="2930525" y="5064125"/>
          <p14:tracePt t="65053" x="2930525" y="5056188"/>
          <p14:tracePt t="65061" x="2930525" y="5038725"/>
          <p14:tracePt t="65069" x="2930525" y="5030788"/>
          <p14:tracePt t="65077" x="2930525" y="5022850"/>
          <p14:tracePt t="65085" x="2930525" y="4997450"/>
          <p14:tracePt t="65093" x="2914650" y="4979988"/>
          <p14:tracePt t="65101" x="2897188" y="4972050"/>
          <p14:tracePt t="65109" x="2897188" y="4962525"/>
          <p14:tracePt t="65117" x="2879725" y="4954588"/>
          <p14:tracePt t="65125" x="2871788" y="4946650"/>
          <p14:tracePt t="65189" x="2854325" y="4946650"/>
          <p14:tracePt t="65205" x="2846388" y="4946650"/>
          <p14:tracePt t="65213" x="2846388" y="4954588"/>
          <p14:tracePt t="65221" x="2846388" y="4962525"/>
          <p14:tracePt t="65229" x="2846388" y="4987925"/>
          <p14:tracePt t="65237" x="2846388" y="4997450"/>
          <p14:tracePt t="65245" x="2846388" y="5030788"/>
          <p14:tracePt t="65253" x="2846388" y="5064125"/>
          <p14:tracePt t="65261" x="2846388" y="5081588"/>
          <p14:tracePt t="65269" x="2846388" y="5116513"/>
          <p14:tracePt t="65277" x="2854325" y="5149850"/>
          <p14:tracePt t="65285" x="2863850" y="5183188"/>
          <p14:tracePt t="65293" x="2871788" y="5208588"/>
          <p14:tracePt t="65301" x="2889250" y="5226050"/>
          <p14:tracePt t="65309" x="2897188" y="5243513"/>
          <p14:tracePt t="65317" x="2905125" y="5260975"/>
          <p14:tracePt t="65325" x="2905125" y="5276850"/>
          <p14:tracePt t="65334" x="2922588" y="5311775"/>
          <p14:tracePt t="65350" x="2922588" y="5337175"/>
          <p14:tracePt t="65373" x="2922588" y="5345113"/>
          <p14:tracePt t="65389" x="2922588" y="5353050"/>
          <p14:tracePt t="65886" x="2922588" y="5345113"/>
          <p14:tracePt t="67070" x="2914650" y="5337175"/>
          <p14:tracePt t="67476" x="2922588" y="5337175"/>
          <p14:tracePt t="67501" x="2940050" y="5327650"/>
          <p14:tracePt t="67518" x="2947988" y="5327650"/>
          <p14:tracePt t="67774" x="2965450" y="5319713"/>
          <p14:tracePt t="67783" x="2973388" y="5319713"/>
          <p14:tracePt t="67845" x="2982913" y="5319713"/>
          <p14:tracePt t="67853" x="2990850" y="5319713"/>
          <p14:tracePt t="67861" x="2998788" y="5319713"/>
          <p14:tracePt t="67917" x="3008313" y="5319713"/>
          <p14:tracePt t="67958" x="3016250" y="5319713"/>
          <p14:tracePt t="67989" x="3024188" y="5311775"/>
          <p14:tracePt t="68006" x="3041650" y="5302250"/>
          <p14:tracePt t="68133" x="3049588" y="5302250"/>
          <p14:tracePt t="68149" x="3059113" y="5294313"/>
          <p14:tracePt t="68165" x="3059113" y="5286375"/>
          <p14:tracePt t="68182" x="3059113" y="5276850"/>
          <p14:tracePt t="68197" x="3059113" y="5260975"/>
          <p14:tracePt t="68205" x="3059113" y="5251450"/>
          <p14:tracePt t="68213" x="3059113" y="5243513"/>
          <p14:tracePt t="68221" x="3059113" y="5226050"/>
          <p14:tracePt t="68229" x="3059113" y="5218113"/>
          <p14:tracePt t="68237" x="3059113" y="5208588"/>
          <p14:tracePt t="68245" x="3059113" y="5192713"/>
          <p14:tracePt t="68253" x="3059113" y="5175250"/>
          <p14:tracePt t="68261" x="3059113" y="5149850"/>
          <p14:tracePt t="68269" x="3059113" y="5141913"/>
          <p14:tracePt t="68277" x="3059113" y="5116513"/>
          <p14:tracePt t="68285" x="3049588" y="5099050"/>
          <p14:tracePt t="68293" x="3041650" y="5081588"/>
          <p14:tracePt t="68301" x="3033713" y="5064125"/>
          <p14:tracePt t="68309" x="3008313" y="5030788"/>
          <p14:tracePt t="68317" x="2982913" y="4987925"/>
          <p14:tracePt t="68325" x="2940050" y="4954588"/>
          <p14:tracePt t="68335" x="2922588" y="4919663"/>
          <p14:tracePt t="68341" x="2889250" y="4878388"/>
          <p14:tracePt t="68349" x="2846388" y="4818063"/>
          <p14:tracePt t="68357" x="2820988" y="4775200"/>
          <p14:tracePt t="68365" x="2795588" y="4759325"/>
          <p14:tracePt t="68373" x="2770188" y="4733925"/>
          <p14:tracePt t="68381" x="2760663" y="4716463"/>
          <p14:tracePt t="68389" x="2752725" y="4708525"/>
          <p14:tracePt t="68397" x="2744788" y="4699000"/>
          <p14:tracePt t="68414" x="2735263" y="4683125"/>
          <p14:tracePt t="68421" x="2719388" y="4665663"/>
          <p14:tracePt t="68429" x="2701925" y="4657725"/>
          <p14:tracePt t="68437" x="2676525" y="4630738"/>
          <p14:tracePt t="68445" x="2659063" y="4622800"/>
          <p14:tracePt t="68453" x="2651125" y="4605338"/>
          <p14:tracePt t="68461" x="2641600" y="4597400"/>
          <p14:tracePt t="68469" x="2625725" y="4579938"/>
          <p14:tracePt t="68477" x="2616200" y="4564063"/>
          <p14:tracePt t="68485" x="2616200" y="4554538"/>
          <p14:tracePt t="68493" x="2616200" y="4546600"/>
          <p14:tracePt t="68501" x="2608263" y="4538663"/>
          <p14:tracePt t="68509" x="2608263" y="4529138"/>
          <p14:tracePt t="68525" x="2590800" y="4513263"/>
          <p14:tracePt t="68534" x="2590800" y="4503738"/>
          <p14:tracePt t="68550" x="2590800" y="4478338"/>
          <p14:tracePt t="68557" x="2590800" y="4470400"/>
          <p14:tracePt t="68565" x="2590800" y="4460875"/>
          <p14:tracePt t="68573" x="2590800" y="4427538"/>
          <p14:tracePt t="68581" x="2590800" y="4419600"/>
          <p14:tracePt t="68589" x="2590800" y="4402138"/>
          <p14:tracePt t="68597" x="2590800" y="4384675"/>
          <p14:tracePt t="68605" x="2590800" y="4376738"/>
          <p14:tracePt t="68613" x="2590800" y="4359275"/>
          <p14:tracePt t="68629" x="2590800" y="4333875"/>
          <p14:tracePt t="68637" x="2590800" y="4325938"/>
          <p14:tracePt t="68645" x="2600325" y="4325938"/>
          <p14:tracePt t="68653" x="2608263" y="4308475"/>
          <p14:tracePt t="68661" x="2616200" y="4283075"/>
          <p14:tracePt t="68677" x="2633663" y="4257675"/>
          <p14:tracePt t="68685" x="2641600" y="4257675"/>
          <p14:tracePt t="68701" x="2651125" y="4240213"/>
          <p14:tracePt t="68709" x="2659063" y="4224338"/>
          <p14:tracePt t="68717" x="2659063" y="4214813"/>
          <p14:tracePt t="68725" x="2659063" y="4206875"/>
          <p14:tracePt t="68734" x="2668588" y="4197350"/>
          <p14:tracePt t="68757" x="2668588" y="4189413"/>
          <p14:tracePt t="68789" x="2668588" y="4171950"/>
          <p14:tracePt t="68869" x="2668588" y="4197350"/>
          <p14:tracePt t="68878" x="2668588" y="4214813"/>
          <p14:tracePt t="68886" x="2668588" y="4240213"/>
          <p14:tracePt t="68900" x="2676525" y="4265613"/>
          <p14:tracePt t="68903" x="2684463" y="4325938"/>
          <p14:tracePt t="68909" x="2693988" y="4333875"/>
          <p14:tracePt t="68917" x="2709863" y="4394200"/>
          <p14:tracePt t="68925" x="2719388" y="4427538"/>
          <p14:tracePt t="68933" x="2760663" y="4478338"/>
          <p14:tracePt t="68941" x="2760663" y="4521200"/>
          <p14:tracePt t="68949" x="2786063" y="4579938"/>
          <p14:tracePt t="68957" x="2795588" y="4614863"/>
          <p14:tracePt t="68965" x="2820988" y="4665663"/>
          <p14:tracePt t="68981" x="2820988" y="4673600"/>
          <p14:tracePt t="68989" x="2820988" y="4683125"/>
          <p14:tracePt t="69276" x="2811463" y="4683125"/>
          <p14:tracePt t="69292" x="2803525" y="4673600"/>
          <p14:tracePt t="69429" x="2846388" y="4673600"/>
          <p14:tracePt t="69437" x="2914650" y="4691063"/>
          <p14:tracePt t="69445" x="3008313" y="4708525"/>
          <p14:tracePt t="69454" x="3127375" y="4716463"/>
          <p14:tracePt t="69461" x="3254375" y="4724400"/>
          <p14:tracePt t="69471" x="3500438" y="4802188"/>
          <p14:tracePt t="69478" x="3933825" y="4894263"/>
          <p14:tracePt t="69487" x="4545013" y="4987925"/>
          <p14:tracePt t="69493" x="5276850" y="5073650"/>
          <p14:tracePt t="69504" x="6151563" y="5183188"/>
          <p14:tracePt t="69509" x="7145338" y="5327650"/>
          <p14:tracePt t="69519" x="8215313" y="5472113"/>
          <p14:tracePt t="69526" x="9431338" y="5641975"/>
          <p14:tracePt t="69534" x="10560050" y="5761038"/>
          <p14:tracePt t="69541" x="11657013" y="5880100"/>
          <p14:tracePt t="111758" x="12030075" y="4987925"/>
          <p14:tracePt t="111765" x="11885613" y="4962525"/>
          <p14:tracePt t="111773" x="11707813" y="4946650"/>
          <p14:tracePt t="111782" x="11520488" y="4919663"/>
          <p14:tracePt t="111789" x="11241088" y="4852988"/>
          <p14:tracePt t="111797" x="10977563" y="4852988"/>
          <p14:tracePt t="111805" x="10739438" y="4852988"/>
          <p14:tracePt t="111813" x="10450513" y="4852988"/>
          <p14:tracePt t="111821" x="10280650" y="4852988"/>
          <p14:tracePt t="111829" x="10101263" y="4852988"/>
          <p14:tracePt t="111837" x="9931400" y="4852988"/>
          <p14:tracePt t="111845" x="9812338" y="4852988"/>
          <p14:tracePt t="111853" x="9685338" y="4852988"/>
          <p14:tracePt t="111861" x="9601200" y="4852988"/>
          <p14:tracePt t="111869" x="9550400" y="4852988"/>
          <p14:tracePt t="111877" x="9498013" y="4852988"/>
          <p14:tracePt t="111885" x="9456738" y="4852988"/>
          <p14:tracePt t="111893" x="9421813" y="4860925"/>
          <p14:tracePt t="111901" x="9388475" y="4868863"/>
          <p14:tracePt t="111909" x="9353550" y="4886325"/>
          <p14:tracePt t="111918" x="9294813" y="4919663"/>
          <p14:tracePt t="111925" x="9226550" y="4954588"/>
          <p14:tracePt t="111934" x="9142413" y="4972050"/>
          <p14:tracePt t="111941" x="9064625" y="5005388"/>
          <p14:tracePt t="111949" x="8963025" y="5030788"/>
          <p14:tracePt t="111957" x="8886825" y="5064125"/>
          <p14:tracePt t="111965" x="8843963" y="5081588"/>
          <p14:tracePt t="111973" x="8759825" y="5124450"/>
          <p14:tracePt t="111982" x="8716963" y="5157788"/>
          <p14:tracePt t="111989" x="8691563" y="5167313"/>
          <p14:tracePt t="111997" x="8658225" y="5200650"/>
          <p14:tracePt t="112005" x="8615363" y="5251450"/>
          <p14:tracePt t="112013" x="8589963" y="5286375"/>
          <p14:tracePt t="112021" x="8555038" y="5337175"/>
          <p14:tracePt t="112029" x="8539163" y="5362575"/>
          <p14:tracePt t="112037" x="8521700" y="5413375"/>
          <p14:tracePt t="112045" x="8504238" y="5446713"/>
          <p14:tracePt t="112053" x="8496300" y="5481638"/>
          <p14:tracePt t="112061" x="8470900" y="5514975"/>
          <p14:tracePt t="112069" x="8453438" y="5557838"/>
          <p14:tracePt t="112077" x="8428038" y="5575300"/>
          <p14:tracePt t="112085" x="8410575" y="5591175"/>
          <p14:tracePt t="112093" x="8369300" y="5634038"/>
          <p14:tracePt t="112101" x="8318500" y="5668963"/>
          <p14:tracePt t="112109" x="8291513" y="5684838"/>
          <p14:tracePt t="112118" x="8258175" y="5727700"/>
          <p14:tracePt t="112125" x="8207375" y="5753100"/>
          <p14:tracePt t="112135" x="8164513" y="5795963"/>
          <p14:tracePt t="112151" x="8070850" y="5838825"/>
          <p14:tracePt t="112157" x="8045450" y="5854700"/>
          <p14:tracePt t="112166" x="7986713" y="5872163"/>
          <p14:tracePt t="112173" x="7951788" y="5889625"/>
          <p14:tracePt t="112182" x="7910513" y="5905500"/>
          <p14:tracePt t="112189" x="7859713" y="5915025"/>
          <p14:tracePt t="112197" x="7816850" y="5915025"/>
          <p14:tracePt t="112205" x="7773988" y="5932488"/>
          <p14:tracePt t="112213" x="7723188" y="5932488"/>
          <p14:tracePt t="112221" x="7654925" y="5940425"/>
          <p14:tracePt t="112229" x="7578725" y="5940425"/>
          <p14:tracePt t="112237" x="7493000" y="5948363"/>
          <p14:tracePt t="112245" x="7408863" y="5948363"/>
          <p14:tracePt t="112253" x="7307263" y="5948363"/>
          <p14:tracePt t="112261" x="7188200" y="5948363"/>
          <p14:tracePt t="112269" x="7018338" y="5991225"/>
          <p14:tracePt t="112277" x="6838950" y="5999163"/>
          <p14:tracePt t="112285" x="6618288" y="6034088"/>
          <p14:tracePt t="112293" x="6456363" y="6059488"/>
          <p14:tracePt t="112301" x="6296025" y="6084888"/>
          <p14:tracePt t="112309" x="6151563" y="6092825"/>
          <p14:tracePt t="112318" x="5989638" y="6118225"/>
          <p14:tracePt t="112325" x="5853113" y="6118225"/>
          <p14:tracePt t="112334" x="5700713" y="6118225"/>
          <p14:tracePt t="112341" x="5556250" y="6118225"/>
          <p14:tracePt t="112350" x="5403850" y="6118225"/>
          <p14:tracePt t="112357" x="5267325" y="6118225"/>
          <p14:tracePt t="112366" x="5122863" y="6118225"/>
          <p14:tracePt t="112373" x="5013325" y="6118225"/>
          <p14:tracePt t="112382" x="4935538" y="6118225"/>
          <p14:tracePt t="112389" x="4919663" y="6118225"/>
          <p14:tracePt t="112397" x="4902200" y="6118225"/>
          <p14:tracePt t="112413" x="4894263" y="6110288"/>
          <p14:tracePt t="112429" x="4894263" y="6102350"/>
          <p14:tracePt t="112437" x="4894263" y="6092825"/>
          <p14:tracePt t="112445" x="4884738" y="6084888"/>
          <p14:tracePt t="112453" x="4884738" y="6067425"/>
          <p14:tracePt t="112461" x="4876800" y="6049963"/>
          <p14:tracePt t="112469" x="4868863" y="6049963"/>
          <p14:tracePt t="112477" x="4859338" y="6042025"/>
          <p14:tracePt t="112485" x="4851400" y="6024563"/>
          <p14:tracePt t="112493" x="4843463" y="6008688"/>
          <p14:tracePt t="112501" x="4826000" y="5999163"/>
          <p14:tracePt t="112509" x="4818063" y="5983288"/>
          <p14:tracePt t="112518" x="4800600" y="5973763"/>
          <p14:tracePt t="112525" x="4791075" y="5965825"/>
          <p14:tracePt t="112535" x="4775200" y="5965825"/>
          <p14:tracePt t="112541" x="4757738" y="5948363"/>
          <p14:tracePt t="112670" x="4732338" y="5940425"/>
          <p14:tracePt t="112687" x="4714875" y="5932488"/>
          <p14:tracePt t="112694" x="4699000" y="5932488"/>
          <p14:tracePt t="112701" x="4646613" y="5905500"/>
          <p14:tracePt t="112709" x="4605338" y="5889625"/>
          <p14:tracePt t="112717" x="4503738" y="5854700"/>
          <p14:tracePt t="112725" x="4410075" y="5829300"/>
          <p14:tracePt t="112733" x="4298950" y="5795963"/>
          <p14:tracePt t="112741" x="4162425" y="5745163"/>
          <p14:tracePt t="112750" x="4086225" y="5710238"/>
          <p14:tracePt t="112757" x="4027488" y="5668963"/>
          <p14:tracePt t="112765" x="3959225" y="5616575"/>
          <p14:tracePt t="112773" x="3890963" y="5565775"/>
          <p14:tracePt t="112781" x="3840163" y="5489575"/>
          <p14:tracePt t="112789" x="3781425" y="5405438"/>
          <p14:tracePt t="112797" x="3729038" y="5345113"/>
          <p14:tracePt t="112805" x="3687763" y="5268913"/>
          <p14:tracePt t="112813" x="3644900" y="5218113"/>
          <p14:tracePt t="112821" x="3636963" y="5192713"/>
          <p14:tracePt t="112829" x="3636963" y="5149850"/>
          <p14:tracePt t="112837" x="3636963" y="5116513"/>
          <p14:tracePt t="112845" x="3636963" y="5091113"/>
          <p14:tracePt t="112853" x="3636963" y="5073650"/>
          <p14:tracePt t="112861" x="3636963" y="5056188"/>
          <p14:tracePt t="112869" x="3636963" y="5048250"/>
          <p14:tracePt t="113061" x="3627438" y="5048250"/>
          <p14:tracePt t="113206" x="3619500" y="5056188"/>
          <p14:tracePt t="113222" x="3619500" y="5073650"/>
          <p14:tracePt t="113230" x="3619500" y="5091113"/>
          <p14:tracePt t="113237" x="3611563" y="5106988"/>
          <p14:tracePt t="113245" x="3602038" y="5106988"/>
          <p14:tracePt t="113253" x="3602038" y="5116513"/>
          <p14:tracePt t="113261" x="3602038" y="5124450"/>
          <p14:tracePt t="113277" x="3602038" y="5141913"/>
          <p14:tracePt t="113293" x="3602038" y="5149850"/>
          <p14:tracePt t="113301" x="3602038" y="5157788"/>
          <p14:tracePt t="113309" x="3594100" y="5157788"/>
          <p14:tracePt t="113317" x="3586163" y="5167313"/>
          <p14:tracePt t="113325" x="3586163" y="5175250"/>
          <p14:tracePt t="113341" x="3576638" y="5192713"/>
          <p14:tracePt t="113349" x="3559175" y="5218113"/>
          <p14:tracePt t="113357" x="3543300" y="5235575"/>
          <p14:tracePt t="113365" x="3517900" y="5251450"/>
          <p14:tracePt t="113373" x="3500438" y="5251450"/>
          <p14:tracePt t="113389" x="3475038" y="5260975"/>
          <p14:tracePt t="113397" x="3457575" y="5268913"/>
          <p14:tracePt t="113477" x="3475038" y="5268913"/>
          <p14:tracePt t="113493" x="3500438" y="5268913"/>
          <p14:tracePt t="113501" x="3525838" y="5268913"/>
          <p14:tracePt t="113509" x="3533775" y="5268913"/>
          <p14:tracePt t="113518" x="3576638" y="5260975"/>
          <p14:tracePt t="113525" x="3594100" y="5243513"/>
          <p14:tracePt t="113534" x="3627438" y="5208588"/>
          <p14:tracePt t="113541" x="3652838" y="5183188"/>
          <p14:tracePt t="113549" x="3687763" y="5157788"/>
          <p14:tracePt t="113557" x="3703638" y="5141913"/>
          <p14:tracePt t="113566" x="3721100" y="5116513"/>
          <p14:tracePt t="113573" x="3756025" y="5081588"/>
          <p14:tracePt t="113582" x="3763963" y="5073650"/>
          <p14:tracePt t="113589" x="3781425" y="5056188"/>
          <p14:tracePt t="113597" x="3789363" y="5038725"/>
          <p14:tracePt t="113605" x="3797300" y="5013325"/>
          <p14:tracePt t="113613" x="3814763" y="5005388"/>
          <p14:tracePt t="113621" x="3822700" y="4987925"/>
          <p14:tracePt t="113629" x="3832225" y="4972050"/>
          <p14:tracePt t="113645" x="3848100" y="4946650"/>
          <p14:tracePt t="113653" x="3865563" y="4937125"/>
          <p14:tracePt t="113661" x="3873500" y="4929188"/>
          <p14:tracePt t="113669" x="3873500" y="4919663"/>
          <p14:tracePt t="113677" x="3890963" y="4911725"/>
          <p14:tracePt t="113685" x="3916363" y="4903788"/>
          <p14:tracePt t="113693" x="3941763" y="4886325"/>
          <p14:tracePt t="113703" x="3984625" y="4852988"/>
          <p14:tracePt t="113709" x="3992563" y="4852988"/>
          <p14:tracePt t="113717" x="4027488" y="4835525"/>
          <p14:tracePt t="113725" x="4044950" y="4818063"/>
          <p14:tracePt t="113734" x="4070350" y="4802188"/>
          <p14:tracePt t="113741" x="4078288" y="4802188"/>
          <p14:tracePt t="113751" x="4086225" y="4775200"/>
          <p14:tracePt t="113765" x="4095750" y="4759325"/>
          <p14:tracePt t="113781" x="4103688" y="4749800"/>
          <p14:tracePt t="113901" x="4103688" y="4767263"/>
          <p14:tracePt t="113909" x="4103688" y="4784725"/>
          <p14:tracePt t="113925" x="4103688" y="4810125"/>
          <p14:tracePt t="113950" x="4103688" y="4818063"/>
          <p14:tracePt t="114069" x="4103688" y="4810125"/>
          <p14:tracePt t="114077" x="4103688" y="4802188"/>
          <p14:tracePt t="114086" x="4103688" y="4784725"/>
          <p14:tracePt t="114093" x="4103688" y="4767263"/>
          <p14:tracePt t="114103" x="4103688" y="4749800"/>
          <p14:tracePt t="114109" x="4103688" y="4716463"/>
          <p14:tracePt t="114118" x="4103688" y="4699000"/>
          <p14:tracePt t="114125" x="4103688" y="4665663"/>
          <p14:tracePt t="114133" x="4095750" y="4657725"/>
          <p14:tracePt t="114141" x="4086225" y="4630738"/>
          <p14:tracePt t="114149" x="4078288" y="4597400"/>
          <p14:tracePt t="114157" x="4052888" y="4572000"/>
          <p14:tracePt t="114164" x="4052888" y="4564063"/>
          <p14:tracePt t="114173" x="4044950" y="4554538"/>
          <p14:tracePt t="114181" x="4044950" y="4546600"/>
          <p14:tracePt t="114189" x="4044950" y="4538663"/>
          <p14:tracePt t="114197" x="4027488" y="4521200"/>
          <p14:tracePt t="114205" x="4017963" y="4513263"/>
          <p14:tracePt t="114221" x="4010025" y="4513263"/>
          <p14:tracePt t="114326" x="4010025" y="4521200"/>
          <p14:tracePt t="114350" x="4002088" y="4546600"/>
          <p14:tracePt t="114366" x="4002088" y="4564063"/>
          <p14:tracePt t="114374" x="4002088" y="4572000"/>
          <p14:tracePt t="114383" x="3984625" y="4589463"/>
          <p14:tracePt t="114389" x="3984625" y="4597400"/>
          <p14:tracePt t="114397" x="3976688" y="4605338"/>
          <p14:tracePt t="114405" x="3976688" y="4614863"/>
          <p14:tracePt t="114421" x="3976688" y="4622800"/>
          <p14:tracePt t="114437" x="3976688" y="4640263"/>
          <p14:tracePt t="114445" x="3976688" y="4648200"/>
          <p14:tracePt t="114485" x="3976688" y="4665663"/>
          <p14:tracePt t="114493" x="3976688" y="4673600"/>
          <p14:tracePt t="114622" x="3984625" y="4657725"/>
          <p14:tracePt t="114646" x="3984625" y="4648200"/>
          <p14:tracePt t="114662" x="3984625" y="4640263"/>
          <p14:tracePt t="114678" x="3984625" y="4630738"/>
          <p14:tracePt t="114686" x="3984625" y="4622800"/>
          <p14:tracePt t="114702" x="3984625" y="4614863"/>
          <p14:tracePt t="114806" x="3992563" y="4622800"/>
          <p14:tracePt t="114822" x="3992563" y="4657725"/>
          <p14:tracePt t="114829" x="4002088" y="4665663"/>
          <p14:tracePt t="114837" x="4027488" y="4691063"/>
          <p14:tracePt t="114845" x="4035425" y="4699000"/>
          <p14:tracePt t="114853" x="4044950" y="4708525"/>
          <p14:tracePt t="114941" x="4052888" y="4708525"/>
          <p14:tracePt t="114949" x="4060825" y="4708525"/>
          <p14:tracePt t="114957" x="4060825" y="4699000"/>
          <p14:tracePt t="114966" x="4060825" y="4691063"/>
          <p14:tracePt t="114983" x="4060825" y="4665663"/>
          <p14:tracePt t="114989" x="4060825" y="4657725"/>
          <p14:tracePt t="114998" x="4060825" y="4648200"/>
          <p14:tracePt t="115006" x="4060825" y="4630738"/>
          <p14:tracePt t="115013" x="4060825" y="4622800"/>
          <p14:tracePt t="115021" x="4060825" y="4614863"/>
          <p14:tracePt t="115029" x="4060825" y="4597400"/>
          <p14:tracePt t="115037" x="4060825" y="4589463"/>
          <p14:tracePt t="115045" x="4060825" y="4579938"/>
          <p14:tracePt t="115053" x="4052888" y="4579938"/>
          <p14:tracePt t="115093" x="4027488" y="4579938"/>
          <p14:tracePt t="115109" x="4017963" y="4579938"/>
          <p14:tracePt t="115125" x="4010025" y="4579938"/>
          <p14:tracePt t="115141" x="3992563" y="4579938"/>
          <p14:tracePt t="115157" x="3992563" y="4589463"/>
          <p14:tracePt t="115165" x="3992563" y="4597400"/>
          <p14:tracePt t="115173" x="3992563" y="4614863"/>
          <p14:tracePt t="115182" x="3992563" y="4630738"/>
          <p14:tracePt t="115197" x="3992563" y="4648200"/>
          <p14:tracePt t="115205" x="3992563" y="4657725"/>
          <p14:tracePt t="115229" x="4002088" y="4673600"/>
          <p14:tracePt t="115334" x="4010025" y="4673600"/>
          <p14:tracePt t="115350" x="4010025" y="4665663"/>
          <p14:tracePt t="115926" x="4017963" y="4683125"/>
          <p14:tracePt t="115934" x="4027488" y="4708525"/>
          <p14:tracePt t="115942" x="4035425" y="4733925"/>
          <p14:tracePt t="115950" x="4060825" y="4775200"/>
          <p14:tracePt t="115957" x="4070350" y="4818063"/>
          <p14:tracePt t="115965" x="4103688" y="4886325"/>
          <p14:tracePt t="115973" x="4137025" y="4929188"/>
          <p14:tracePt t="115981" x="4179888" y="4997450"/>
          <p14:tracePt t="115989" x="4205288" y="5056188"/>
          <p14:tracePt t="115997" x="4240213" y="5106988"/>
          <p14:tracePt t="116005" x="4265613" y="5157788"/>
          <p14:tracePt t="116013" x="4273550" y="5183188"/>
          <p14:tracePt t="116021" x="4316413" y="5243513"/>
          <p14:tracePt t="116029" x="4316413" y="5251450"/>
          <p14:tracePt t="116037" x="4324350" y="5268913"/>
          <p14:tracePt t="116045" x="4332288" y="5302250"/>
          <p14:tracePt t="116061" x="4341813" y="5327650"/>
          <p14:tracePt t="116069" x="4341813" y="5337175"/>
          <p14:tracePt t="116093" x="4341813" y="5362575"/>
          <p14:tracePt t="116117" x="4349750" y="5380038"/>
          <p14:tracePt t="116125" x="4349750" y="5395913"/>
          <p14:tracePt t="116134" x="4359275" y="5413375"/>
          <p14:tracePt t="116141" x="4359275" y="5430838"/>
          <p14:tracePt t="116150" x="4359275" y="5438775"/>
          <p14:tracePt t="116157" x="4367213" y="5446713"/>
          <p14:tracePt t="116165" x="4367213" y="5472113"/>
          <p14:tracePt t="116173" x="4375150" y="5489575"/>
          <p14:tracePt t="116181" x="4384675" y="5507038"/>
          <p14:tracePt t="116189" x="4392613" y="5524500"/>
          <p14:tracePt t="116197" x="4400550" y="5549900"/>
          <p14:tracePt t="116205" x="4418013" y="5565775"/>
          <p14:tracePt t="116213" x="4425950" y="5608638"/>
          <p14:tracePt t="116221" x="4443413" y="5641975"/>
          <p14:tracePt t="116229" x="4476750" y="5694363"/>
          <p14:tracePt t="116237" x="4494213" y="5735638"/>
          <p14:tracePt t="116245" x="4545013" y="5795963"/>
          <p14:tracePt t="116253" x="4595813" y="5846763"/>
          <p14:tracePt t="116261" x="4673600" y="5889625"/>
          <p14:tracePt t="116269" x="4732338" y="5905500"/>
          <p14:tracePt t="116277" x="4808538" y="5948363"/>
          <p14:tracePt t="116285" x="4884738" y="5965825"/>
          <p14:tracePt t="116293" x="4978400" y="5999163"/>
          <p14:tracePt t="116301" x="5038725" y="6008688"/>
          <p14:tracePt t="116309" x="5097463" y="6024563"/>
          <p14:tracePt t="116317" x="5132388" y="6042025"/>
          <p14:tracePt t="116325" x="5140325" y="6042025"/>
          <p14:tracePt t="116341" x="5148263" y="6042025"/>
          <p14:tracePt t="116357" x="5165725" y="6042025"/>
          <p14:tracePt t="116397" x="5173663" y="6049963"/>
          <p14:tracePt t="116421" x="5173663" y="6059488"/>
          <p14:tracePt t="116429" x="5173663" y="6076950"/>
          <p14:tracePt t="116437" x="5173663" y="6084888"/>
          <p14:tracePt t="116445" x="5183188" y="6110288"/>
          <p14:tracePt t="116461" x="5183188" y="6118225"/>
          <p14:tracePt t="116469" x="5183188" y="6127750"/>
          <p14:tracePt t="116485" x="5191125" y="6135688"/>
          <p14:tracePt t="116493" x="5191125" y="6143625"/>
          <p14:tracePt t="116502" x="5191125" y="6153150"/>
          <p14:tracePt t="116509" x="5208588" y="6153150"/>
          <p14:tracePt t="116517" x="5216525" y="6161088"/>
          <p14:tracePt t="116525" x="5233988" y="6161088"/>
          <p14:tracePt t="116534" x="5249863" y="6178550"/>
          <p14:tracePt t="116541" x="5302250" y="6186488"/>
          <p14:tracePt t="116549" x="5378450" y="6186488"/>
          <p14:tracePt t="116557" x="5446713" y="6194425"/>
          <p14:tracePt t="116566" x="5538788" y="6203950"/>
          <p14:tracePt t="116573" x="5607050" y="6229350"/>
          <p14:tracePt t="116582" x="5700713" y="6237288"/>
          <p14:tracePt t="116589" x="5794375" y="6246813"/>
          <p14:tracePt t="116597" x="5870575" y="6262688"/>
          <p14:tracePt t="116605" x="5956300" y="6262688"/>
          <p14:tracePt t="116613" x="6040438" y="6262688"/>
          <p14:tracePt t="116621" x="6159500" y="6280150"/>
          <p14:tracePt t="116629" x="6296025" y="6297613"/>
          <p14:tracePt t="116637" x="6448425" y="6297613"/>
          <p14:tracePt t="116645" x="6643688" y="6297613"/>
          <p14:tracePt t="116653" x="6932613" y="6297613"/>
          <p14:tracePt t="116661" x="7256463" y="6297613"/>
          <p14:tracePt t="116669" x="7680325" y="6297613"/>
          <p14:tracePt t="116677" x="8121650" y="6262688"/>
          <p14:tracePt t="116685" x="8632825" y="6161088"/>
          <p14:tracePt t="116693" x="9132888" y="6127750"/>
          <p14:tracePt t="116701" x="9583738" y="6042025"/>
          <p14:tracePt t="116709" x="9999663" y="5991225"/>
          <p14:tracePt t="116718" x="10220325" y="5957888"/>
          <p14:tracePt t="116725" x="10415588" y="5915025"/>
          <p14:tracePt t="116734" x="10560050" y="5880100"/>
          <p14:tracePt t="116741" x="10663238" y="5838825"/>
          <p14:tracePt t="116749" x="10721975" y="5803900"/>
          <p14:tracePt t="116757" x="10747375" y="5778500"/>
          <p14:tracePt t="116765" x="10764838" y="5753100"/>
          <p14:tracePt t="116773" x="10764838" y="5727700"/>
          <p14:tracePt t="116782" x="10764838" y="5710238"/>
          <p14:tracePt t="116789" x="10772775" y="5668963"/>
          <p14:tracePt t="116797" x="10772775" y="5634038"/>
          <p14:tracePt t="116805" x="10772775" y="5591175"/>
          <p14:tracePt t="116813" x="10772775" y="5557838"/>
          <p14:tracePt t="116821" x="10772775" y="5514975"/>
          <p14:tracePt t="116829" x="10772775" y="5489575"/>
          <p14:tracePt t="116837" x="10782300" y="5464175"/>
          <p14:tracePt t="116845" x="10782300" y="5438775"/>
          <p14:tracePt t="116853" x="10798175" y="5421313"/>
          <p14:tracePt t="116861" x="10807700" y="5395913"/>
          <p14:tracePt t="116869" x="10815638" y="5380038"/>
          <p14:tracePt t="116877" x="10815638" y="5370513"/>
          <p14:tracePt t="116885" x="10823575" y="5362575"/>
          <p14:tracePt t="116893" x="10841038" y="5353050"/>
          <p14:tracePt t="116901" x="10848975" y="5345113"/>
          <p14:tracePt t="116909" x="10866438" y="5345113"/>
          <p14:tracePt t="116917" x="10901363" y="5327650"/>
          <p14:tracePt t="116925" x="10934700" y="5319713"/>
          <p14:tracePt t="116934" x="10952163" y="5319713"/>
          <p14:tracePt t="116941" x="10985500" y="5319713"/>
          <p14:tracePt t="116950" x="11018838" y="5319713"/>
          <p14:tracePt t="116957" x="11061700" y="5319713"/>
          <p14:tracePt t="116965" x="11096625" y="5319713"/>
          <p14:tracePt t="116973" x="11163300" y="5319713"/>
          <p14:tracePt t="116981" x="11241088" y="5345113"/>
          <p14:tracePt t="116989" x="11342688" y="5380038"/>
          <p14:tracePt t="116997" x="11401425" y="5430838"/>
          <p14:tracePt t="117005" x="11452225" y="5481638"/>
          <p14:tracePt t="117013" x="11520488" y="5524500"/>
          <p14:tracePt t="117021" x="11580813" y="5565775"/>
          <p14:tracePt t="117029" x="11647488" y="5608638"/>
          <p14:tracePt t="117037" x="11699875" y="5634038"/>
          <p14:tracePt t="117045" x="11733213" y="5659438"/>
          <p14:tracePt t="117053" x="11766550" y="5676900"/>
          <p14:tracePt t="117061" x="11801475" y="5702300"/>
          <p14:tracePt t="117069" x="11818938" y="5710238"/>
          <p14:tracePt t="117077" x="11834813" y="5727700"/>
          <p14:tracePt t="117085" x="11844338" y="5727700"/>
          <p14:tracePt t="117149" x="11844338" y="5735638"/>
          <p14:tracePt t="117278" x="11844338" y="5753100"/>
          <p14:tracePt t="117303" x="11834813" y="5770563"/>
          <p14:tracePt t="117318" x="11826875" y="5778500"/>
          <p14:tracePt t="142662" x="11791950" y="5778500"/>
          <p14:tracePt t="142670" x="11733213" y="5778500"/>
          <p14:tracePt t="142678" x="11657013" y="5778500"/>
          <p14:tracePt t="142686" x="11588750" y="5778500"/>
          <p14:tracePt t="142693" x="11477625" y="5778500"/>
          <p14:tracePt t="142701" x="11360150" y="5778500"/>
          <p14:tracePt t="142709" x="11206163" y="5778500"/>
          <p14:tracePt t="142717" x="11079163" y="5778500"/>
          <p14:tracePt t="142725" x="10942638" y="5778500"/>
          <p14:tracePt t="142734" x="10790238" y="5778500"/>
          <p14:tracePt t="142742" x="10612438" y="5778500"/>
          <p14:tracePt t="142749" x="10475913" y="5778500"/>
          <p14:tracePt t="142758" x="10306050" y="5778500"/>
          <p14:tracePt t="142765" x="10179050" y="5778500"/>
          <p14:tracePt t="142773" x="10059988" y="5778500"/>
          <p14:tracePt t="142781" x="9948863" y="5778500"/>
          <p14:tracePt t="142789" x="9839325" y="5778500"/>
          <p14:tracePt t="142797" x="9736138" y="5778500"/>
          <p14:tracePt t="142805" x="9642475" y="5778500"/>
          <p14:tracePt t="142813" x="9523413" y="5778500"/>
          <p14:tracePt t="142821" x="9431338" y="5778500"/>
          <p14:tracePt t="142829" x="9337675" y="5770563"/>
          <p14:tracePt t="142837" x="9236075" y="5735638"/>
          <p14:tracePt t="142845" x="9117013" y="5676900"/>
          <p14:tracePt t="142853" x="9005888" y="5634038"/>
          <p14:tracePt t="142861" x="8912225" y="5600700"/>
          <p14:tracePt t="142869" x="8836025" y="5557838"/>
          <p14:tracePt t="142877" x="8759825" y="5514975"/>
          <p14:tracePt t="142885" x="8716963" y="5472113"/>
          <p14:tracePt t="142901" x="8699500" y="5446713"/>
          <p14:tracePt t="142902" x="8691563" y="5438775"/>
          <p14:tracePt t="142909" x="8674100" y="5387975"/>
          <p14:tracePt t="142919" x="8658225" y="5362575"/>
          <p14:tracePt t="142925" x="8632825" y="5319713"/>
          <p14:tracePt t="142935" x="8597900" y="5286375"/>
          <p14:tracePt t="142941" x="8572500" y="5260975"/>
          <p14:tracePt t="142949" x="8547100" y="5235575"/>
          <p14:tracePt t="142957" x="8488363" y="5183188"/>
          <p14:tracePt t="142965" x="8435975" y="5141913"/>
          <p14:tracePt t="142973" x="8385175" y="5091113"/>
          <p14:tracePt t="142982" x="8334375" y="5048250"/>
          <p14:tracePt t="142989" x="8283575" y="4997450"/>
          <p14:tracePt t="142997" x="8224838" y="4946650"/>
          <p14:tracePt t="143005" x="8147050" y="4878388"/>
          <p14:tracePt t="143013" x="8045450" y="4827588"/>
          <p14:tracePt t="143021" x="7926388" y="4759325"/>
          <p14:tracePt t="143029" x="7799388" y="4708525"/>
          <p14:tracePt t="143037" x="7637463" y="4630738"/>
          <p14:tracePt t="143045" x="7459663" y="4564063"/>
          <p14:tracePt t="143053" x="7256463" y="4503738"/>
          <p14:tracePt t="143061" x="7077075" y="4452938"/>
          <p14:tracePt t="143069" x="6856413" y="4402138"/>
          <p14:tracePt t="143077" x="6626225" y="4359275"/>
          <p14:tracePt t="143087" x="6380163" y="4325938"/>
          <p14:tracePt t="143094" x="6075363" y="4275138"/>
          <p14:tracePt t="143103" x="5802313" y="4249738"/>
          <p14:tracePt t="143109" x="5446713" y="4206875"/>
          <p14:tracePt t="143119" x="5132388" y="4206875"/>
          <p14:tracePt t="143125" x="4808538" y="4189413"/>
          <p14:tracePt t="143134" x="4486275" y="4189413"/>
          <p14:tracePt t="143141" x="4121150" y="4121150"/>
          <p14:tracePt t="143149" x="3822700" y="4087813"/>
          <p14:tracePt t="143157" x="3559175" y="4087813"/>
          <p14:tracePt t="143166" x="3414713" y="4087813"/>
          <p14:tracePt t="143173" x="3322638" y="4087813"/>
          <p14:tracePt t="143182" x="3279775" y="4087813"/>
          <p14:tracePt t="143189" x="3270250" y="4087813"/>
          <p14:tracePt t="143197" x="3244850" y="4087813"/>
          <p14:tracePt t="143213" x="3236913" y="4095750"/>
          <p14:tracePt t="143221" x="3228975" y="4113213"/>
          <p14:tracePt t="143229" x="3219450" y="4113213"/>
          <p14:tracePt t="143237" x="3186113" y="4130675"/>
          <p14:tracePt t="143245" x="3135313" y="4138613"/>
          <p14:tracePt t="143253" x="3074988" y="4146550"/>
          <p14:tracePt t="143261" x="2998788" y="4181475"/>
          <p14:tracePt t="143269" x="2922588" y="4197350"/>
          <p14:tracePt t="143277" x="2879725" y="4206875"/>
          <p14:tracePt t="143285" x="2854325" y="4224338"/>
          <p14:tracePt t="143293" x="2838450" y="4232275"/>
          <p14:tracePt t="143301" x="2828925" y="4240213"/>
          <p14:tracePt t="143309" x="2803525" y="4257675"/>
          <p14:tracePt t="143318" x="2803525" y="4265613"/>
          <p14:tracePt t="143325" x="2786063" y="4283075"/>
          <p14:tracePt t="143334" x="2778125" y="4300538"/>
          <p14:tracePt t="143341" x="2778125" y="4308475"/>
          <p14:tracePt t="143351" x="2778125" y="4325938"/>
          <p14:tracePt t="143357" x="2778125" y="4333875"/>
          <p14:tracePt t="143365" x="2760663" y="4351338"/>
          <p14:tracePt t="143382" x="2760663" y="4359275"/>
          <p14:tracePt t="143389" x="2760663" y="4368800"/>
          <p14:tracePt t="143397" x="2752725" y="4368800"/>
          <p14:tracePt t="143405" x="2752725" y="4384675"/>
          <p14:tracePt t="143413" x="2752725" y="4394200"/>
          <p14:tracePt t="143429" x="2752725" y="4402138"/>
          <p14:tracePt t="143437" x="2752725" y="4419600"/>
          <p14:tracePt t="143461" x="2760663" y="4427538"/>
          <p14:tracePt t="143526" x="2770188" y="4435475"/>
          <p14:tracePt t="143566" x="2770188" y="4445000"/>
          <p14:tracePt t="143583" x="2795588" y="4452938"/>
          <p14:tracePt t="143605" x="2803525" y="4460875"/>
          <p14:tracePt t="143645" x="2828925" y="4460875"/>
          <p14:tracePt t="143661" x="2854325" y="4452938"/>
          <p14:tracePt t="143669" x="2863850" y="4452938"/>
          <p14:tracePt t="143677" x="2871788" y="4452938"/>
          <p14:tracePt t="143701" x="2897188" y="4445000"/>
          <p14:tracePt t="143718" x="2905125" y="4445000"/>
          <p14:tracePt t="143750" x="2922588" y="4445000"/>
          <p14:tracePt t="143797" x="2930525" y="4445000"/>
          <p14:tracePt t="143861" x="2940050" y="4445000"/>
          <p14:tracePt t="143877" x="2947988" y="4445000"/>
          <p14:tracePt t="143885" x="2955925" y="4445000"/>
          <p14:tracePt t="143901" x="2965450" y="4445000"/>
          <p14:tracePt t="143902" x="2982913" y="4445000"/>
          <p14:tracePt t="143909" x="2990850" y="4445000"/>
          <p14:tracePt t="143918" x="3008313" y="4452938"/>
          <p14:tracePt t="143925" x="3008313" y="4460875"/>
          <p14:tracePt t="143934" x="3024188" y="4470400"/>
          <p14:tracePt t="143941" x="3033713" y="4478338"/>
          <p14:tracePt t="143949" x="3041650" y="4495800"/>
          <p14:tracePt t="143957" x="3049588" y="4495800"/>
          <p14:tracePt t="143965" x="3067050" y="4521200"/>
          <p14:tracePt t="143973" x="3092450" y="4529138"/>
          <p14:tracePt t="143982" x="3100388" y="4538663"/>
          <p14:tracePt t="144037" x="3109913" y="4538663"/>
          <p14:tracePt t="144134" x="3117850" y="4538663"/>
          <p14:tracePt t="144150" x="3127375" y="4538663"/>
          <p14:tracePt t="144477" x="3135313" y="4538663"/>
          <p14:tracePt t="144509" x="3143250" y="4546600"/>
          <p14:tracePt t="144517" x="3143250" y="4554538"/>
          <p14:tracePt t="144557" x="3143250" y="4564063"/>
          <p14:tracePt t="144565" x="3143250" y="4589463"/>
          <p14:tracePt t="144573" x="3160713" y="4597400"/>
          <p14:tracePt t="144581" x="3168650" y="4614863"/>
          <p14:tracePt t="144589" x="3186113" y="4630738"/>
          <p14:tracePt t="144597" x="3194050" y="4640263"/>
          <p14:tracePt t="144605" x="3203575" y="4640263"/>
          <p14:tracePt t="144621" x="3203575" y="4657725"/>
          <p14:tracePt t="144645" x="3211513" y="4665663"/>
          <p14:tracePt t="144853" x="3211513" y="4657725"/>
          <p14:tracePt t="144877" x="3194050" y="4648200"/>
          <p14:tracePt t="144893" x="3186113" y="4648200"/>
          <p14:tracePt t="144925" x="3178175" y="4648200"/>
          <p14:tracePt t="144934" x="3168650" y="4648200"/>
          <p14:tracePt t="144941" x="3160713" y="4630738"/>
          <p14:tracePt t="144965" x="3135313" y="4622800"/>
          <p14:tracePt t="145021" x="3127375" y="4614863"/>
          <p14:tracePt t="145069" x="3127375" y="4605338"/>
          <p14:tracePt t="145101" x="3127375" y="4597400"/>
          <p14:tracePt t="145109" x="3127375" y="4589463"/>
          <p14:tracePt t="145461" x="3127375" y="4597400"/>
          <p14:tracePt t="145469" x="3127375" y="4605338"/>
          <p14:tracePt t="145630" x="3127375" y="4597400"/>
          <p14:tracePt t="145646" x="3127375" y="4589463"/>
          <p14:tracePt t="145669" x="3135313" y="4564063"/>
          <p14:tracePt t="145733" x="3135313" y="4546600"/>
          <p14:tracePt t="145741" x="3143250" y="4538663"/>
          <p14:tracePt t="145757" x="3152775" y="4538663"/>
          <p14:tracePt t="145767" x="3160713" y="4538663"/>
          <p14:tracePt t="145782" x="3178175" y="4521200"/>
          <p14:tracePt t="145789" x="3186113" y="4521200"/>
          <p14:tracePt t="145797" x="3194050" y="4513263"/>
          <p14:tracePt t="145813" x="3203575" y="4503738"/>
          <p14:tracePt t="145821" x="3211513" y="4503738"/>
          <p14:tracePt t="145879" x="3219450" y="4503738"/>
          <p14:tracePt t="145885" x="3228975" y="4503738"/>
          <p14:tracePt t="145893" x="3236913" y="4503738"/>
          <p14:tracePt t="145902" x="3244850" y="4503738"/>
          <p14:tracePt t="145909" x="3254375" y="4503738"/>
          <p14:tracePt t="145918" x="3262313" y="4503738"/>
          <p14:tracePt t="145925" x="3279775" y="4503738"/>
          <p14:tracePt t="145934" x="3287713" y="4513263"/>
          <p14:tracePt t="145941" x="3297238" y="4521200"/>
          <p14:tracePt t="145950" x="3297238" y="4529138"/>
          <p14:tracePt t="145973" x="3305175" y="4529138"/>
          <p14:tracePt t="145997" x="3313113" y="4529138"/>
          <p14:tracePt t="146013" x="3322638" y="4529138"/>
          <p14:tracePt t="146021" x="3330575" y="4529138"/>
          <p14:tracePt t="146029" x="3338513" y="4529138"/>
          <p14:tracePt t="146037" x="3348038" y="4529138"/>
          <p14:tracePt t="146046" x="3355975" y="4529138"/>
          <p14:tracePt t="146053" x="3373438" y="4529138"/>
          <p14:tracePt t="146061" x="3389313" y="4529138"/>
          <p14:tracePt t="146069" x="3406775" y="4513263"/>
          <p14:tracePt t="146085" x="3432175" y="4503738"/>
          <p14:tracePt t="146093" x="3441700" y="4495800"/>
          <p14:tracePt t="146125" x="3441700" y="4486275"/>
          <p14:tracePt t="146141" x="3449638" y="4478338"/>
          <p14:tracePt t="146149" x="3449638" y="4470400"/>
          <p14:tracePt t="146157" x="3457575" y="4460875"/>
          <p14:tracePt t="146189" x="3457575" y="4452938"/>
          <p14:tracePt t="146221" x="3467100" y="4445000"/>
          <p14:tracePt t="146253" x="3467100" y="4435475"/>
          <p14:tracePt t="146269" x="3467100" y="4427538"/>
          <p14:tracePt t="146293" x="3467100" y="4419600"/>
          <p14:tracePt t="146317" x="3467100" y="4410075"/>
          <p14:tracePt t="146341" x="3467100" y="4402138"/>
          <p14:tracePt t="146397" x="3467100" y="4394200"/>
          <p14:tracePt t="146405" x="3467100" y="4384675"/>
          <p14:tracePt t="147358" x="3467100" y="4376738"/>
          <p14:tracePt t="147406" x="3467100" y="4368800"/>
          <p14:tracePt t="147430" x="3467100" y="4359275"/>
          <p14:tracePt t="147446" x="3467100" y="4351338"/>
          <p14:tracePt t="147461" x="3467100" y="4341813"/>
          <p14:tracePt t="147469" x="3467100" y="4333875"/>
          <p14:tracePt t="147493" x="3475038" y="4308475"/>
          <p14:tracePt t="147501" x="3482975" y="4300538"/>
          <p14:tracePt t="147517" x="3492500" y="4275138"/>
          <p14:tracePt t="147525" x="3500438" y="4275138"/>
          <p14:tracePt t="147534" x="3517900" y="4257675"/>
          <p14:tracePt t="147541" x="3517900" y="4249738"/>
          <p14:tracePt t="147548" x="3517900" y="4240213"/>
          <p14:tracePt t="147566" x="3517900" y="4232275"/>
          <p14:tracePt t="147637" x="3517900" y="4224338"/>
          <p14:tracePt t="147645" x="3525838" y="4214813"/>
          <p14:tracePt t="147677" x="3551238" y="4206875"/>
          <p14:tracePt t="147693" x="3551238" y="4197350"/>
          <p14:tracePt t="147701" x="3559175" y="4197350"/>
          <p14:tracePt t="147709" x="3568700" y="4181475"/>
          <p14:tracePt t="147718" x="3576638" y="4171950"/>
          <p14:tracePt t="147734" x="3586163" y="4164013"/>
          <p14:tracePt t="147741" x="3594100" y="4164013"/>
          <p14:tracePt t="147757" x="3602038" y="4156075"/>
          <p14:tracePt t="147781" x="3602038" y="4146550"/>
          <p14:tracePt t="147797" x="3611563" y="4146550"/>
          <p14:tracePt t="147813" x="3627438" y="4138613"/>
          <p14:tracePt t="147989" x="3611563" y="4138613"/>
          <p14:tracePt t="147999" x="3594100" y="4146550"/>
          <p14:tracePt t="148005" x="3568700" y="4164013"/>
          <p14:tracePt t="148013" x="3533775" y="4189413"/>
          <p14:tracePt t="148021" x="3525838" y="4197350"/>
          <p14:tracePt t="148029" x="3517900" y="4214813"/>
          <p14:tracePt t="148037" x="3492500" y="4232275"/>
          <p14:tracePt t="148045" x="3475038" y="4240213"/>
          <p14:tracePt t="148053" x="3457575" y="4265613"/>
          <p14:tracePt t="148061" x="3441700" y="4300538"/>
          <p14:tracePt t="148069" x="3441700" y="4308475"/>
          <p14:tracePt t="148077" x="3424238" y="4325938"/>
          <p14:tracePt t="148085" x="3398838" y="4341813"/>
          <p14:tracePt t="148093" x="3381375" y="4359275"/>
          <p14:tracePt t="148101" x="3381375" y="4376738"/>
          <p14:tracePt t="148109" x="3373438" y="4384675"/>
          <p14:tracePt t="148118" x="3363913" y="4394200"/>
          <p14:tracePt t="148125" x="3348038" y="4419600"/>
          <p14:tracePt t="148135" x="3338513" y="4435475"/>
          <p14:tracePt t="148149" x="3338513" y="4452938"/>
          <p14:tracePt t="148157" x="3338513" y="4460875"/>
          <p14:tracePt t="148165" x="3330575" y="4495800"/>
          <p14:tracePt t="148182" x="3330575" y="4513263"/>
          <p14:tracePt t="148189" x="3330575" y="4521200"/>
          <p14:tracePt t="148197" x="3330575" y="4529138"/>
          <p14:tracePt t="148205" x="3330575" y="4554538"/>
          <p14:tracePt t="148213" x="3330575" y="4564063"/>
          <p14:tracePt t="148221" x="3330575" y="4589463"/>
          <p14:tracePt t="148229" x="3330575" y="4605338"/>
          <p14:tracePt t="148237" x="3330575" y="4622800"/>
          <p14:tracePt t="148245" x="3330575" y="4640263"/>
          <p14:tracePt t="148253" x="3322638" y="4665663"/>
          <p14:tracePt t="148269" x="3322638" y="4683125"/>
          <p14:tracePt t="148277" x="3313113" y="4691063"/>
          <p14:tracePt t="148309" x="3305175" y="4708525"/>
          <p14:tracePt t="148357" x="3297238" y="4708525"/>
          <p14:tracePt t="148366" x="3287713" y="4708525"/>
          <p14:tracePt t="148373" x="3270250" y="4708525"/>
          <p14:tracePt t="148382" x="3254375" y="4708525"/>
          <p14:tracePt t="148389" x="3228975" y="4708525"/>
          <p14:tracePt t="148398" x="3194050" y="4708525"/>
          <p14:tracePt t="148405" x="3152775" y="4708525"/>
          <p14:tracePt t="148413" x="3109913" y="4708525"/>
          <p14:tracePt t="148421" x="3067050" y="4708525"/>
          <p14:tracePt t="148429" x="3033713" y="4708525"/>
          <p14:tracePt t="148437" x="2990850" y="4708525"/>
          <p14:tracePt t="148445" x="2982913" y="4708525"/>
          <p14:tracePt t="148453" x="2965450" y="4708525"/>
          <p14:tracePt t="148461" x="2955925" y="4708525"/>
          <p14:tracePt t="148469" x="2947988" y="4708525"/>
          <p14:tracePt t="148477" x="2940050" y="4699000"/>
          <p14:tracePt t="148533" x="2930525" y="4683125"/>
          <p14:tracePt t="148597" x="2930525" y="4673600"/>
          <p14:tracePt t="148613" x="2930525" y="4665663"/>
          <p14:tracePt t="148621" x="2930525" y="4657725"/>
          <p14:tracePt t="148629" x="2930525" y="4648200"/>
          <p14:tracePt t="148637" x="2930525" y="4640263"/>
          <p14:tracePt t="148645" x="2930525" y="4630738"/>
          <p14:tracePt t="148669" x="2930525" y="4605338"/>
          <p14:tracePt t="148693" x="2930525" y="4597400"/>
          <p14:tracePt t="148701" x="2940050" y="4589463"/>
          <p14:tracePt t="148709" x="2940050" y="4579938"/>
          <p14:tracePt t="148718" x="2947988" y="4579938"/>
          <p14:tracePt t="148725" x="2947988" y="4572000"/>
          <p14:tracePt t="148741" x="2955925" y="4564063"/>
          <p14:tracePt t="148749" x="2965450" y="4564063"/>
          <p14:tracePt t="148757" x="2965450" y="4554538"/>
          <p14:tracePt t="148773" x="2965450" y="4538663"/>
          <p14:tracePt t="148782" x="2982913" y="4529138"/>
          <p14:tracePt t="148797" x="2990850" y="4529138"/>
          <p14:tracePt t="148813" x="2998788" y="4521200"/>
          <p14:tracePt t="148821" x="2998788" y="4513263"/>
          <p14:tracePt t="148829" x="3008313" y="4513263"/>
          <p14:tracePt t="148845" x="3024188" y="4513263"/>
          <p14:tracePt t="148877" x="3033713" y="4513263"/>
          <p14:tracePt t="148885" x="3041650" y="4513263"/>
          <p14:tracePt t="148941" x="3049588" y="4513263"/>
          <p14:tracePt t="148950" x="3067050" y="4513263"/>
          <p14:tracePt t="148957" x="3084513" y="4513263"/>
          <p14:tracePt t="148965" x="3109913" y="4513263"/>
          <p14:tracePt t="148973" x="3117850" y="4513263"/>
          <p14:tracePt t="148982" x="3143250" y="4513263"/>
          <p14:tracePt t="148989" x="3152775" y="4513263"/>
          <p14:tracePt t="148997" x="3160713" y="4513263"/>
          <p14:tracePt t="149005" x="3160713" y="4521200"/>
          <p14:tracePt t="149021" x="3178175" y="4529138"/>
          <p14:tracePt t="149029" x="3186113" y="4529138"/>
          <p14:tracePt t="149053" x="3194050" y="4538663"/>
          <p14:tracePt t="149109" x="3219450" y="4538663"/>
          <p14:tracePt t="149118" x="3228975" y="4538663"/>
          <p14:tracePt t="149125" x="3244850" y="4538663"/>
          <p14:tracePt t="149134" x="3254375" y="4538663"/>
          <p14:tracePt t="149141" x="3262313" y="4538663"/>
          <p14:tracePt t="149149" x="3270250" y="4538663"/>
          <p14:tracePt t="149157" x="3279775" y="4538663"/>
          <p14:tracePt t="149166" x="3287713" y="4529138"/>
          <p14:tracePt t="149173" x="3305175" y="4513263"/>
          <p14:tracePt t="149182" x="3313113" y="4503738"/>
          <p14:tracePt t="149189" x="3322638" y="4478338"/>
          <p14:tracePt t="149205" x="3330575" y="4478338"/>
          <p14:tracePt t="149213" x="3338513" y="4452938"/>
          <p14:tracePt t="149229" x="3355975" y="4427538"/>
          <p14:tracePt t="149237" x="3355975" y="4419600"/>
          <p14:tracePt t="149245" x="3363913" y="4402138"/>
          <p14:tracePt t="149253" x="3373438" y="4376738"/>
          <p14:tracePt t="149261" x="3373438" y="4368800"/>
          <p14:tracePt t="149269" x="3389313" y="4359275"/>
          <p14:tracePt t="149277" x="3389313" y="4351338"/>
          <p14:tracePt t="149285" x="3398838" y="4333875"/>
          <p14:tracePt t="149309" x="3398838" y="4316413"/>
          <p14:tracePt t="149318" x="3406775" y="4300538"/>
          <p14:tracePt t="149325" x="3414713" y="4291013"/>
          <p14:tracePt t="149335" x="3424238" y="4283075"/>
          <p14:tracePt t="149341" x="3424238" y="4275138"/>
          <p14:tracePt t="149350" x="3432175" y="4275138"/>
          <p14:tracePt t="149357" x="3432175" y="4265613"/>
          <p14:tracePt t="149366" x="3432175" y="4249738"/>
          <p14:tracePt t="149373" x="3449638" y="4240213"/>
          <p14:tracePt t="149382" x="3457575" y="4232275"/>
          <p14:tracePt t="149389" x="3457575" y="4224338"/>
          <p14:tracePt t="149397" x="3467100" y="4224338"/>
          <p14:tracePt t="149405" x="3475038" y="4214813"/>
          <p14:tracePt t="149413" x="3482975" y="4214813"/>
          <p14:tracePt t="149421" x="3482975" y="4206875"/>
          <p14:tracePt t="149437" x="3492500" y="4197350"/>
          <p14:tracePt t="149469" x="3500438" y="4197350"/>
          <p14:tracePt t="149485" x="3500438" y="4189413"/>
          <p14:tracePt t="149493" x="3508375" y="4181475"/>
          <p14:tracePt t="149501" x="3517900" y="4181475"/>
          <p14:tracePt t="149509" x="3525838" y="4171950"/>
          <p14:tracePt t="149518" x="3525838" y="4156075"/>
          <p14:tracePt t="149525" x="3533775" y="4146550"/>
          <p14:tracePt t="149534" x="3551238" y="4130675"/>
          <p14:tracePt t="149541" x="3559175" y="4121150"/>
          <p14:tracePt t="149549" x="3559175" y="4113213"/>
          <p14:tracePt t="149557" x="3568700" y="4113213"/>
          <p14:tracePt t="149566" x="3586163" y="4095750"/>
          <p14:tracePt t="149573" x="3594100" y="4079875"/>
          <p14:tracePt t="149582" x="3602038" y="4070350"/>
          <p14:tracePt t="149589" x="3619500" y="4062413"/>
          <p14:tracePt t="149597" x="3636963" y="4044950"/>
          <p14:tracePt t="149613" x="3636963" y="4037013"/>
          <p14:tracePt t="149621" x="3644900" y="4027488"/>
          <p14:tracePt t="149629" x="3652838" y="4027488"/>
          <p14:tracePt t="149645" x="3652838" y="4019550"/>
          <p14:tracePt t="149653" x="3662363" y="4011613"/>
          <p14:tracePt t="149709" x="3670300" y="4002088"/>
          <p14:tracePt t="149814" x="3644900" y="4019550"/>
          <p14:tracePt t="149822" x="3594100" y="4062413"/>
          <p14:tracePt t="149829" x="3559175" y="4079875"/>
          <p14:tracePt t="149837" x="3508375" y="4121150"/>
          <p14:tracePt t="149845" x="3457575" y="4138613"/>
          <p14:tracePt t="149853" x="3424238" y="4164013"/>
          <p14:tracePt t="149861" x="3373438" y="4206875"/>
          <p14:tracePt t="149869" x="3348038" y="4224338"/>
          <p14:tracePt t="149877" x="3322638" y="4249738"/>
          <p14:tracePt t="149885" x="3305175" y="4275138"/>
          <p14:tracePt t="149893" x="3287713" y="4291013"/>
          <p14:tracePt t="149901" x="3279775" y="4316413"/>
          <p14:tracePt t="149909" x="3262313" y="4333875"/>
          <p14:tracePt t="149918" x="3244850" y="4368800"/>
          <p14:tracePt t="149925" x="3244850" y="4376738"/>
          <p14:tracePt t="149935" x="3219450" y="4394200"/>
          <p14:tracePt t="149941" x="3219450" y="4402138"/>
          <p14:tracePt t="149950" x="3186113" y="4410075"/>
          <p14:tracePt t="149957" x="3160713" y="4435475"/>
          <p14:tracePt t="149973" x="3143250" y="4445000"/>
          <p14:tracePt t="149989" x="3135313" y="4452938"/>
          <p14:tracePt t="149997" x="3127375" y="4460875"/>
          <p14:tracePt t="150013" x="3117850" y="4470400"/>
          <p14:tracePt t="150021" x="3109913" y="4478338"/>
          <p14:tracePt t="150029" x="3109913" y="4486275"/>
          <p14:tracePt t="150037" x="3092450" y="4503738"/>
          <p14:tracePt t="150045" x="3074988" y="4513263"/>
          <p14:tracePt t="150053" x="3059113" y="4521200"/>
          <p14:tracePt t="150061" x="3041650" y="4538663"/>
          <p14:tracePt t="150069" x="3008313" y="4546600"/>
          <p14:tracePt t="150077" x="2982913" y="4546600"/>
          <p14:tracePt t="150085" x="2940050" y="4572000"/>
          <p14:tracePt t="150093" x="2930525" y="4572000"/>
          <p14:tracePt t="150101" x="2914650" y="4572000"/>
          <p14:tracePt t="150109" x="2889250" y="4572000"/>
          <p14:tracePt t="150118" x="2879725" y="4572000"/>
          <p14:tracePt t="150157" x="2871788" y="4572000"/>
          <p14:tracePt t="150173" x="2854325" y="4572000"/>
          <p14:tracePt t="150181" x="2846388" y="4572000"/>
          <p14:tracePt t="150197" x="2838450" y="4564063"/>
          <p14:tracePt t="150205" x="2838450" y="4554538"/>
          <p14:tracePt t="150213" x="2828925" y="4554538"/>
          <p14:tracePt t="150221" x="2828925" y="4546600"/>
          <p14:tracePt t="150229" x="2828925" y="4538663"/>
          <p14:tracePt t="150237" x="2828925" y="4529138"/>
          <p14:tracePt t="150245" x="2828925" y="4521200"/>
          <p14:tracePt t="150253" x="2828925" y="4513263"/>
          <p14:tracePt t="150261" x="2828925" y="4503738"/>
          <p14:tracePt t="150269" x="2828925" y="4495800"/>
          <p14:tracePt t="150285" x="2828925" y="4486275"/>
          <p14:tracePt t="150317" x="2828925" y="4478338"/>
          <p14:tracePt t="150446" x="2846388" y="4486275"/>
          <p14:tracePt t="150453" x="2846388" y="4495800"/>
          <p14:tracePt t="150470" x="2889250" y="4529138"/>
          <p14:tracePt t="150485" x="2905125" y="4538663"/>
          <p14:tracePt t="150501" x="2922588" y="4554538"/>
          <p14:tracePt t="150509" x="2922588" y="4564063"/>
          <p14:tracePt t="150519" x="2930525" y="4572000"/>
          <p14:tracePt t="150582" x="2947988" y="4572000"/>
          <p14:tracePt t="150589" x="2955925" y="4572000"/>
          <p14:tracePt t="150622" x="2965450" y="4572000"/>
          <p14:tracePt t="150638" x="2973388" y="4572000"/>
          <p14:tracePt t="150646" x="2982913" y="4572000"/>
          <p14:tracePt t="150653" x="2990850" y="4572000"/>
          <p14:tracePt t="150669" x="2998788" y="4572000"/>
          <p14:tracePt t="150677" x="3008313" y="4572000"/>
          <p14:tracePt t="150693" x="3016250" y="4572000"/>
          <p14:tracePt t="150734" x="3024188" y="4579938"/>
          <p14:tracePt t="150741" x="3033713" y="4589463"/>
          <p14:tracePt t="150749" x="3049588" y="4597400"/>
          <p14:tracePt t="150757" x="3074988" y="4605338"/>
          <p14:tracePt t="150767" x="3092450" y="4605338"/>
          <p14:tracePt t="150773" x="3117850" y="4605338"/>
          <p14:tracePt t="150786" x="3135313" y="4614863"/>
          <p14:tracePt t="150789" x="3152775" y="4614863"/>
          <p14:tracePt t="150797" x="3168650" y="4614863"/>
          <p14:tracePt t="150805" x="3186113" y="4614863"/>
          <p14:tracePt t="150813" x="3211513" y="4614863"/>
          <p14:tracePt t="150821" x="3236913" y="4614863"/>
          <p14:tracePt t="150829" x="3262313" y="4614863"/>
          <p14:tracePt t="150837" x="3279775" y="4614863"/>
          <p14:tracePt t="150845" x="3287713" y="4614863"/>
          <p14:tracePt t="150853" x="3313113" y="4597400"/>
          <p14:tracePt t="150861" x="3322638" y="4589463"/>
          <p14:tracePt t="150885" x="3330575" y="4589463"/>
          <p14:tracePt t="150901" x="3330575" y="4579938"/>
          <p14:tracePt t="150909" x="3348038" y="4572000"/>
          <p14:tracePt t="150918" x="3355975" y="4572000"/>
          <p14:tracePt t="150925" x="3355975" y="4564063"/>
          <p14:tracePt t="150935" x="3373438" y="4546600"/>
          <p14:tracePt t="150941" x="3389313" y="4538663"/>
          <p14:tracePt t="150950" x="3414713" y="4521200"/>
          <p14:tracePt t="150957" x="3414713" y="4513263"/>
          <p14:tracePt t="150966" x="3432175" y="4495800"/>
          <p14:tracePt t="150973" x="3457575" y="4478338"/>
          <p14:tracePt t="150989" x="3467100" y="4460875"/>
          <p14:tracePt t="150997" x="3482975" y="4445000"/>
          <p14:tracePt t="151005" x="3492500" y="4445000"/>
          <p14:tracePt t="151013" x="3500438" y="4419600"/>
          <p14:tracePt t="151021" x="3517900" y="4410075"/>
          <p14:tracePt t="151029" x="3533775" y="4394200"/>
          <p14:tracePt t="151037" x="3559175" y="4384675"/>
          <p14:tracePt t="151045" x="3559175" y="4376738"/>
          <p14:tracePt t="151053" x="3576638" y="4351338"/>
          <p14:tracePt t="151061" x="3594100" y="4341813"/>
          <p14:tracePt t="151077" x="3602038" y="4325938"/>
          <p14:tracePt t="151085" x="3611563" y="4316413"/>
          <p14:tracePt t="151093" x="3611563" y="4308475"/>
          <p14:tracePt t="151101" x="3627438" y="4300538"/>
          <p14:tracePt t="151109" x="3627438" y="4291013"/>
          <p14:tracePt t="151119" x="3636963" y="4283075"/>
          <p14:tracePt t="151135" x="3636963" y="4275138"/>
          <p14:tracePt t="151141" x="3636963" y="4257675"/>
          <p14:tracePt t="151157" x="3644900" y="4249738"/>
          <p14:tracePt t="151173" x="3652838" y="4240213"/>
          <p14:tracePt t="151182" x="3662363" y="4232275"/>
          <p14:tracePt t="151197" x="3662363" y="4214813"/>
          <p14:tracePt t="151205" x="3662363" y="4206875"/>
          <p14:tracePt t="151213" x="3670300" y="4206875"/>
          <p14:tracePt t="151237" x="3687763" y="4189413"/>
          <p14:tracePt t="151245" x="3687763" y="4181475"/>
          <p14:tracePt t="151269" x="3695700" y="4181475"/>
          <p14:tracePt t="151277" x="3703638" y="4164013"/>
          <p14:tracePt t="151301" x="3703638" y="4156075"/>
          <p14:tracePt t="151998" x="3703638" y="4171950"/>
          <p14:tracePt t="152006" x="3687763" y="4224338"/>
          <p14:tracePt t="152014" x="3670300" y="4265613"/>
          <p14:tracePt t="152021" x="3670300" y="4300538"/>
          <p14:tracePt t="152030" x="3670300" y="4325938"/>
          <p14:tracePt t="152038" x="3670300" y="4341813"/>
          <p14:tracePt t="152045" x="3670300" y="4359275"/>
          <p14:tracePt t="152053" x="3670300" y="4384675"/>
          <p14:tracePt t="152069" x="3670300" y="4394200"/>
          <p14:tracePt t="152085" x="3678238" y="4410075"/>
          <p14:tracePt t="152102" x="3687763" y="4410075"/>
          <p14:tracePt t="152109" x="3687763" y="4419600"/>
          <p14:tracePt t="152118" x="3695700" y="4435475"/>
          <p14:tracePt t="152150" x="3703638" y="4445000"/>
          <p14:tracePt t="152173" x="3713163" y="4452938"/>
          <p14:tracePt t="152205" x="3721100" y="4460875"/>
          <p14:tracePt t="152229" x="3729038" y="4478338"/>
          <p14:tracePt t="152245" x="3729038" y="4486275"/>
          <p14:tracePt t="152253" x="3729038" y="4495800"/>
          <p14:tracePt t="152261" x="3729038" y="4503738"/>
          <p14:tracePt t="152406" x="3721100" y="4503738"/>
          <p14:tracePt t="152414" x="3713163" y="4503738"/>
          <p14:tracePt t="152429" x="3703638" y="4503738"/>
          <p14:tracePt t="152445" x="3695700" y="4495800"/>
          <p14:tracePt t="152453" x="3687763" y="4495800"/>
          <p14:tracePt t="152469" x="3678238" y="4486275"/>
          <p14:tracePt t="152493" x="3670300" y="4470400"/>
          <p14:tracePt t="152517" x="3670300" y="4460875"/>
          <p14:tracePt t="152534" x="3670300" y="4452938"/>
          <p14:tracePt t="152565" x="3670300" y="4445000"/>
          <p14:tracePt t="152814" x="3670300" y="4435475"/>
          <p14:tracePt t="152854" x="3662363" y="4427538"/>
          <p14:tracePt t="152958" x="3652838" y="4419600"/>
          <p14:tracePt t="152966" x="3652838" y="4410075"/>
          <p14:tracePt t="153045" x="3652838" y="4402138"/>
          <p14:tracePt t="153110" x="3652838" y="4394200"/>
          <p14:tracePt t="153134" x="3652838" y="4376738"/>
          <p14:tracePt t="153374" x="3644900" y="4376738"/>
          <p14:tracePt t="159478" x="3636963" y="4376738"/>
          <p14:tracePt t="159486" x="3619500" y="4376738"/>
          <p14:tracePt t="159494" x="3611563" y="4376738"/>
          <p14:tracePt t="159503" x="3602038" y="4376738"/>
          <p14:tracePt t="159510" x="3594100" y="4376738"/>
          <p14:tracePt t="159518" x="3586163" y="4368800"/>
          <p14:tracePt t="159534" x="3568700" y="4368800"/>
          <p14:tracePt t="159541" x="3559175" y="4368800"/>
          <p14:tracePt t="159550" x="3533775" y="4368800"/>
          <p14:tracePt t="159557" x="3508375" y="4368800"/>
          <p14:tracePt t="159565" x="3482975" y="4368800"/>
          <p14:tracePt t="159573" x="3449638" y="4368800"/>
          <p14:tracePt t="159582" x="3398838" y="4368800"/>
          <p14:tracePt t="159589" x="3348038" y="4368800"/>
          <p14:tracePt t="159597" x="3305175" y="4368800"/>
          <p14:tracePt t="159605" x="3244850" y="4368800"/>
          <p14:tracePt t="159613" x="3203575" y="4376738"/>
          <p14:tracePt t="159621" x="3160713" y="4376738"/>
          <p14:tracePt t="159629" x="3109913" y="4384675"/>
          <p14:tracePt t="159637" x="3074988" y="4384675"/>
          <p14:tracePt t="159645" x="3049588" y="4394200"/>
          <p14:tracePt t="159653" x="3033713" y="4394200"/>
          <p14:tracePt t="159661" x="2998788" y="4410075"/>
          <p14:tracePt t="159669" x="2965450" y="4419600"/>
          <p14:tracePt t="159677" x="2940050" y="4427538"/>
          <p14:tracePt t="159685" x="2914650" y="4435475"/>
          <p14:tracePt t="159693" x="2879725" y="4435475"/>
          <p14:tracePt t="159701" x="2838450" y="4452938"/>
          <p14:tracePt t="159709" x="2803525" y="4460875"/>
          <p14:tracePt t="159718" x="2778125" y="4470400"/>
          <p14:tracePt t="159725" x="2752725" y="4470400"/>
          <p14:tracePt t="159735" x="2735263" y="4470400"/>
          <p14:tracePt t="159797" x="2727325" y="4478338"/>
          <p14:tracePt t="159821" x="2727325" y="4486275"/>
          <p14:tracePt t="159910" x="2727325" y="4495800"/>
          <p14:tracePt t="159934" x="2719388" y="4503738"/>
          <p14:tracePt t="159950" x="2693988" y="4521200"/>
          <p14:tracePt t="159957" x="2659063" y="4521200"/>
          <p14:tracePt t="159965" x="2641600" y="4529138"/>
          <p14:tracePt t="159973" x="2625725" y="4529138"/>
          <p14:tracePt t="159982" x="2616200" y="4538663"/>
          <p14:tracePt t="160021" x="2608263" y="4538663"/>
          <p14:tracePt t="160037" x="2582863" y="4546600"/>
          <p14:tracePt t="160077" x="2574925" y="4546600"/>
          <p14:tracePt t="160213" x="2557463" y="4546600"/>
          <p14:tracePt t="160229" x="2557463" y="4538663"/>
          <p14:tracePt t="160253" x="2549525" y="4521200"/>
          <p14:tracePt t="160269" x="2540000" y="4521200"/>
          <p14:tracePt t="160277" x="2532063" y="4513263"/>
          <p14:tracePt t="160285" x="2524125" y="4495800"/>
          <p14:tracePt t="160293" x="2514600" y="4495800"/>
          <p14:tracePt t="160301" x="2506663" y="4486275"/>
          <p14:tracePt t="160309" x="2497138" y="4478338"/>
          <p14:tracePt t="160318" x="2481263" y="4460875"/>
          <p14:tracePt t="160325" x="2471738" y="4460875"/>
          <p14:tracePt t="160334" x="2471738" y="4452938"/>
          <p14:tracePt t="160341" x="2446338" y="4427538"/>
          <p14:tracePt t="160350" x="2438400" y="4427538"/>
          <p14:tracePt t="160357" x="2438400" y="4419600"/>
          <p14:tracePt t="160366" x="2420938" y="4402138"/>
          <p14:tracePt t="160373" x="2405063" y="4394200"/>
          <p14:tracePt t="160381" x="2395538" y="4376738"/>
          <p14:tracePt t="160389" x="2387600" y="4359275"/>
          <p14:tracePt t="160405" x="2379663" y="4351338"/>
          <p14:tracePt t="160413" x="2379663" y="4333875"/>
          <p14:tracePt t="160429" x="2379663" y="4325938"/>
          <p14:tracePt t="160437" x="2370138" y="4316413"/>
          <p14:tracePt t="160445" x="2370138" y="4308475"/>
          <p14:tracePt t="160453" x="2370138" y="4300538"/>
          <p14:tracePt t="160461" x="2370138" y="4283075"/>
          <p14:tracePt t="160469" x="2370138" y="4275138"/>
          <p14:tracePt t="160477" x="2370138" y="4265613"/>
          <p14:tracePt t="160485" x="2370138" y="4257675"/>
          <p14:tracePt t="160501" x="2370138" y="4232275"/>
          <p14:tracePt t="160518" x="2370138" y="4224338"/>
          <p14:tracePt t="160525" x="2370138" y="4206875"/>
          <p14:tracePt t="160534" x="2370138" y="4197350"/>
          <p14:tracePt t="160541" x="2370138" y="4189413"/>
          <p14:tracePt t="160549" x="2370138" y="4181475"/>
          <p14:tracePt t="160557" x="2370138" y="4171950"/>
          <p14:tracePt t="160565" x="2370138" y="4164013"/>
          <p14:tracePt t="160573" x="2370138" y="4156075"/>
          <p14:tracePt t="160582" x="2370138" y="4138613"/>
          <p14:tracePt t="160589" x="2379663" y="4130675"/>
          <p14:tracePt t="160605" x="2387600" y="4113213"/>
          <p14:tracePt t="160613" x="2387600" y="4105275"/>
          <p14:tracePt t="160621" x="2387600" y="4095750"/>
          <p14:tracePt t="160629" x="2395538" y="4079875"/>
          <p14:tracePt t="160637" x="2395538" y="4062413"/>
          <p14:tracePt t="160645" x="2395538" y="4044950"/>
          <p14:tracePt t="160653" x="2395538" y="4027488"/>
          <p14:tracePt t="160661" x="2413000" y="4011613"/>
          <p14:tracePt t="160677" x="2420938" y="3994150"/>
          <p14:tracePt t="160685" x="2420938" y="3986213"/>
          <p14:tracePt t="160693" x="2420938" y="3976688"/>
          <p14:tracePt t="160701" x="2420938" y="3960813"/>
          <p14:tracePt t="160709" x="2430463" y="3943350"/>
          <p14:tracePt t="160717" x="2438400" y="3935413"/>
          <p14:tracePt t="160725" x="2438400" y="3917950"/>
          <p14:tracePt t="160734" x="2446338" y="3908425"/>
          <p14:tracePt t="160741" x="2446338" y="3900488"/>
          <p14:tracePt t="160750" x="2446338" y="3883025"/>
          <p14:tracePt t="160757" x="2455863" y="3867150"/>
          <p14:tracePt t="160773" x="2463800" y="3857625"/>
          <p14:tracePt t="160781" x="2463800" y="3832225"/>
          <p14:tracePt t="160789" x="2481263" y="3816350"/>
          <p14:tracePt t="160797" x="2489200" y="3798888"/>
          <p14:tracePt t="160805" x="2497138" y="3781425"/>
          <p14:tracePt t="160821" x="2524125" y="3738563"/>
          <p14:tracePt t="160829" x="2532063" y="3722688"/>
          <p14:tracePt t="160837" x="2532063" y="3713163"/>
          <p14:tracePt t="160845" x="2532063" y="3687763"/>
          <p14:tracePt t="160853" x="2540000" y="3671888"/>
          <p14:tracePt t="160861" x="2540000" y="3646488"/>
          <p14:tracePt t="160869" x="2549525" y="3636963"/>
          <p14:tracePt t="160877" x="2565400" y="3611563"/>
          <p14:tracePt t="160885" x="2565400" y="3594100"/>
          <p14:tracePt t="160893" x="2565400" y="3578225"/>
          <p14:tracePt t="160901" x="2565400" y="3552825"/>
          <p14:tracePt t="160909" x="2565400" y="3535363"/>
          <p14:tracePt t="160918" x="2565400" y="3527425"/>
          <p14:tracePt t="160925" x="2565400" y="3502025"/>
          <p14:tracePt t="160934" x="2565400" y="3484563"/>
          <p14:tracePt t="160941" x="2565400" y="3467100"/>
          <p14:tracePt t="160950" x="2565400" y="3449638"/>
          <p14:tracePt t="160956" x="2565400" y="3433763"/>
          <p14:tracePt t="160965" x="2565400" y="3424238"/>
          <p14:tracePt t="160973" x="2565400" y="3416300"/>
          <p14:tracePt t="160981" x="2565400" y="3408363"/>
          <p14:tracePt t="160989" x="2565400" y="3398838"/>
          <p14:tracePt t="161005" x="2565400" y="3390900"/>
          <p14:tracePt t="161045" x="2565400" y="3382963"/>
          <p14:tracePt t="161069" x="2565400" y="3365500"/>
          <p14:tracePt t="161101" x="2565400" y="3355975"/>
          <p14:tracePt t="161109" x="2574925" y="3348038"/>
          <p14:tracePt t="161125" x="2574925" y="3340100"/>
          <p14:tracePt t="161230" x="2574925" y="3348038"/>
          <p14:tracePt t="161237" x="2574925" y="3355975"/>
          <p14:tracePt t="161245" x="2574925" y="3365500"/>
          <p14:tracePt t="161261" x="2574925" y="3390900"/>
          <p14:tracePt t="161269" x="2565400" y="3398838"/>
          <p14:tracePt t="161277" x="2565400" y="3416300"/>
          <p14:tracePt t="161285" x="2565400" y="3424238"/>
          <p14:tracePt t="161293" x="2565400" y="3433763"/>
          <p14:tracePt t="161302" x="2557463" y="3459163"/>
          <p14:tracePt t="161309" x="2557463" y="3475038"/>
          <p14:tracePt t="161318" x="2549525" y="3492500"/>
          <p14:tracePt t="161325" x="2540000" y="3509963"/>
          <p14:tracePt t="161335" x="2532063" y="3535363"/>
          <p14:tracePt t="161341" x="2532063" y="3543300"/>
          <p14:tracePt t="161351" x="2532063" y="3578225"/>
          <p14:tracePt t="161357" x="2524125" y="3594100"/>
          <p14:tracePt t="161366" x="2514600" y="3619500"/>
          <p14:tracePt t="161382" x="2514600" y="3636963"/>
          <p14:tracePt t="161389" x="2514600" y="3646488"/>
          <p14:tracePt t="161397" x="2514600" y="3662363"/>
          <p14:tracePt t="161405" x="2514600" y="3671888"/>
          <p14:tracePt t="161413" x="2506663" y="3687763"/>
          <p14:tracePt t="161421" x="2497138" y="3713163"/>
          <p14:tracePt t="161429" x="2489200" y="3713163"/>
          <p14:tracePt t="161437" x="2489200" y="3730625"/>
          <p14:tracePt t="161445" x="2481263" y="3748088"/>
          <p14:tracePt t="161453" x="2471738" y="3763963"/>
          <p14:tracePt t="161461" x="2471738" y="3781425"/>
          <p14:tracePt t="161469" x="2455863" y="3806825"/>
          <p14:tracePt t="161485" x="2455863" y="3824288"/>
          <p14:tracePt t="161493" x="2446338" y="3841750"/>
          <p14:tracePt t="161501" x="2446338" y="3857625"/>
          <p14:tracePt t="161509" x="2438400" y="3867150"/>
          <p14:tracePt t="161518" x="2438400" y="3875088"/>
          <p14:tracePt t="161525" x="2420938" y="3900488"/>
          <p14:tracePt t="161534" x="2420938" y="3908425"/>
          <p14:tracePt t="161541" x="2413000" y="3917950"/>
          <p14:tracePt t="161549" x="2413000" y="3925888"/>
          <p14:tracePt t="161557" x="2413000" y="3935413"/>
          <p14:tracePt t="161566" x="2413000" y="3943350"/>
          <p14:tracePt t="161573" x="2413000" y="3960813"/>
          <p14:tracePt t="161582" x="2405063" y="3976688"/>
          <p14:tracePt t="161597" x="2405063" y="4002088"/>
          <p14:tracePt t="161605" x="2405063" y="4019550"/>
          <p14:tracePt t="161613" x="2405063" y="4037013"/>
          <p14:tracePt t="161621" x="2405063" y="4052888"/>
          <p14:tracePt t="161629" x="2405063" y="4079875"/>
          <p14:tracePt t="161637" x="2405063" y="4087813"/>
          <p14:tracePt t="161645" x="2405063" y="4105275"/>
          <p14:tracePt t="161669" x="2405063" y="4113213"/>
          <p14:tracePt t="161685" x="2405063" y="4121150"/>
          <p14:tracePt t="161693" x="2405063" y="4130675"/>
          <p14:tracePt t="161701" x="2405063" y="4138613"/>
          <p14:tracePt t="161709" x="2405063" y="4146550"/>
          <p14:tracePt t="161718" x="2405063" y="4164013"/>
          <p14:tracePt t="161725" x="2405063" y="4171950"/>
          <p14:tracePt t="161734" x="2405063" y="4181475"/>
          <p14:tracePt t="161741" x="2405063" y="4197350"/>
          <p14:tracePt t="161749" x="2405063" y="4224338"/>
          <p14:tracePt t="161757" x="2420938" y="4275138"/>
          <p14:tracePt t="161766" x="2420938" y="4300538"/>
          <p14:tracePt t="161773" x="2420938" y="4333875"/>
          <p14:tracePt t="161782" x="2420938" y="4341813"/>
          <p14:tracePt t="161789" x="2420938" y="4376738"/>
          <p14:tracePt t="161797" x="2420938" y="4402138"/>
          <p14:tracePt t="161805" x="2420938" y="4410075"/>
          <p14:tracePt t="161813" x="2420938" y="4419600"/>
          <p14:tracePt t="161821" x="2420938" y="4435475"/>
          <p14:tracePt t="161837" x="2420938" y="4445000"/>
          <p14:tracePt t="161845" x="2420938" y="4452938"/>
          <p14:tracePt t="161869" x="2420938" y="4460875"/>
          <p14:tracePt t="161885" x="2420938" y="4470400"/>
          <p14:tracePt t="161949" x="2420938" y="4478338"/>
          <p14:tracePt t="161998" x="2420938" y="4470400"/>
          <p14:tracePt t="162006" x="2420938" y="4452938"/>
          <p14:tracePt t="162014" x="2420938" y="4445000"/>
          <p14:tracePt t="162022" x="2420938" y="4435475"/>
          <p14:tracePt t="162037" x="2420938" y="4419600"/>
          <p14:tracePt t="162045" x="2420938" y="4410075"/>
          <p14:tracePt t="162053" x="2420938" y="4402138"/>
          <p14:tracePt t="162061" x="2420938" y="4384675"/>
          <p14:tracePt t="162069" x="2420938" y="4368800"/>
          <p14:tracePt t="162077" x="2420938" y="4351338"/>
          <p14:tracePt t="162085" x="2420938" y="4341813"/>
          <p14:tracePt t="162093" x="2420938" y="4333875"/>
          <p14:tracePt t="162101" x="2420938" y="4316413"/>
          <p14:tracePt t="162109" x="2420938" y="4300538"/>
          <p14:tracePt t="162118" x="2420938" y="4275138"/>
          <p14:tracePt t="162125" x="2420938" y="4265613"/>
          <p14:tracePt t="162134" x="2430463" y="4240213"/>
          <p14:tracePt t="162141" x="2430463" y="4232275"/>
          <p14:tracePt t="162149" x="2430463" y="4214813"/>
          <p14:tracePt t="162157" x="2430463" y="4206875"/>
          <p14:tracePt t="162166" x="2430463" y="4197350"/>
          <p14:tracePt t="162173" x="2430463" y="4171950"/>
          <p14:tracePt t="162182" x="2430463" y="4156075"/>
          <p14:tracePt t="162189" x="2430463" y="4146550"/>
          <p14:tracePt t="162197" x="2430463" y="4130675"/>
          <p14:tracePt t="162205" x="2430463" y="4113213"/>
          <p14:tracePt t="162213" x="2430463" y="4105275"/>
          <p14:tracePt t="162221" x="2430463" y="4087813"/>
          <p14:tracePt t="162229" x="2430463" y="4079875"/>
          <p14:tracePt t="162237" x="2430463" y="4062413"/>
          <p14:tracePt t="162245" x="2438400" y="4027488"/>
          <p14:tracePt t="162261" x="2438400" y="4002088"/>
          <p14:tracePt t="162269" x="2446338" y="3986213"/>
          <p14:tracePt t="162277" x="2446338" y="3968750"/>
          <p14:tracePt t="162285" x="2463800" y="3943350"/>
          <p14:tracePt t="162301" x="2463800" y="3917950"/>
          <p14:tracePt t="162309" x="2471738" y="3908425"/>
          <p14:tracePt t="162318" x="2471738" y="3892550"/>
          <p14:tracePt t="162325" x="2471738" y="3867150"/>
          <p14:tracePt t="162334" x="2481263" y="3849688"/>
          <p14:tracePt t="162341" x="2489200" y="3832225"/>
          <p14:tracePt t="162349" x="2489200" y="3806825"/>
          <p14:tracePt t="162357" x="2489200" y="3798888"/>
          <p14:tracePt t="162366" x="2497138" y="3790950"/>
          <p14:tracePt t="162373" x="2497138" y="3773488"/>
          <p14:tracePt t="162389" x="2506663" y="3748088"/>
          <p14:tracePt t="162397" x="2514600" y="3738563"/>
          <p14:tracePt t="162405" x="2514600" y="3730625"/>
          <p14:tracePt t="162413" x="2524125" y="3705225"/>
          <p14:tracePt t="162421" x="2524125" y="3697288"/>
          <p14:tracePt t="162429" x="2524125" y="3679825"/>
          <p14:tracePt t="162437" x="2532063" y="3662363"/>
          <p14:tracePt t="162461" x="2540000" y="3636963"/>
          <p14:tracePt t="162477" x="2540000" y="3629025"/>
          <p14:tracePt t="162485" x="2549525" y="3603625"/>
          <p14:tracePt t="162501" x="2549525" y="3594100"/>
          <p14:tracePt t="162509" x="2549525" y="3578225"/>
          <p14:tracePt t="162518" x="2549525" y="3568700"/>
          <p14:tracePt t="162534" x="2549525" y="3560763"/>
          <p14:tracePt t="162541" x="2549525" y="3552825"/>
          <p14:tracePt t="162549" x="2549525" y="3535363"/>
          <p14:tracePt t="162557" x="2549525" y="3527425"/>
          <p14:tracePt t="162565" x="2549525" y="3517900"/>
          <p14:tracePt t="162573" x="2557463" y="3492500"/>
          <p14:tracePt t="162589" x="2557463" y="3467100"/>
          <p14:tracePt t="162605" x="2557463" y="3441700"/>
          <p14:tracePt t="162613" x="2557463" y="3433763"/>
          <p14:tracePt t="162621" x="2557463" y="3416300"/>
          <p14:tracePt t="162629" x="2557463" y="3398838"/>
          <p14:tracePt t="162637" x="2574925" y="3365500"/>
          <p14:tracePt t="162645" x="2582863" y="3355975"/>
          <p14:tracePt t="162653" x="2582863" y="3330575"/>
          <p14:tracePt t="162661" x="2590800" y="3314700"/>
          <p14:tracePt t="162677" x="2590800" y="3297238"/>
          <p14:tracePt t="162685" x="2590800" y="3289300"/>
          <p14:tracePt t="162693" x="2600325" y="3279775"/>
          <p14:tracePt t="162701" x="2608263" y="3271838"/>
          <p14:tracePt t="162854" x="2608263" y="3279775"/>
          <p14:tracePt t="162870" x="2608263" y="3297238"/>
          <p14:tracePt t="162877" x="2608263" y="3314700"/>
          <p14:tracePt t="162887" x="2600325" y="3322638"/>
          <p14:tracePt t="162893" x="2600325" y="3348038"/>
          <p14:tracePt t="162901" x="2590800" y="3365500"/>
          <p14:tracePt t="162909" x="2590800" y="3382963"/>
          <p14:tracePt t="162917" x="2582863" y="3398838"/>
          <p14:tracePt t="162925" x="2574925" y="3424238"/>
          <p14:tracePt t="162933" x="2565400" y="3449638"/>
          <p14:tracePt t="162941" x="2565400" y="3467100"/>
          <p14:tracePt t="162950" x="2557463" y="3484563"/>
          <p14:tracePt t="162957" x="2540000" y="3517900"/>
          <p14:tracePt t="162965" x="2540000" y="3527425"/>
          <p14:tracePt t="162973" x="2540000" y="3543300"/>
          <p14:tracePt t="162982" x="2532063" y="3560763"/>
          <p14:tracePt t="162989" x="2524125" y="3578225"/>
          <p14:tracePt t="162997" x="2524125" y="3611563"/>
          <p14:tracePt t="163005" x="2514600" y="3629025"/>
          <p14:tracePt t="163013" x="2514600" y="3636963"/>
          <p14:tracePt t="163021" x="2497138" y="3671888"/>
          <p14:tracePt t="163029" x="2497138" y="3687763"/>
          <p14:tracePt t="163037" x="2497138" y="3705225"/>
          <p14:tracePt t="163045" x="2489200" y="3722688"/>
          <p14:tracePt t="163053" x="2481263" y="3748088"/>
          <p14:tracePt t="163061" x="2463800" y="3781425"/>
          <p14:tracePt t="163069" x="2455863" y="3798888"/>
          <p14:tracePt t="163077" x="2446338" y="3816350"/>
          <p14:tracePt t="163085" x="2438400" y="3824288"/>
          <p14:tracePt t="163093" x="2438400" y="3849688"/>
          <p14:tracePt t="163101" x="2420938" y="3857625"/>
          <p14:tracePt t="163109" x="2420938" y="3883025"/>
          <p14:tracePt t="163118" x="2420938" y="3892550"/>
          <p14:tracePt t="163125" x="2420938" y="3908425"/>
          <p14:tracePt t="163134" x="2413000" y="3925888"/>
          <p14:tracePt t="163141" x="2413000" y="3951288"/>
          <p14:tracePt t="163150" x="2405063" y="3968750"/>
          <p14:tracePt t="163157" x="2405063" y="4002088"/>
          <p14:tracePt t="163165" x="2405063" y="4037013"/>
          <p14:tracePt t="163173" x="2405063" y="4079875"/>
          <p14:tracePt t="163182" x="2405063" y="4095750"/>
          <p14:tracePt t="163189" x="2405063" y="4130675"/>
          <p14:tracePt t="163197" x="2405063" y="4164013"/>
          <p14:tracePt t="163205" x="2405063" y="4197350"/>
          <p14:tracePt t="163213" x="2405063" y="4240213"/>
          <p14:tracePt t="163221" x="2438400" y="4300538"/>
          <p14:tracePt t="163229" x="2438400" y="4325938"/>
          <p14:tracePt t="163237" x="2446338" y="4351338"/>
          <p14:tracePt t="163245" x="2446338" y="4376738"/>
          <p14:tracePt t="163253" x="2455863" y="4410075"/>
          <p14:tracePt t="163261" x="2455863" y="4452938"/>
          <p14:tracePt t="163269" x="2471738" y="4503738"/>
          <p14:tracePt t="163277" x="2481263" y="4564063"/>
          <p14:tracePt t="163285" x="2497138" y="4622800"/>
          <p14:tracePt t="163293" x="2524125" y="4673600"/>
          <p14:tracePt t="163302" x="2540000" y="4716463"/>
          <p14:tracePt t="163309" x="2549525" y="4767263"/>
          <p14:tracePt t="163317" x="2574925" y="4802188"/>
          <p14:tracePt t="163325" x="2582863" y="4818063"/>
          <p14:tracePt t="163334" x="2590800" y="4835525"/>
          <p14:tracePt t="163341" x="2608263" y="4843463"/>
          <p14:tracePt t="163478" x="2616200" y="4843463"/>
          <p14:tracePt t="163485" x="2616200" y="4835525"/>
          <p14:tracePt t="163493" x="2608263" y="4827588"/>
          <p14:tracePt t="163503" x="2600325" y="4810125"/>
          <p14:tracePt t="163509" x="2600325" y="4792663"/>
          <p14:tracePt t="163517" x="2590800" y="4767263"/>
          <p14:tracePt t="163525" x="2574925" y="4759325"/>
          <p14:tracePt t="163534" x="2574925" y="4733925"/>
          <p14:tracePt t="163541" x="2557463" y="4699000"/>
          <p14:tracePt t="163550" x="2557463" y="4673600"/>
          <p14:tracePt t="163557" x="2540000" y="4630738"/>
          <p14:tracePt t="163565" x="2532063" y="4597400"/>
          <p14:tracePt t="163573" x="2524125" y="4538663"/>
          <p14:tracePt t="163582" x="2489200" y="4486275"/>
          <p14:tracePt t="163589" x="2481263" y="4452938"/>
          <p14:tracePt t="163597" x="2471738" y="4427538"/>
          <p14:tracePt t="163605" x="2463800" y="4376738"/>
          <p14:tracePt t="163613" x="2455863" y="4351338"/>
          <p14:tracePt t="163621" x="2446338" y="4333875"/>
          <p14:tracePt t="163629" x="2446338" y="4308475"/>
          <p14:tracePt t="163637" x="2438400" y="4291013"/>
          <p14:tracePt t="163645" x="2430463" y="4257675"/>
          <p14:tracePt t="163653" x="2430463" y="4249738"/>
          <p14:tracePt t="163661" x="2405063" y="4197350"/>
          <p14:tracePt t="163677" x="2395538" y="4156075"/>
          <p14:tracePt t="163693" x="2395538" y="4138613"/>
          <p14:tracePt t="163701" x="2395538" y="4130675"/>
          <p14:tracePt t="163709" x="2395538" y="4113213"/>
          <p14:tracePt t="163717" x="2395538" y="4105275"/>
          <p14:tracePt t="163725" x="2395538" y="4095750"/>
          <p14:tracePt t="163734" x="2395538" y="4087813"/>
          <p14:tracePt t="163741" x="2395538" y="4062413"/>
          <p14:tracePt t="163750" x="2395538" y="4037013"/>
          <p14:tracePt t="163757" x="2395538" y="4019550"/>
          <p14:tracePt t="163765" x="2405063" y="3986213"/>
          <p14:tracePt t="163773" x="2405063" y="3951288"/>
          <p14:tracePt t="163781" x="2413000" y="3917950"/>
          <p14:tracePt t="163789" x="2420938" y="3900488"/>
          <p14:tracePt t="163797" x="2420938" y="3883025"/>
          <p14:tracePt t="163807" x="2420938" y="3867150"/>
          <p14:tracePt t="163813" x="2438400" y="3841750"/>
          <p14:tracePt t="163821" x="2438400" y="3832225"/>
          <p14:tracePt t="163829" x="2438400" y="3806825"/>
          <p14:tracePt t="163837" x="2446338" y="3790950"/>
          <p14:tracePt t="163845" x="2446338" y="3763963"/>
          <p14:tracePt t="163853" x="2455863" y="3738563"/>
          <p14:tracePt t="163861" x="2455863" y="3713163"/>
          <p14:tracePt t="163884" x="2455863" y="3679825"/>
          <p14:tracePt t="163885" x="2455863" y="3646488"/>
          <p14:tracePt t="163893" x="2455863" y="3636963"/>
          <p14:tracePt t="163901" x="2455863" y="3611563"/>
          <p14:tracePt t="163909" x="2455863" y="3594100"/>
          <p14:tracePt t="163917" x="2455863" y="3586163"/>
          <p14:tracePt t="163925" x="2455863" y="3578225"/>
          <p14:tracePt t="163934" x="2455863" y="3568700"/>
          <p14:tracePt t="163965" x="2455863" y="3552825"/>
          <p14:tracePt t="163981" x="2455863" y="3543300"/>
          <p14:tracePt t="164029" x="2455863" y="3535363"/>
          <p14:tracePt t="164205" x="2463800" y="3535363"/>
          <p14:tracePt t="164221" x="2471738" y="3543300"/>
          <p14:tracePt t="164294" x="2471738" y="3552825"/>
          <p14:tracePt t="164302" x="2481263" y="3552825"/>
          <p14:tracePt t="164374" x="2481263" y="3560763"/>
          <p14:tracePt t="164389" x="2489200" y="3568700"/>
          <p14:tracePt t="164694" x="2506663" y="3586163"/>
          <p14:tracePt t="164773" x="2506663" y="3594100"/>
          <p14:tracePt t="164950" x="2514600" y="3603625"/>
          <p14:tracePt t="164998" x="2524125" y="3603625"/>
          <p14:tracePt t="165030" x="2532063" y="3611563"/>
          <p14:tracePt t="165054" x="2540000" y="3619500"/>
          <p14:tracePt t="165877" x="2549525" y="3619500"/>
          <p14:tracePt t="165886" x="2549525" y="3636963"/>
          <p14:tracePt t="165893" x="2549525" y="3662363"/>
          <p14:tracePt t="165902" x="2540000" y="3671888"/>
          <p14:tracePt t="165909" x="2524125" y="3697288"/>
          <p14:tracePt t="165918" x="2514600" y="3713163"/>
          <p14:tracePt t="165925" x="2514600" y="3738563"/>
          <p14:tracePt t="165935" x="2497138" y="3748088"/>
          <p14:tracePt t="165949" x="2489200" y="3773488"/>
          <p14:tracePt t="165957" x="2489200" y="3790950"/>
          <p14:tracePt t="165973" x="2489200" y="3806825"/>
          <p14:tracePt t="165982" x="2481263" y="3824288"/>
          <p14:tracePt t="165997" x="2463800" y="3841750"/>
          <p14:tracePt t="166005" x="2455863" y="3857625"/>
          <p14:tracePt t="166021" x="2455863" y="3883025"/>
          <p14:tracePt t="166029" x="2446338" y="3900488"/>
          <p14:tracePt t="166037" x="2446338" y="3917950"/>
          <p14:tracePt t="166045" x="2446338" y="3935413"/>
          <p14:tracePt t="166053" x="2446338" y="3960813"/>
          <p14:tracePt t="166061" x="2430463" y="3968750"/>
          <p14:tracePt t="166069" x="2420938" y="3986213"/>
          <p14:tracePt t="166077" x="2420938" y="4002088"/>
          <p14:tracePt t="166093" x="2413000" y="4027488"/>
          <p14:tracePt t="166101" x="2405063" y="4044950"/>
          <p14:tracePt t="166109" x="2405063" y="4052888"/>
          <p14:tracePt t="166118" x="2387600" y="4079875"/>
          <p14:tracePt t="166125" x="2387600" y="4095750"/>
          <p14:tracePt t="166135" x="2379663" y="4105275"/>
          <p14:tracePt t="166141" x="2379663" y="4130675"/>
          <p14:tracePt t="166149" x="2370138" y="4146550"/>
          <p14:tracePt t="166157" x="2362200" y="4189413"/>
          <p14:tracePt t="166167" x="2352675" y="4214813"/>
          <p14:tracePt t="166173" x="2352675" y="4240213"/>
          <p14:tracePt t="166182" x="2352675" y="4275138"/>
          <p14:tracePt t="166189" x="2352675" y="4316413"/>
          <p14:tracePt t="166197" x="2352675" y="4359275"/>
          <p14:tracePt t="166205" x="2352675" y="4384675"/>
          <p14:tracePt t="166213" x="2362200" y="4427538"/>
          <p14:tracePt t="166221" x="2370138" y="4435475"/>
          <p14:tracePt t="166229" x="2387600" y="4470400"/>
          <p14:tracePt t="166237" x="2387600" y="4478338"/>
          <p14:tracePt t="166245" x="2387600" y="4495800"/>
          <p14:tracePt t="166253" x="2395538" y="4503738"/>
          <p14:tracePt t="166269" x="2405063" y="4513263"/>
          <p14:tracePt t="166446" x="2405063" y="4495800"/>
          <p14:tracePt t="166454" x="2405063" y="4460875"/>
          <p14:tracePt t="166461" x="2405063" y="4435475"/>
          <p14:tracePt t="166469" x="2387600" y="4384675"/>
          <p14:tracePt t="166477" x="2379663" y="4351338"/>
          <p14:tracePt t="166485" x="2370138" y="4308475"/>
          <p14:tracePt t="166493" x="2336800" y="4232275"/>
          <p14:tracePt t="166501" x="2327275" y="4197350"/>
          <p14:tracePt t="166510" x="2319338" y="4146550"/>
          <p14:tracePt t="166518" x="2319338" y="4105275"/>
          <p14:tracePt t="166526" x="2319338" y="4062413"/>
          <p14:tracePt t="166535" x="2311400" y="4019550"/>
          <p14:tracePt t="166541" x="2311400" y="3976688"/>
          <p14:tracePt t="166550" x="2311400" y="3925888"/>
          <p14:tracePt t="166557" x="2311400" y="3883025"/>
          <p14:tracePt t="166565" x="2311400" y="3841750"/>
          <p14:tracePt t="166573" x="2311400" y="3806825"/>
          <p14:tracePt t="166582" x="2319338" y="3756025"/>
          <p14:tracePt t="166589" x="2327275" y="3722688"/>
          <p14:tracePt t="166597" x="2336800" y="3697288"/>
          <p14:tracePt t="166605" x="2344738" y="3671888"/>
          <p14:tracePt t="166613" x="2344738" y="3654425"/>
          <p14:tracePt t="166621" x="2344738" y="3629025"/>
          <p14:tracePt t="166629" x="2344738" y="3594100"/>
          <p14:tracePt t="166645" x="2362200" y="3560763"/>
          <p14:tracePt t="166653" x="2370138" y="3552825"/>
          <p14:tracePt t="166661" x="2379663" y="3552825"/>
          <p14:tracePt t="166669" x="2379663" y="3535363"/>
          <p14:tracePt t="166685" x="2379663" y="3517900"/>
          <p14:tracePt t="166693" x="2395538" y="3484563"/>
          <p14:tracePt t="166701" x="2405063" y="3475038"/>
          <p14:tracePt t="166709" x="2405063" y="3459163"/>
          <p14:tracePt t="166718" x="2413000" y="3424238"/>
          <p14:tracePt t="166725" x="2420938" y="3408363"/>
          <p14:tracePt t="166741" x="2430463" y="3390900"/>
          <p14:tracePt t="166750" x="2430463" y="3382963"/>
          <p14:tracePt t="166765" x="2438400" y="3373438"/>
          <p14:tracePt t="166805" x="2438400" y="3355975"/>
          <p14:tracePt t="166837" x="2446338" y="3348038"/>
          <p14:tracePt t="166974" x="2455863" y="3348038"/>
          <p14:tracePt t="167062" x="2463800" y="3348038"/>
          <p14:tracePt t="167078" x="2471738" y="3348038"/>
          <p14:tracePt t="169790" x="2481263" y="3355975"/>
          <p14:tracePt t="169798" x="2489200" y="3365500"/>
          <p14:tracePt t="169813" x="2497138" y="3373438"/>
          <p14:tracePt t="169829" x="2497138" y="3382963"/>
          <p14:tracePt t="169837" x="2497138" y="3398838"/>
          <p14:tracePt t="169845" x="2497138" y="3416300"/>
          <p14:tracePt t="169853" x="2497138" y="3424238"/>
          <p14:tracePt t="169861" x="2497138" y="3449638"/>
          <p14:tracePt t="169869" x="2497138" y="3484563"/>
          <p14:tracePt t="169884" x="2497138" y="3509963"/>
          <p14:tracePt t="169893" x="2481263" y="3527425"/>
          <p14:tracePt t="169901" x="2471738" y="3535363"/>
          <p14:tracePt t="169909" x="2455863" y="3552825"/>
          <p14:tracePt t="169917" x="2455863" y="3568700"/>
          <p14:tracePt t="169925" x="2430463" y="3586163"/>
          <p14:tracePt t="169934" x="2413000" y="3603625"/>
          <p14:tracePt t="169941" x="2395538" y="3603625"/>
          <p14:tracePt t="169950" x="2379663" y="3611563"/>
          <p14:tracePt t="169957" x="2352675" y="3629025"/>
          <p14:tracePt t="169965" x="2319338" y="3646488"/>
          <p14:tracePt t="169973" x="2301875" y="3646488"/>
          <p14:tracePt t="169981" x="2276475" y="3654425"/>
          <p14:tracePt t="169989" x="2260600" y="3679825"/>
          <p14:tracePt t="169997" x="2235200" y="3687763"/>
          <p14:tracePt t="170005" x="2225675" y="3697288"/>
          <p14:tracePt t="170013" x="2217738" y="3697288"/>
          <p14:tracePt t="170021" x="2192338" y="3722688"/>
          <p14:tracePt t="170037" x="2182813" y="3748088"/>
          <p14:tracePt t="170045" x="2174875" y="3756025"/>
          <p14:tracePt t="170061" x="2174875" y="3781425"/>
          <p14:tracePt t="170069" x="2157413" y="3798888"/>
          <p14:tracePt t="170077" x="2157413" y="3806825"/>
          <p14:tracePt t="170085" x="2157413" y="3816350"/>
          <p14:tracePt t="170093" x="2157413" y="3824288"/>
          <p14:tracePt t="170109" x="2157413" y="3841750"/>
          <p14:tracePt t="170125" x="2157413" y="3849688"/>
          <p14:tracePt t="170134" x="2157413" y="3857625"/>
          <p14:tracePt t="170141" x="2157413" y="3875088"/>
          <p14:tracePt t="170151" x="2157413" y="3883025"/>
          <p14:tracePt t="170157" x="2157413" y="3908425"/>
          <p14:tracePt t="170166" x="2157413" y="3925888"/>
          <p14:tracePt t="170173" x="2166938" y="3951288"/>
          <p14:tracePt t="170181" x="2166938" y="3986213"/>
          <p14:tracePt t="170189" x="2166938" y="4011613"/>
          <p14:tracePt t="170197" x="2174875" y="4044950"/>
          <p14:tracePt t="170205" x="2208213" y="4105275"/>
          <p14:tracePt t="170213" x="2235200" y="4164013"/>
          <p14:tracePt t="170221" x="2293938" y="4249738"/>
          <p14:tracePt t="170229" x="2336800" y="4308475"/>
          <p14:tracePt t="170237" x="2387600" y="4359275"/>
          <p14:tracePt t="170245" x="2446338" y="4427538"/>
          <p14:tracePt t="170253" x="2489200" y="4503738"/>
          <p14:tracePt t="170261" x="2532063" y="4579938"/>
          <p14:tracePt t="170269" x="2574925" y="4699000"/>
          <p14:tracePt t="170277" x="2616200" y="4810125"/>
          <p14:tracePt t="170285" x="2668588" y="4979988"/>
          <p14:tracePt t="170293" x="2735263" y="5192713"/>
          <p14:tracePt t="170301" x="2811463" y="5395913"/>
          <p14:tracePt t="170309" x="2828925" y="5694363"/>
          <p14:tracePt t="170317" x="2828925" y="6016625"/>
          <p14:tracePt t="170325" x="2828925" y="6246813"/>
          <p14:tracePt t="170334" x="2889250" y="6475413"/>
          <p14:tracePt t="170341" x="2947988" y="6602413"/>
          <p14:tracePt t="170349" x="2982913" y="6713538"/>
          <p14:tracePt t="170357" x="2990850" y="6738938"/>
          <p14:tracePt t="170366" x="3008313" y="6764338"/>
          <p14:tracePt t="170373" x="3016250" y="6772275"/>
          <p14:tracePt t="170381" x="3024188" y="6772275"/>
          <p14:tracePt t="170389" x="3041650" y="6789738"/>
          <p14:tracePt t="170397" x="3059113" y="6799263"/>
          <p14:tracePt t="170405" x="3074988" y="6799263"/>
          <p14:tracePt t="170413" x="3092450" y="6807200"/>
          <p14:tracePt t="170421" x="3117850" y="6824663"/>
          <p14:tracePt t="170429" x="3143250" y="6832600"/>
          <p14:tracePt t="170437" x="3152775" y="6832600"/>
          <p14:tracePt t="170445" x="3168650" y="6840538"/>
          <p14:tracePt t="170469" x="3178175" y="6840538"/>
          <p14:tracePt t="170485" x="3178175" y="6832600"/>
          <p14:tracePt t="170493" x="3178175" y="6807200"/>
          <p14:tracePt t="170501" x="3186113" y="6799263"/>
          <p14:tracePt t="170509" x="3203575" y="6781800"/>
          <p14:tracePt t="170518" x="3203575" y="6764338"/>
          <p14:tracePt t="170525" x="3203575" y="6756400"/>
          <p14:tracePt t="170534" x="3203575" y="6721475"/>
          <p14:tracePt t="170541" x="3203575" y="6688138"/>
          <p14:tracePt t="170549" x="3203575" y="6680200"/>
          <p14:tracePt t="170557" x="3203575" y="6637338"/>
          <p14:tracePt t="170565" x="3194050" y="6611938"/>
          <p14:tracePt t="170573" x="3160713" y="6561138"/>
          <p14:tracePt t="170581" x="3152775" y="6526213"/>
          <p14:tracePt t="170589" x="3117850" y="6483350"/>
          <p14:tracePt t="170597" x="3109913" y="6432550"/>
          <p14:tracePt t="170605" x="3100388" y="6391275"/>
          <p14:tracePt t="170613" x="3084513" y="6313488"/>
          <p14:tracePt t="170621" x="3067050" y="6280150"/>
          <p14:tracePt t="170629" x="3033713" y="6203950"/>
          <p14:tracePt t="170637" x="2998788" y="6169025"/>
          <p14:tracePt t="170645" x="2973388" y="6102350"/>
          <p14:tracePt t="170653" x="2955925" y="6059488"/>
          <p14:tracePt t="170661" x="2947988" y="6024563"/>
          <p14:tracePt t="170669" x="2930525" y="5965825"/>
          <p14:tracePt t="170677" x="2914650" y="5932488"/>
          <p14:tracePt t="170685" x="2905125" y="5880100"/>
          <p14:tracePt t="170693" x="2897188" y="5821363"/>
          <p14:tracePt t="170701" x="2879725" y="5745163"/>
          <p14:tracePt t="170709" x="2854325" y="5702300"/>
          <p14:tracePt t="170717" x="2854325" y="5659438"/>
          <p14:tracePt t="170725" x="2846388" y="5608638"/>
          <p14:tracePt t="170733" x="2846388" y="5565775"/>
          <p14:tracePt t="170741" x="2828925" y="5514975"/>
          <p14:tracePt t="170749" x="2828925" y="5472113"/>
          <p14:tracePt t="170757" x="2820988" y="5446713"/>
          <p14:tracePt t="170765" x="2820988" y="5405438"/>
          <p14:tracePt t="170773" x="2820988" y="5380038"/>
          <p14:tracePt t="170781" x="2811463" y="5337175"/>
          <p14:tracePt t="170789" x="2811463" y="5286375"/>
          <p14:tracePt t="170797" x="2811463" y="5243513"/>
          <p14:tracePt t="170805" x="2811463" y="5208588"/>
          <p14:tracePt t="170814" x="2811463" y="5167313"/>
          <p14:tracePt t="170821" x="2811463" y="5124450"/>
          <p14:tracePt t="170829" x="2811463" y="5099050"/>
          <p14:tracePt t="170837" x="2811463" y="5073650"/>
          <p14:tracePt t="170845" x="2811463" y="5038725"/>
          <p14:tracePt t="170853" x="2811463" y="5005388"/>
          <p14:tracePt t="170861" x="2811463" y="4979988"/>
          <p14:tracePt t="170869" x="2811463" y="4954588"/>
          <p14:tracePt t="170877" x="2811463" y="4929188"/>
          <p14:tracePt t="170885" x="2811463" y="4903788"/>
          <p14:tracePt t="170893" x="2811463" y="4886325"/>
          <p14:tracePt t="170901" x="2811463" y="4860925"/>
          <p14:tracePt t="170909" x="2811463" y="4843463"/>
          <p14:tracePt t="170917" x="2811463" y="4818063"/>
          <p14:tracePt t="170925" x="2811463" y="4802188"/>
          <p14:tracePt t="170933" x="2811463" y="4792663"/>
          <p14:tracePt t="170941" x="2811463" y="4784725"/>
          <p14:tracePt t="170949" x="2811463" y="4775200"/>
          <p14:tracePt t="171094" x="2811463" y="4784725"/>
          <p14:tracePt t="171110" x="2811463" y="4802188"/>
          <p14:tracePt t="171119" x="2811463" y="4818063"/>
          <p14:tracePt t="171125" x="2811463" y="4827588"/>
          <p14:tracePt t="171134" x="2828925" y="4843463"/>
          <p14:tracePt t="171141" x="2828925" y="4852988"/>
          <p14:tracePt t="171149" x="2838450" y="4860925"/>
          <p14:tracePt t="171157" x="2863850" y="4886325"/>
          <p14:tracePt t="171166" x="2879725" y="4911725"/>
          <p14:tracePt t="171173" x="2897188" y="4937125"/>
          <p14:tracePt t="171182" x="2914650" y="4962525"/>
          <p14:tracePt t="171189" x="2914650" y="4972050"/>
          <p14:tracePt t="171197" x="2940050" y="5005388"/>
          <p14:tracePt t="171205" x="2947988" y="5030788"/>
          <p14:tracePt t="171213" x="2973388" y="5056188"/>
          <p14:tracePt t="171221" x="2998788" y="5081588"/>
          <p14:tracePt t="171229" x="3024188" y="5106988"/>
          <p14:tracePt t="171237" x="3059113" y="5124450"/>
          <p14:tracePt t="171245" x="3109913" y="5132388"/>
          <p14:tracePt t="171253" x="3135313" y="5132388"/>
          <p14:tracePt t="171261" x="3160713" y="5132388"/>
          <p14:tracePt t="171269" x="3194050" y="5132388"/>
          <p14:tracePt t="171285" x="3228975" y="5132388"/>
          <p14:tracePt t="171293" x="3244850" y="5132388"/>
          <p14:tracePt t="171301" x="3254375" y="5132388"/>
          <p14:tracePt t="171309" x="3287713" y="5124450"/>
          <p14:tracePt t="171317" x="3297238" y="5116513"/>
          <p14:tracePt t="171325" x="3330575" y="5091113"/>
          <p14:tracePt t="171334" x="3373438" y="5073650"/>
          <p14:tracePt t="171341" x="3389313" y="5048250"/>
          <p14:tracePt t="171350" x="3432175" y="5030788"/>
          <p14:tracePt t="171357" x="3467100" y="4997450"/>
          <p14:tracePt t="171365" x="3482975" y="4987925"/>
          <p14:tracePt t="171373" x="3482975" y="4972050"/>
          <p14:tracePt t="171381" x="3508375" y="4937125"/>
          <p14:tracePt t="171389" x="3517900" y="4911725"/>
          <p14:tracePt t="171397" x="3517900" y="4868863"/>
          <p14:tracePt t="171405" x="3517900" y="4827588"/>
          <p14:tracePt t="171413" x="3517900" y="4792663"/>
          <p14:tracePt t="171421" x="3517900" y="4759325"/>
          <p14:tracePt t="171429" x="3517900" y="4733925"/>
          <p14:tracePt t="171437" x="3508375" y="4708525"/>
          <p14:tracePt t="171445" x="3508375" y="4683125"/>
          <p14:tracePt t="171453" x="3508375" y="4673600"/>
          <p14:tracePt t="171461" x="3500438" y="4657725"/>
          <p14:tracePt t="171469" x="3500438" y="4648200"/>
          <p14:tracePt t="171477" x="3500438" y="4640263"/>
          <p14:tracePt t="171501" x="3500438" y="4622800"/>
          <p14:tracePt t="171549" x="3500438" y="4614863"/>
          <p14:tracePt t="171557" x="3500438" y="4605338"/>
          <p14:tracePt t="171565" x="3508375" y="4605338"/>
          <p14:tracePt t="171573" x="3533775" y="4605338"/>
          <p14:tracePt t="171582" x="3559175" y="4605338"/>
          <p14:tracePt t="171589" x="3586163" y="4605338"/>
          <p14:tracePt t="171597" x="3619500" y="4605338"/>
          <p14:tracePt t="171605" x="3644900" y="4605338"/>
          <p14:tracePt t="171613" x="3678238" y="4622800"/>
          <p14:tracePt t="171621" x="3695700" y="4622800"/>
          <p14:tracePt t="171629" x="3713163" y="4630738"/>
          <p14:tracePt t="171637" x="3738563" y="4640263"/>
          <p14:tracePt t="171653" x="3756025" y="4657725"/>
          <p14:tracePt t="171669" x="3771900" y="4665663"/>
          <p14:tracePt t="171677" x="3781425" y="4665663"/>
          <p14:tracePt t="171685" x="3806825" y="4665663"/>
          <p14:tracePt t="171693" x="3814763" y="4673600"/>
          <p14:tracePt t="171701" x="3840163" y="4673600"/>
          <p14:tracePt t="171709" x="3857625" y="4673600"/>
          <p14:tracePt t="172222" x="3857625" y="4691063"/>
          <p14:tracePt t="172237" x="3857625" y="4708525"/>
          <p14:tracePt t="172245" x="3865563" y="4724400"/>
          <p14:tracePt t="172253" x="3865563" y="4733925"/>
          <p14:tracePt t="172261" x="3890963" y="4767263"/>
          <p14:tracePt t="172277" x="3900488" y="4802188"/>
          <p14:tracePt t="172285" x="3908425" y="4810125"/>
          <p14:tracePt t="172293" x="3933825" y="4860925"/>
          <p14:tracePt t="172301" x="3976688" y="4911725"/>
          <p14:tracePt t="172309" x="4027488" y="4972050"/>
          <p14:tracePt t="172317" x="4103688" y="5056188"/>
          <p14:tracePt t="172325" x="4197350" y="5192713"/>
          <p14:tracePt t="172333" x="4375150" y="5243513"/>
          <p14:tracePt t="172341" x="4503738" y="5362575"/>
          <p14:tracePt t="172350" x="4605338" y="5446713"/>
          <p14:tracePt t="172357" x="4638675" y="5481638"/>
          <p14:tracePt t="172365" x="4638675" y="5489575"/>
          <p14:tracePt t="172421" x="4706938" y="5497513"/>
          <p14:tracePt t="172429" x="4740275" y="5497513"/>
          <p14:tracePt t="172437" x="4749800" y="5497513"/>
          <p14:tracePt t="172445" x="4765675" y="5507038"/>
          <p14:tracePt t="172477" x="4775200" y="5507038"/>
          <p14:tracePt t="172493" x="4791075" y="5507038"/>
          <p14:tracePt t="172501" x="4800600" y="5481638"/>
          <p14:tracePt t="172525" x="4953000" y="5430838"/>
          <p14:tracePt t="172534" x="5292725" y="5337175"/>
          <p14:tracePt t="172541" x="5616575" y="5251450"/>
          <p14:tracePt t="172549" x="6007100" y="5175250"/>
          <p14:tracePt t="172557" x="6303963" y="5141913"/>
          <p14:tracePt t="172566" x="6584950" y="5091113"/>
          <p14:tracePt t="172573" x="6780213" y="5064125"/>
          <p14:tracePt t="172582" x="6992938" y="5030788"/>
          <p14:tracePt t="172589" x="7153275" y="5005388"/>
          <p14:tracePt t="172597" x="7358063" y="4954588"/>
          <p14:tracePt t="172605" x="7451725" y="4929188"/>
          <p14:tracePt t="172615" x="7535863" y="4894263"/>
          <p14:tracePt t="172621" x="7586663" y="4886325"/>
          <p14:tracePt t="172629" x="7604125" y="4878388"/>
          <p14:tracePt t="172637" x="7637463" y="4860925"/>
          <p14:tracePt t="172645" x="7662863" y="4835525"/>
          <p14:tracePt t="172653" x="7715250" y="4810125"/>
          <p14:tracePt t="172661" x="7773988" y="4775200"/>
          <p14:tracePt t="172669" x="7850188" y="4741863"/>
          <p14:tracePt t="172677" x="7969250" y="4708525"/>
          <p14:tracePt t="172685" x="8113713" y="4673600"/>
          <p14:tracePt t="172693" x="8301038" y="4622800"/>
          <p14:tracePt t="172701" x="8555038" y="4554538"/>
          <p14:tracePt t="172709" x="8861425" y="4521200"/>
          <p14:tracePt t="172718" x="9167813" y="4470400"/>
          <p14:tracePt t="172725" x="9464675" y="4435475"/>
          <p14:tracePt t="172735" x="9804400" y="4384675"/>
          <p14:tracePt t="172741" x="10101263" y="4351338"/>
          <p14:tracePt t="172749" x="10407650" y="4300538"/>
          <p14:tracePt t="172757" x="10739438" y="4249738"/>
          <p14:tracePt t="172765" x="11104563" y="4206875"/>
          <p14:tracePt t="172773" x="11418888" y="4206875"/>
          <p14:tracePt t="172782" x="11766550" y="4206875"/>
          <p14:tracePt t="172789" x="12055475" y="4206875"/>
          <p14:tracePt t="173006" x="12158663" y="4316413"/>
          <p14:tracePt t="173014" x="12123738" y="4325938"/>
          <p14:tracePt t="173021" x="12115800" y="4325938"/>
          <p14:tracePt t="173029" x="12098338" y="4333875"/>
          <p14:tracePt t="173037" x="12080875" y="4341813"/>
          <p14:tracePt t="173045" x="12039600" y="4368800"/>
          <p14:tracePt t="173053" x="12004675" y="4384675"/>
          <p14:tracePt t="173061" x="11953875" y="4419600"/>
          <p14:tracePt t="173069" x="11903075" y="4435475"/>
          <p14:tracePt t="173077" x="11860213" y="4452938"/>
          <p14:tracePt t="173085" x="11809413" y="4470400"/>
          <p14:tracePt t="173093" x="11776075" y="4478338"/>
          <p14:tracePt t="173102" x="11750675" y="4495800"/>
          <p14:tracePt t="173109" x="11733213" y="4503738"/>
          <p14:tracePt t="173118" x="11715750" y="4503738"/>
          <p14:tracePt t="173125" x="11699875" y="4503738"/>
          <p14:tracePt t="173134" x="11699875" y="4513263"/>
          <p14:tracePt t="173165" x="11690350" y="4521200"/>
          <p14:tracePt t="173173" x="11682413" y="4538663"/>
          <p14:tracePt t="173182" x="11674475" y="4546600"/>
          <p14:tracePt t="173189" x="11664950" y="4572000"/>
          <p14:tracePt t="173198" x="11664950" y="4579938"/>
          <p14:tracePt t="173205" x="11657013" y="4589463"/>
          <p14:tracePt t="173213" x="11657013" y="4597400"/>
          <p14:tracePt t="173229" x="11657013" y="4605338"/>
          <p14:tracePt t="173245" x="11664950" y="4605338"/>
          <p14:tracePt t="173253" x="11707813" y="4614863"/>
          <p14:tracePt t="173261" x="11784013" y="4614863"/>
          <p14:tracePt t="173269" x="11844338" y="4614863"/>
          <p14:tracePt t="173277" x="11928475" y="4614863"/>
          <p14:tracePt t="173285" x="11996738" y="4614863"/>
          <p14:tracePt t="173293" x="12080875" y="4614863"/>
          <p14:tracePt t="173301" x="12166600" y="461486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142CE0C2-A60F-4F90-A42B-945924C5A249}"/>
              </a:ext>
            </a:extLst>
          </p:cNvPr>
          <p:cNvSpPr/>
          <p:nvPr/>
        </p:nvSpPr>
        <p:spPr>
          <a:xfrm>
            <a:off x="2906641" y="0"/>
            <a:ext cx="5071004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coli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laterale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hluboká vrstva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929519-7DDE-47B5-8E4A-6711DD1B55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43" t="38188" r="43392" b="20928"/>
          <a:stretch/>
        </p:blipFill>
        <p:spPr>
          <a:xfrm>
            <a:off x="413495" y="870012"/>
            <a:ext cx="6306901" cy="502476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B6B5D63-13C0-4EA6-B09A-A2092ABB8DBD}"/>
              </a:ext>
            </a:extLst>
          </p:cNvPr>
          <p:cNvSpPr txBox="1"/>
          <p:nvPr/>
        </p:nvSpPr>
        <p:spPr>
          <a:xfrm>
            <a:off x="7214190" y="840030"/>
            <a:ext cx="3101662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/>
              <a:t>v. </a:t>
            </a:r>
            <a:r>
              <a:rPr lang="cs-CZ" b="1" dirty="0" err="1"/>
              <a:t>subclavia</a:t>
            </a: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 err="1">
                <a:solidFill>
                  <a:srgbClr val="C00000"/>
                </a:solidFill>
              </a:rPr>
              <a:t>fissura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scalenorum</a:t>
            </a:r>
            <a:r>
              <a:rPr lang="cs-CZ" b="1" dirty="0">
                <a:solidFill>
                  <a:srgbClr val="C00000"/>
                </a:solidFill>
              </a:rPr>
              <a:t>: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a. </a:t>
            </a:r>
            <a:r>
              <a:rPr lang="cs-CZ" b="1" dirty="0" err="1"/>
              <a:t>subclavia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/>
              <a:t>plexus </a:t>
            </a:r>
            <a:r>
              <a:rPr lang="cs-CZ" b="1" dirty="0" err="1"/>
              <a:t>brachialis</a:t>
            </a:r>
            <a:endParaRPr lang="cs-CZ" b="1" dirty="0"/>
          </a:p>
          <a:p>
            <a:pPr marL="342900" indent="-342900">
              <a:lnSpc>
                <a:spcPct val="150000"/>
              </a:lnSpc>
              <a:buAutoNum type="alphaLcPeriod"/>
            </a:pP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/>
              <a:t>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6531FF5-057E-48F9-94C9-97C581BB5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4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79"/>
    </mc:Choice>
    <mc:Fallback xmlns="">
      <p:transition spd="slow" advTm="48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097" x="11953875" y="4708525"/>
          <p14:tracePt t="12105" x="11784013" y="4708525"/>
          <p14:tracePt t="12114" x="11639550" y="4708525"/>
          <p14:tracePt t="12121" x="11487150" y="4708525"/>
          <p14:tracePt t="12130" x="11342688" y="4708525"/>
          <p14:tracePt t="12137" x="11223625" y="4708525"/>
          <p14:tracePt t="12145" x="11122025" y="4708525"/>
          <p14:tracePt t="12153" x="11044238" y="4733925"/>
          <p14:tracePt t="12161" x="10985500" y="4733925"/>
          <p14:tracePt t="12169" x="10960100" y="4741863"/>
          <p14:tracePt t="12178" x="10942638" y="4741863"/>
          <p14:tracePt t="12185" x="10926763" y="4749800"/>
          <p14:tracePt t="12193" x="10909300" y="4749800"/>
          <p14:tracePt t="12201" x="10901363" y="4749800"/>
          <p14:tracePt t="12209" x="10874375" y="4749800"/>
          <p14:tracePt t="12217" x="10848975" y="4759325"/>
          <p14:tracePt t="12225" x="10833100" y="4767263"/>
          <p14:tracePt t="12233" x="10798175" y="4767263"/>
          <p14:tracePt t="12241" x="10739438" y="4775200"/>
          <p14:tracePt t="12249" x="10696575" y="4775200"/>
          <p14:tracePt t="12257" x="10637838" y="4775200"/>
          <p14:tracePt t="12265" x="10585450" y="4775200"/>
          <p14:tracePt t="12273" x="10501313" y="4775200"/>
          <p14:tracePt t="12281" x="10425113" y="4775200"/>
          <p14:tracePt t="12289" x="10313988" y="4775200"/>
          <p14:tracePt t="12297" x="10169525" y="4775200"/>
          <p14:tracePt t="12305" x="10034588" y="4775200"/>
          <p14:tracePt t="12314" x="9864725" y="4775200"/>
          <p14:tracePt t="12321" x="9736138" y="4775200"/>
          <p14:tracePt t="12330" x="9634538" y="4749800"/>
          <p14:tracePt t="12337" x="9540875" y="4716463"/>
          <p14:tracePt t="12346" x="9515475" y="4699000"/>
          <p14:tracePt t="12353" x="9472613" y="4657725"/>
          <p14:tracePt t="12361" x="9413875" y="4538663"/>
          <p14:tracePt t="12369" x="9345613" y="4419600"/>
          <p14:tracePt t="12378" x="9209088" y="4214813"/>
          <p14:tracePt t="12385" x="9013825" y="3951288"/>
          <p14:tracePt t="12393" x="8759825" y="3654425"/>
          <p14:tracePt t="12401" x="8402638" y="3398838"/>
          <p14:tracePt t="12409" x="7961313" y="3178175"/>
          <p14:tracePt t="12417" x="7510463" y="2974975"/>
          <p14:tracePt t="12425" x="7153275" y="2805113"/>
          <p14:tracePt t="12433" x="6889750" y="2608263"/>
          <p14:tracePt t="12441" x="6711950" y="2473325"/>
          <p14:tracePt t="12449" x="6643688" y="2397125"/>
          <p14:tracePt t="12457" x="6635750" y="2344738"/>
          <p14:tracePt t="12465" x="6653213" y="2303463"/>
          <p14:tracePt t="12473" x="6729413" y="2243138"/>
          <p14:tracePt t="12481" x="6823075" y="2184400"/>
          <p14:tracePt t="12489" x="6958013" y="2116138"/>
          <p14:tracePt t="12497" x="7051675" y="2055813"/>
          <p14:tracePt t="12505" x="7137400" y="2014538"/>
          <p14:tracePt t="12514" x="7153275" y="2005013"/>
          <p14:tracePt t="12530" x="7145338" y="2005013"/>
          <p14:tracePt t="12537" x="7051675" y="2005013"/>
          <p14:tracePt t="12546" x="6788150" y="2124075"/>
          <p14:tracePt t="12553" x="6270625" y="2319338"/>
          <p14:tracePt t="12561" x="5487988" y="2566988"/>
          <p14:tracePt t="12569" x="4579938" y="2727325"/>
          <p14:tracePt t="12578" x="3619500" y="2846388"/>
          <p14:tracePt t="12585" x="2668588" y="2965450"/>
          <p14:tracePt t="12593" x="1801813" y="3008313"/>
          <p14:tracePt t="12601" x="1019175" y="3033713"/>
          <p14:tracePt t="12609" x="501650" y="3033713"/>
          <p14:tracePt t="12617" x="127000" y="3033713"/>
          <p14:tracePt t="12745" x="101600" y="2889250"/>
          <p14:tracePt t="12753" x="152400" y="2871788"/>
          <p14:tracePt t="12761" x="238125" y="2838450"/>
          <p14:tracePt t="12769" x="296863" y="2820988"/>
          <p14:tracePt t="12778" x="400050" y="2787650"/>
          <p14:tracePt t="12785" x="492125" y="2752725"/>
          <p14:tracePt t="12793" x="611188" y="2693988"/>
          <p14:tracePt t="12801" x="739775" y="2633663"/>
          <p14:tracePt t="12809" x="900113" y="2541588"/>
          <p14:tracePt t="12817" x="1069975" y="2438400"/>
          <p14:tracePt t="12825" x="1317625" y="2311400"/>
          <p14:tracePt t="12833" x="1657350" y="2124075"/>
          <p14:tracePt t="12841" x="1971675" y="1938338"/>
          <p14:tracePt t="12849" x="2200275" y="1793875"/>
          <p14:tracePt t="12857" x="2352675" y="1665288"/>
          <p14:tracePt t="12865" x="2497138" y="1571625"/>
          <p14:tracePt t="12873" x="2574925" y="1512888"/>
          <p14:tracePt t="12881" x="2633663" y="1487488"/>
          <p14:tracePt t="12889" x="2701925" y="1444625"/>
          <p14:tracePt t="12897" x="2752725" y="1411288"/>
          <p14:tracePt t="12905" x="2803525" y="1385888"/>
          <p14:tracePt t="12914" x="2889250" y="1333500"/>
          <p14:tracePt t="12921" x="2955925" y="1292225"/>
          <p14:tracePt t="12931" x="3041650" y="1249363"/>
          <p14:tracePt t="12937" x="3074988" y="1241425"/>
          <p14:tracePt t="12946" x="3100388" y="1231900"/>
          <p14:tracePt t="12953" x="3117850" y="1223963"/>
          <p14:tracePt t="13001" x="3127375" y="1216025"/>
          <p14:tracePt t="13009" x="3135313" y="1206500"/>
          <p14:tracePt t="13025" x="3143250" y="1206500"/>
          <p14:tracePt t="13042" x="3152775" y="1198563"/>
          <p14:tracePt t="13162" x="3143250" y="1198563"/>
          <p14:tracePt t="13170" x="3127375" y="1198563"/>
          <p14:tracePt t="13179" x="3092450" y="1206500"/>
          <p14:tracePt t="13186" x="3092450" y="1216025"/>
          <p14:tracePt t="13195" x="3074988" y="1241425"/>
          <p14:tracePt t="13202" x="3059113" y="1257300"/>
          <p14:tracePt t="13210" x="3049588" y="1274763"/>
          <p14:tracePt t="13217" x="3024188" y="1300163"/>
          <p14:tracePt t="13233" x="3024188" y="1317625"/>
          <p14:tracePt t="13241" x="3016250" y="1325563"/>
          <p14:tracePt t="13402" x="3016250" y="1333500"/>
          <p14:tracePt t="13411" x="3008313" y="1350963"/>
          <p14:tracePt t="13418" x="2990850" y="1368425"/>
          <p14:tracePt t="13426" x="2990850" y="1385888"/>
          <p14:tracePt t="13433" x="2973388" y="1393825"/>
          <p14:tracePt t="13441" x="2955925" y="1444625"/>
          <p14:tracePt t="13449" x="2940050" y="1477963"/>
          <p14:tracePt t="13457" x="2922588" y="1512888"/>
          <p14:tracePt t="13465" x="2905125" y="1563688"/>
          <p14:tracePt t="13473" x="2871788" y="1639888"/>
          <p14:tracePt t="13481" x="2846388" y="1682750"/>
          <p14:tracePt t="13489" x="2803525" y="1751013"/>
          <p14:tracePt t="13497" x="2786063" y="1784350"/>
          <p14:tracePt t="13505" x="2760663" y="1835150"/>
          <p14:tracePt t="13515" x="2744788" y="1878013"/>
          <p14:tracePt t="13521" x="2709863" y="1954213"/>
          <p14:tracePt t="13531" x="2676525" y="2030413"/>
          <p14:tracePt t="13537" x="2641600" y="2124075"/>
          <p14:tracePt t="13545" x="2625725" y="2192338"/>
          <p14:tracePt t="13553" x="2582863" y="2303463"/>
          <p14:tracePt t="13562" x="2532063" y="2387600"/>
          <p14:tracePt t="13569" x="2514600" y="2463800"/>
          <p14:tracePt t="13578" x="2471738" y="2532063"/>
          <p14:tracePt t="13585" x="2438400" y="2617788"/>
          <p14:tracePt t="13593" x="2420938" y="2651125"/>
          <p14:tracePt t="13601" x="2379663" y="2727325"/>
          <p14:tracePt t="13609" x="2352675" y="2778125"/>
          <p14:tracePt t="13617" x="2311400" y="2830513"/>
          <p14:tracePt t="13625" x="2311400" y="2855913"/>
          <p14:tracePt t="13633" x="2276475" y="2889250"/>
          <p14:tracePt t="13641" x="2260600" y="2922588"/>
          <p14:tracePt t="13649" x="2251075" y="2949575"/>
          <p14:tracePt t="13657" x="2208213" y="2990850"/>
          <p14:tracePt t="13665" x="2182813" y="3033713"/>
          <p14:tracePt t="13673" x="2141538" y="3067050"/>
          <p14:tracePt t="13682" x="2106613" y="3119438"/>
          <p14:tracePt t="13690" x="2065338" y="3160713"/>
          <p14:tracePt t="13699" x="2012950" y="3221038"/>
          <p14:tracePt t="13705" x="1979613" y="3271838"/>
          <p14:tracePt t="13714" x="1936750" y="3322638"/>
          <p14:tracePt t="13721" x="1920875" y="3348038"/>
          <p14:tracePt t="13730" x="1893888" y="3382963"/>
          <p14:tracePt t="13737" x="1885950" y="3408363"/>
          <p14:tracePt t="13746" x="1868488" y="3441700"/>
          <p14:tracePt t="13753" x="1868488" y="3449638"/>
          <p14:tracePt t="13761" x="1852613" y="3475038"/>
          <p14:tracePt t="13769" x="1843088" y="3484563"/>
          <p14:tracePt t="13778" x="1843088" y="3502025"/>
          <p14:tracePt t="13785" x="1835150" y="3517900"/>
          <p14:tracePt t="13793" x="1817688" y="3578225"/>
          <p14:tracePt t="13801" x="1809750" y="3594100"/>
          <p14:tracePt t="13809" x="1801813" y="3646488"/>
          <p14:tracePt t="13817" x="1792288" y="3662363"/>
          <p14:tracePt t="13825" x="1776413" y="3697288"/>
          <p14:tracePt t="13833" x="1776413" y="3713163"/>
          <p14:tracePt t="13841" x="1766888" y="3730625"/>
          <p14:tracePt t="13913" x="1758950" y="3738563"/>
          <p14:tracePt t="13931" x="1741488" y="3730625"/>
          <p14:tracePt t="13938" x="1741488" y="3722688"/>
          <p14:tracePt t="13946" x="1741488" y="3713163"/>
          <p14:tracePt t="13953" x="1749425" y="3697288"/>
          <p14:tracePt t="13962" x="1758950" y="3646488"/>
          <p14:tracePt t="13970" x="1792288" y="3586163"/>
          <p14:tracePt t="13979" x="1835150" y="3492500"/>
          <p14:tracePt t="13986" x="1860550" y="3408363"/>
          <p14:tracePt t="13994" x="1903413" y="3330575"/>
          <p14:tracePt t="14002" x="1954213" y="3238500"/>
          <p14:tracePt t="14010" x="2005013" y="3135313"/>
          <p14:tracePt t="14017" x="2038350" y="3033713"/>
          <p14:tracePt t="14025" x="2081213" y="2932113"/>
          <p14:tracePt t="14033" x="2132013" y="2838450"/>
          <p14:tracePt t="14041" x="2174875" y="2719388"/>
          <p14:tracePt t="14049" x="2208213" y="2633663"/>
          <p14:tracePt t="14065" x="2293938" y="2413000"/>
          <p14:tracePt t="14073" x="2311400" y="2311400"/>
          <p14:tracePt t="14081" x="2336800" y="2209800"/>
          <p14:tracePt t="14089" x="2370138" y="2133600"/>
          <p14:tracePt t="14097" x="2370138" y="2073275"/>
          <p14:tracePt t="14105" x="2379663" y="2014538"/>
          <p14:tracePt t="14114" x="2413000" y="1954213"/>
          <p14:tracePt t="14121" x="2413000" y="1911350"/>
          <p14:tracePt t="14130" x="2420938" y="1860550"/>
          <p14:tracePt t="14137" x="2420938" y="1819275"/>
          <p14:tracePt t="14146" x="2430463" y="1784350"/>
          <p14:tracePt t="14153" x="2446338" y="1741488"/>
          <p14:tracePt t="14161" x="2455863" y="1716088"/>
          <p14:tracePt t="14169" x="2463800" y="1690688"/>
          <p14:tracePt t="14178" x="2471738" y="1649413"/>
          <p14:tracePt t="14185" x="2489200" y="1614488"/>
          <p14:tracePt t="14193" x="2497138" y="1589088"/>
          <p14:tracePt t="14201" x="2506663" y="1546225"/>
          <p14:tracePt t="14209" x="2514600" y="1530350"/>
          <p14:tracePt t="14217" x="2532063" y="1512888"/>
          <p14:tracePt t="14225" x="2549525" y="1487488"/>
          <p14:tracePt t="14233" x="2565400" y="1470025"/>
          <p14:tracePt t="14241" x="2582863" y="1444625"/>
          <p14:tracePt t="14249" x="2590800" y="1419225"/>
          <p14:tracePt t="14257" x="2600325" y="1411288"/>
          <p14:tracePt t="14265" x="2608263" y="1385888"/>
          <p14:tracePt t="14273" x="2608263" y="1368425"/>
          <p14:tracePt t="14281" x="2616200" y="1343025"/>
          <p14:tracePt t="14289" x="2616200" y="1333500"/>
          <p14:tracePt t="14297" x="2616200" y="1308100"/>
          <p14:tracePt t="14314" x="2616200" y="1300163"/>
          <p14:tracePt t="14410" x="2616200" y="1308100"/>
          <p14:tracePt t="14418" x="2608263" y="1317625"/>
          <p14:tracePt t="14426" x="2600325" y="1325563"/>
          <p14:tracePt t="14433" x="2600325" y="1333500"/>
          <p14:tracePt t="14441" x="2574925" y="1360488"/>
          <p14:tracePt t="14449" x="2565400" y="1376363"/>
          <p14:tracePt t="14457" x="2540000" y="1411288"/>
          <p14:tracePt t="14465" x="2524125" y="1436688"/>
          <p14:tracePt t="14473" x="2497138" y="1477963"/>
          <p14:tracePt t="14481" x="2463800" y="1520825"/>
          <p14:tracePt t="14489" x="2438400" y="1555750"/>
          <p14:tracePt t="14497" x="2413000" y="1606550"/>
          <p14:tracePt t="14505" x="2379663" y="1639888"/>
          <p14:tracePt t="14515" x="2344738" y="1690688"/>
          <p14:tracePt t="14521" x="2286000" y="1758950"/>
          <p14:tracePt t="14531" x="2268538" y="1809750"/>
          <p14:tracePt t="14537" x="2217738" y="1870075"/>
          <p14:tracePt t="14546" x="2157413" y="1938338"/>
          <p14:tracePt t="14553" x="2132013" y="1989138"/>
          <p14:tracePt t="14562" x="2073275" y="2047875"/>
          <p14:tracePt t="14569" x="2055813" y="2116138"/>
          <p14:tracePt t="14578" x="2012950" y="2174875"/>
          <p14:tracePt t="14585" x="2005013" y="2235200"/>
          <p14:tracePt t="14593" x="1971675" y="2293938"/>
          <p14:tracePt t="14601" x="1954213" y="2344738"/>
          <p14:tracePt t="14609" x="1920875" y="2422525"/>
          <p14:tracePt t="14617" x="1903413" y="2481263"/>
          <p14:tracePt t="14625" x="1860550" y="2549525"/>
          <p14:tracePt t="14633" x="1852613" y="2582863"/>
          <p14:tracePt t="14641" x="1817688" y="2625725"/>
          <p14:tracePt t="14649" x="1784350" y="2693988"/>
          <p14:tracePt t="14657" x="1758950" y="2727325"/>
          <p14:tracePt t="14665" x="1716088" y="2795588"/>
          <p14:tracePt t="14673" x="1698625" y="2830513"/>
          <p14:tracePt t="14681" x="1673225" y="2855913"/>
          <p14:tracePt t="14689" x="1665288" y="2855913"/>
          <p14:tracePt t="14697" x="1665288" y="2863850"/>
          <p14:tracePt t="14746" x="1673225" y="2855913"/>
          <p14:tracePt t="14761" x="1682750" y="2838450"/>
          <p14:tracePt t="14778" x="1690688" y="2830513"/>
          <p14:tracePt t="14793" x="1698625" y="2820988"/>
          <p14:tracePt t="14825" x="1698625" y="2805113"/>
          <p14:tracePt t="14841" x="1716088" y="2787650"/>
          <p14:tracePt t="14849" x="1733550" y="2762250"/>
          <p14:tracePt t="14857" x="1749425" y="2752725"/>
          <p14:tracePt t="14865" x="1792288" y="2701925"/>
          <p14:tracePt t="14873" x="1835150" y="2660650"/>
          <p14:tracePt t="14881" x="1903413" y="2608263"/>
          <p14:tracePt t="14890" x="1962150" y="2541588"/>
          <p14:tracePt t="14897" x="2055813" y="2473325"/>
          <p14:tracePt t="14905" x="2149475" y="2413000"/>
          <p14:tracePt t="14914" x="2243138" y="2336800"/>
          <p14:tracePt t="14921" x="2362200" y="2260600"/>
          <p14:tracePt t="14931" x="2455863" y="2192338"/>
          <p14:tracePt t="14937" x="2549525" y="2116138"/>
          <p14:tracePt t="14945" x="2625725" y="2030413"/>
          <p14:tracePt t="14953" x="2684463" y="1954213"/>
          <p14:tracePt t="14962" x="2727325" y="1870075"/>
          <p14:tracePt t="14969" x="2760663" y="1776413"/>
          <p14:tracePt t="14978" x="2778125" y="1690688"/>
          <p14:tracePt t="14985" x="2795588" y="1631950"/>
          <p14:tracePt t="14993" x="2811463" y="1581150"/>
          <p14:tracePt t="15001" x="2820988" y="1538288"/>
          <p14:tracePt t="15010" x="2828925" y="1512888"/>
          <p14:tracePt t="15017" x="2838450" y="1487488"/>
          <p14:tracePt t="15025" x="2838450" y="1477963"/>
          <p14:tracePt t="15242" x="2863850" y="1470025"/>
          <p14:tracePt t="15250" x="2914650" y="1462088"/>
          <p14:tracePt t="15258" x="2982913" y="1427163"/>
          <p14:tracePt t="15266" x="3033713" y="1385888"/>
          <p14:tracePt t="15273" x="3100388" y="1350963"/>
          <p14:tracePt t="15282" x="3135313" y="1317625"/>
          <p14:tracePt t="15289" x="3178175" y="1274763"/>
          <p14:tracePt t="15298" x="3203575" y="1257300"/>
          <p14:tracePt t="15305" x="3211513" y="1231900"/>
          <p14:tracePt t="15314" x="3219450" y="1206500"/>
          <p14:tracePt t="15331" x="3219450" y="1198563"/>
          <p14:tracePt t="15394" x="3211513" y="1198563"/>
          <p14:tracePt t="15402" x="3203575" y="1198563"/>
          <p14:tracePt t="15425" x="3194050" y="1198563"/>
          <p14:tracePt t="15433" x="3186113" y="1198563"/>
          <p14:tracePt t="15441" x="3178175" y="1198563"/>
          <p14:tracePt t="15457" x="3168650" y="1198563"/>
          <p14:tracePt t="15465" x="3160713" y="1198563"/>
          <p14:tracePt t="15554" x="3160713" y="1181100"/>
          <p14:tracePt t="15562" x="3160713" y="1163638"/>
          <p14:tracePt t="15570" x="3160713" y="1147763"/>
          <p14:tracePt t="15578" x="3160713" y="1138238"/>
          <p14:tracePt t="15586" x="3160713" y="1130300"/>
          <p14:tracePt t="15594" x="3160713" y="1112838"/>
          <p14:tracePt t="15602" x="3160713" y="1104900"/>
          <p14:tracePt t="15610" x="3160713" y="1096963"/>
          <p14:tracePt t="15618" x="3160713" y="1079500"/>
          <p14:tracePt t="15633" x="3160713" y="1069975"/>
          <p14:tracePt t="15858" x="3160713" y="1062038"/>
          <p14:tracePt t="15866" x="3160713" y="1036638"/>
          <p14:tracePt t="15874" x="3178175" y="1036638"/>
          <p14:tracePt t="15882" x="3194050" y="1028700"/>
          <p14:tracePt t="15889" x="3203575" y="1019175"/>
          <p14:tracePt t="15897" x="3236913" y="993775"/>
          <p14:tracePt t="15905" x="3244850" y="985838"/>
          <p14:tracePt t="15914" x="3254375" y="985838"/>
          <p14:tracePt t="16330" x="3262313" y="985838"/>
          <p14:tracePt t="16338" x="3262313" y="993775"/>
          <p14:tracePt t="16354" x="3262313" y="1003300"/>
          <p14:tracePt t="16363" x="3254375" y="1011238"/>
          <p14:tracePt t="16369" x="3244850" y="1019175"/>
          <p14:tracePt t="16378" x="3244850" y="1036638"/>
          <p14:tracePt t="16385" x="3236913" y="1044575"/>
          <p14:tracePt t="16393" x="3228975" y="1069975"/>
          <p14:tracePt t="16401" x="3211513" y="1087438"/>
          <p14:tracePt t="16410" x="3203575" y="1104900"/>
          <p14:tracePt t="16417" x="3186113" y="1147763"/>
          <p14:tracePt t="16425" x="3168650" y="1173163"/>
          <p14:tracePt t="16433" x="3160713" y="1198563"/>
          <p14:tracePt t="16441" x="3152775" y="1216025"/>
          <p14:tracePt t="16449" x="3135313" y="1249363"/>
          <p14:tracePt t="16457" x="3127375" y="1274763"/>
          <p14:tracePt t="16465" x="3117850" y="1308100"/>
          <p14:tracePt t="16473" x="3084513" y="1343025"/>
          <p14:tracePt t="16481" x="3074988" y="1360488"/>
          <p14:tracePt t="16489" x="3049588" y="1393825"/>
          <p14:tracePt t="16497" x="3041650" y="1427163"/>
          <p14:tracePt t="16505" x="3041650" y="1444625"/>
          <p14:tracePt t="16514" x="3008313" y="1495425"/>
          <p14:tracePt t="16521" x="2998788" y="1520825"/>
          <p14:tracePt t="16531" x="2990850" y="1563688"/>
          <p14:tracePt t="16537" x="2982913" y="1597025"/>
          <p14:tracePt t="16545" x="2965450" y="1631950"/>
          <p14:tracePt t="16553" x="2940050" y="1682750"/>
          <p14:tracePt t="16562" x="2940050" y="1725613"/>
          <p14:tracePt t="16569" x="2897188" y="1776413"/>
          <p14:tracePt t="16578" x="2854325" y="1819275"/>
          <p14:tracePt t="16585" x="2838450" y="1860550"/>
          <p14:tracePt t="16594" x="2811463" y="1911350"/>
          <p14:tracePt t="16602" x="2795588" y="1946275"/>
          <p14:tracePt t="16609" x="2760663" y="1997075"/>
          <p14:tracePt t="16617" x="2744788" y="2022475"/>
          <p14:tracePt t="16625" x="2719388" y="2047875"/>
          <p14:tracePt t="16633" x="2693988" y="2073275"/>
          <p14:tracePt t="16641" x="2668588" y="2108200"/>
          <p14:tracePt t="16649" x="2659063" y="2124075"/>
          <p14:tracePt t="16657" x="2625725" y="2166938"/>
          <p14:tracePt t="16665" x="2608263" y="2192338"/>
          <p14:tracePt t="16673" x="2590800" y="2209800"/>
          <p14:tracePt t="16681" x="2557463" y="2217738"/>
          <p14:tracePt t="16689" x="2549525" y="2227263"/>
          <p14:tracePt t="16697" x="2524125" y="2252663"/>
          <p14:tracePt t="16705" x="2514600" y="2252663"/>
          <p14:tracePt t="16714" x="2506663" y="2268538"/>
          <p14:tracePt t="16721" x="2506663" y="2278063"/>
          <p14:tracePt t="16730" x="2489200" y="2278063"/>
          <p14:tracePt t="16737" x="2481263" y="2286000"/>
          <p14:tracePt t="16745" x="2481263" y="2293938"/>
          <p14:tracePt t="16753" x="2471738" y="2293938"/>
          <p14:tracePt t="16761" x="2455863" y="2311400"/>
          <p14:tracePt t="16769" x="2455863" y="2319338"/>
          <p14:tracePt t="16778" x="2446338" y="2328863"/>
          <p14:tracePt t="16785" x="2420938" y="2344738"/>
          <p14:tracePt t="16793" x="2413000" y="2362200"/>
          <p14:tracePt t="16801" x="2395538" y="2379663"/>
          <p14:tracePt t="16810" x="2387600" y="2397125"/>
          <p14:tracePt t="16817" x="2370138" y="2413000"/>
          <p14:tracePt t="16825" x="2352675" y="2430463"/>
          <p14:tracePt t="16833" x="2336800" y="2455863"/>
          <p14:tracePt t="16841" x="2319338" y="2473325"/>
          <p14:tracePt t="16849" x="2301875" y="2489200"/>
          <p14:tracePt t="16857" x="2293938" y="2506663"/>
          <p14:tracePt t="16865" x="2276475" y="2532063"/>
          <p14:tracePt t="16873" x="2260600" y="2549525"/>
          <p14:tracePt t="16881" x="2243138" y="2574925"/>
          <p14:tracePt t="16889" x="2225675" y="2592388"/>
          <p14:tracePt t="16898" x="2208213" y="2617788"/>
          <p14:tracePt t="16905" x="2200275" y="2643188"/>
          <p14:tracePt t="16914" x="2182813" y="2660650"/>
          <p14:tracePt t="16921" x="2157413" y="2701925"/>
          <p14:tracePt t="16932" x="2141538" y="2727325"/>
          <p14:tracePt t="16937" x="2132013" y="2736850"/>
          <p14:tracePt t="16945" x="2124075" y="2762250"/>
          <p14:tracePt t="16953" x="2116138" y="2778125"/>
          <p14:tracePt t="16961" x="2106613" y="2787650"/>
          <p14:tracePt t="16969" x="2106613" y="2795588"/>
          <p14:tracePt t="16978" x="2106613" y="2820988"/>
          <p14:tracePt t="16985" x="2098675" y="2838450"/>
          <p14:tracePt t="16993" x="2098675" y="2863850"/>
          <p14:tracePt t="17001" x="2098675" y="2889250"/>
          <p14:tracePt t="17010" x="2098675" y="2906713"/>
          <p14:tracePt t="17017" x="2090738" y="2922588"/>
          <p14:tracePt t="17025" x="2090738" y="2949575"/>
          <p14:tracePt t="17033" x="2090738" y="2957513"/>
          <p14:tracePt t="17041" x="2090738" y="2982913"/>
          <p14:tracePt t="17049" x="2073275" y="3016250"/>
          <p14:tracePt t="17057" x="2065338" y="3041650"/>
          <p14:tracePt t="17081" x="2055813" y="3076575"/>
          <p14:tracePt t="17090" x="2055813" y="3094038"/>
          <p14:tracePt t="17098" x="2047875" y="3101975"/>
          <p14:tracePt t="17105" x="2047875" y="3109913"/>
          <p14:tracePt t="17114" x="2047875" y="3127375"/>
          <p14:tracePt t="17121" x="2038350" y="3144838"/>
          <p14:tracePt t="17137" x="2030413" y="3160713"/>
          <p14:tracePt t="17145" x="2030413" y="3170238"/>
          <p14:tracePt t="17161" x="2022475" y="3186113"/>
          <p14:tracePt t="17169" x="2022475" y="3195638"/>
          <p14:tracePt t="17178" x="2022475" y="3203575"/>
          <p14:tracePt t="17185" x="2022475" y="3211513"/>
          <p14:tracePt t="17194" x="2012950" y="3228975"/>
          <p14:tracePt t="17201" x="2012950" y="3246438"/>
          <p14:tracePt t="17209" x="2012950" y="3263900"/>
          <p14:tracePt t="17217" x="2012950" y="3279775"/>
          <p14:tracePt t="17225" x="2012950" y="3305175"/>
          <p14:tracePt t="17241" x="2012950" y="3330575"/>
          <p14:tracePt t="17249" x="2012950" y="3340100"/>
          <p14:tracePt t="17257" x="2012950" y="3348038"/>
          <p14:tracePt t="17265" x="2012950" y="3365500"/>
          <p14:tracePt t="17273" x="2012950" y="3373438"/>
          <p14:tracePt t="17281" x="2012950" y="3398838"/>
          <p14:tracePt t="17289" x="2012950" y="3416300"/>
          <p14:tracePt t="17305" x="1997075" y="3449638"/>
          <p14:tracePt t="17321" x="1997075" y="3467100"/>
          <p14:tracePt t="17330" x="1997075" y="3492500"/>
          <p14:tracePt t="17337" x="1997075" y="3509963"/>
          <p14:tracePt t="17345" x="1997075" y="3517900"/>
          <p14:tracePt t="17353" x="1997075" y="3543300"/>
          <p14:tracePt t="17361" x="1987550" y="3543300"/>
          <p14:tracePt t="17369" x="1987550" y="3560763"/>
          <p14:tracePt t="17378" x="1987550" y="3578225"/>
          <p14:tracePt t="17385" x="1987550" y="3594100"/>
          <p14:tracePt t="17393" x="1979613" y="3619500"/>
          <p14:tracePt t="17401" x="1979613" y="3629025"/>
          <p14:tracePt t="17409" x="1962150" y="3662363"/>
          <p14:tracePt t="17417" x="1954213" y="3679825"/>
          <p14:tracePt t="17425" x="1946275" y="3697288"/>
          <p14:tracePt t="17433" x="1920875" y="3730625"/>
          <p14:tracePt t="17441" x="1903413" y="3748088"/>
          <p14:tracePt t="17449" x="1878013" y="3773488"/>
          <p14:tracePt t="17457" x="1868488" y="3781425"/>
          <p14:tracePt t="17465" x="1843088" y="3798888"/>
          <p14:tracePt t="17473" x="1827213" y="3816350"/>
          <p14:tracePt t="17481" x="1809750" y="3824288"/>
          <p14:tracePt t="17489" x="1809750" y="3832225"/>
          <p14:tracePt t="17505" x="1801813" y="3832225"/>
          <p14:tracePt t="17634" x="1809750" y="3832225"/>
          <p14:tracePt t="17642" x="1809750" y="3824288"/>
          <p14:tracePt t="17649" x="1809750" y="3806825"/>
          <p14:tracePt t="17657" x="1817688" y="3790950"/>
          <p14:tracePt t="17665" x="1817688" y="3773488"/>
          <p14:tracePt t="17673" x="1835150" y="3756025"/>
          <p14:tracePt t="17681" x="1835150" y="3713163"/>
          <p14:tracePt t="17689" x="1843088" y="3697288"/>
          <p14:tracePt t="17697" x="1852613" y="3646488"/>
          <p14:tracePt t="17705" x="1868488" y="3586163"/>
          <p14:tracePt t="17713" x="1893888" y="3509963"/>
          <p14:tracePt t="17721" x="1911350" y="3441700"/>
          <p14:tracePt t="17730" x="1946275" y="3340100"/>
          <p14:tracePt t="17737" x="1971675" y="3238500"/>
          <p14:tracePt t="17746" x="2005013" y="3119438"/>
          <p14:tracePt t="17753" x="2030413" y="3000375"/>
          <p14:tracePt t="17761" x="2065338" y="2889250"/>
          <p14:tracePt t="17769" x="2106613" y="2770188"/>
          <p14:tracePt t="17777" x="2124075" y="2668588"/>
          <p14:tracePt t="17785" x="2132013" y="2557463"/>
          <p14:tracePt t="17793" x="2141538" y="2438400"/>
          <p14:tracePt t="17801" x="2182813" y="2311400"/>
          <p14:tracePt t="17809" x="2192338" y="2200275"/>
          <p14:tracePt t="17817" x="2235200" y="2082800"/>
          <p14:tracePt t="17825" x="2260600" y="1979613"/>
          <p14:tracePt t="17833" x="2293938" y="1903413"/>
          <p14:tracePt t="17841" x="2311400" y="1827213"/>
          <p14:tracePt t="17849" x="2336800" y="1784350"/>
          <p14:tracePt t="17857" x="2352675" y="1741488"/>
          <p14:tracePt t="17865" x="2362200" y="1716088"/>
          <p14:tracePt t="17873" x="2387600" y="1674813"/>
          <p14:tracePt t="17881" x="2395538" y="1657350"/>
          <p14:tracePt t="17889" x="2405063" y="1639888"/>
          <p14:tracePt t="17897" x="2420938" y="1614488"/>
          <p14:tracePt t="17905" x="2430463" y="1589088"/>
          <p14:tracePt t="17914" x="2455863" y="1571625"/>
          <p14:tracePt t="17921" x="2463800" y="1555750"/>
          <p14:tracePt t="17930" x="2471738" y="1546225"/>
          <p14:tracePt t="17937" x="2497138" y="1512888"/>
          <p14:tracePt t="17946" x="2497138" y="1504950"/>
          <p14:tracePt t="17953" x="2524125" y="1477963"/>
          <p14:tracePt t="17961" x="2549525" y="1452563"/>
          <p14:tracePt t="17969" x="2557463" y="1444625"/>
          <p14:tracePt t="17978" x="2565400" y="1444625"/>
          <p14:tracePt t="17985" x="2574925" y="1436688"/>
          <p14:tracePt t="17993" x="2582863" y="1419225"/>
          <p14:tracePt t="18009" x="2582863" y="1411288"/>
          <p14:tracePt t="18017" x="2582863" y="1385888"/>
          <p14:tracePt t="18041" x="2582863" y="1376363"/>
          <p14:tracePt t="18154" x="2582863" y="1368425"/>
          <p14:tracePt t="18162" x="2590800" y="1368425"/>
          <p14:tracePt t="18170" x="2600325" y="1368425"/>
          <p14:tracePt t="18179" x="2608263" y="1368425"/>
          <p14:tracePt t="18186" x="2616200" y="1360488"/>
          <p14:tracePt t="18194" x="2625725" y="1360488"/>
          <p14:tracePt t="18202" x="2641600" y="1360488"/>
          <p14:tracePt t="18210" x="2651125" y="1350963"/>
          <p14:tracePt t="18217" x="2659063" y="1343025"/>
          <p14:tracePt t="18225" x="2668588" y="1333500"/>
          <p14:tracePt t="18242" x="2676525" y="1333500"/>
          <p14:tracePt t="18330" x="2676525" y="1343025"/>
          <p14:tracePt t="18346" x="2676525" y="1360488"/>
          <p14:tracePt t="18354" x="2659063" y="1368425"/>
          <p14:tracePt t="18362" x="2659063" y="1376363"/>
          <p14:tracePt t="18369" x="2651125" y="1393825"/>
          <p14:tracePt t="18378" x="2633663" y="1411288"/>
          <p14:tracePt t="18385" x="2616200" y="1427163"/>
          <p14:tracePt t="18393" x="2608263" y="1452563"/>
          <p14:tracePt t="18401" x="2582863" y="1477963"/>
          <p14:tracePt t="18410" x="2574925" y="1495425"/>
          <p14:tracePt t="18417" x="2574925" y="1504950"/>
          <p14:tracePt t="18425" x="2532063" y="1555750"/>
          <p14:tracePt t="18433" x="2524125" y="1563688"/>
          <p14:tracePt t="18441" x="2497138" y="1606550"/>
          <p14:tracePt t="18449" x="2489200" y="1622425"/>
          <p14:tracePt t="18457" x="2481263" y="1649413"/>
          <p14:tracePt t="18465" x="2455863" y="1690688"/>
          <p14:tracePt t="18473" x="2413000" y="1741488"/>
          <p14:tracePt t="18481" x="2387600" y="1809750"/>
          <p14:tracePt t="18489" x="2352675" y="1870075"/>
          <p14:tracePt t="18498" x="2311400" y="1938338"/>
          <p14:tracePt t="18505" x="2276475" y="2014538"/>
          <p14:tracePt t="18514" x="2235200" y="2073275"/>
          <p14:tracePt t="18521" x="2208213" y="2124075"/>
          <p14:tracePt t="18531" x="2174875" y="2184400"/>
          <p14:tracePt t="18537" x="2157413" y="2227263"/>
          <p14:tracePt t="18545" x="2149475" y="2252663"/>
          <p14:tracePt t="18553" x="2141538" y="2268538"/>
          <p14:tracePt t="18561" x="2132013" y="2303463"/>
          <p14:tracePt t="18569" x="2106613" y="2328863"/>
          <p14:tracePt t="18577" x="2106613" y="2336800"/>
          <p14:tracePt t="18585" x="2090738" y="2354263"/>
          <p14:tracePt t="18593" x="2090738" y="2379663"/>
          <p14:tracePt t="18601" x="2081213" y="2387600"/>
          <p14:tracePt t="18609" x="2073275" y="2387600"/>
          <p14:tracePt t="18802" x="2065338" y="2387600"/>
          <p14:tracePt t="18818" x="2055813" y="2387600"/>
          <p14:tracePt t="18833" x="2047875" y="2405063"/>
          <p14:tracePt t="18841" x="2047875" y="2413000"/>
          <p14:tracePt t="18849" x="2047875" y="2422525"/>
          <p14:tracePt t="18857" x="2047875" y="2455863"/>
          <p14:tracePt t="18865" x="2047875" y="2481263"/>
          <p14:tracePt t="18873" x="2047875" y="2489200"/>
          <p14:tracePt t="18881" x="2055813" y="2541588"/>
          <p14:tracePt t="18889" x="2073275" y="2549525"/>
          <p14:tracePt t="18898" x="2106613" y="2574925"/>
          <p14:tracePt t="18905" x="2132013" y="2592388"/>
          <p14:tracePt t="18914" x="2166938" y="2600325"/>
          <p14:tracePt t="18921" x="2174875" y="2608263"/>
          <p14:tracePt t="18931" x="2200275" y="2608263"/>
          <p14:tracePt t="18937" x="2217738" y="2617788"/>
          <p14:tracePt t="18945" x="2235200" y="2617788"/>
          <p14:tracePt t="18953" x="2251075" y="2617788"/>
          <p14:tracePt t="18962" x="2268538" y="2617788"/>
          <p14:tracePt t="18969" x="2268538" y="2608263"/>
          <p14:tracePt t="18978" x="2276475" y="2608263"/>
          <p14:tracePt t="18985" x="2301875" y="2600325"/>
          <p14:tracePt t="18993" x="2311400" y="2592388"/>
          <p14:tracePt t="19001" x="2311400" y="2582863"/>
          <p14:tracePt t="19010" x="2319338" y="2574925"/>
          <p14:tracePt t="19115" x="2319338" y="2566988"/>
          <p14:tracePt t="19122" x="2319338" y="2557463"/>
          <p14:tracePt t="19138" x="2319338" y="2549525"/>
          <p14:tracePt t="19146" x="2311400" y="2541588"/>
          <p14:tracePt t="19161" x="2311400" y="2532063"/>
          <p14:tracePt t="19169" x="2311400" y="2516188"/>
          <p14:tracePt t="19178" x="2311400" y="2506663"/>
          <p14:tracePt t="19185" x="2311400" y="2498725"/>
          <p14:tracePt t="19194" x="2311400" y="2481263"/>
          <p14:tracePt t="19209" x="2311400" y="2455863"/>
          <p14:tracePt t="19217" x="2311400" y="2447925"/>
          <p14:tracePt t="19241" x="2311400" y="2430463"/>
          <p14:tracePt t="19411" x="2301875" y="2430463"/>
          <p14:tracePt t="19425" x="2286000" y="2430463"/>
          <p14:tracePt t="19433" x="2276475" y="2430463"/>
          <p14:tracePt t="19498" x="2260600" y="2430463"/>
          <p14:tracePt t="19506" x="2251075" y="2430463"/>
          <p14:tracePt t="19522" x="2243138" y="2430463"/>
          <p14:tracePt t="19538" x="2217738" y="2430463"/>
          <p14:tracePt t="19545" x="2208213" y="2430463"/>
          <p14:tracePt t="19553" x="2200275" y="2438400"/>
          <p14:tracePt t="19562" x="2192338" y="2438400"/>
          <p14:tracePt t="19569" x="2182813" y="2455863"/>
          <p14:tracePt t="19578" x="2149475" y="2473325"/>
          <p14:tracePt t="19585" x="2141538" y="2473325"/>
          <p14:tracePt t="19593" x="2124075" y="2481263"/>
          <p14:tracePt t="19601" x="2106613" y="2498725"/>
          <p14:tracePt t="19609" x="2098675" y="2516188"/>
          <p14:tracePt t="19617" x="2065338" y="2532063"/>
          <p14:tracePt t="19625" x="2055813" y="2532063"/>
          <p14:tracePt t="19633" x="2030413" y="2566988"/>
          <p14:tracePt t="19641" x="2030413" y="2574925"/>
          <p14:tracePt t="19649" x="2022475" y="2574925"/>
          <p14:tracePt t="19657" x="2012950" y="2582863"/>
          <p14:tracePt t="19665" x="2012950" y="2592388"/>
          <p14:tracePt t="19673" x="2005013" y="2600325"/>
          <p14:tracePt t="19697" x="1997075" y="2608263"/>
          <p14:tracePt t="19803" x="1997075" y="2625725"/>
          <p14:tracePt t="19818" x="1987550" y="2625725"/>
          <p14:tracePt t="19850" x="1987550" y="2633663"/>
          <p14:tracePt t="19858" x="1979613" y="2643188"/>
          <p14:tracePt t="19882" x="1971675" y="2651125"/>
          <p14:tracePt t="19898" x="1962150" y="2668588"/>
          <p14:tracePt t="19906" x="1954213" y="2686050"/>
          <p14:tracePt t="19916" x="1946275" y="2693988"/>
          <p14:tracePt t="19921" x="1936750" y="2711450"/>
          <p14:tracePt t="19930" x="1928813" y="2719388"/>
          <p14:tracePt t="19937" x="1928813" y="2727325"/>
          <p14:tracePt t="19947" x="1920875" y="2744788"/>
          <p14:tracePt t="19953" x="1911350" y="2762250"/>
          <p14:tracePt t="19961" x="1893888" y="2787650"/>
          <p14:tracePt t="19978" x="1885950" y="2805113"/>
          <p14:tracePt t="19985" x="1878013" y="2820988"/>
          <p14:tracePt t="19993" x="1852613" y="2838450"/>
          <p14:tracePt t="20001" x="1843088" y="2846388"/>
          <p14:tracePt t="20009" x="1835150" y="2871788"/>
          <p14:tracePt t="20017" x="1817688" y="2897188"/>
          <p14:tracePt t="20025" x="1809750" y="2897188"/>
          <p14:tracePt t="20033" x="1792288" y="2922588"/>
          <p14:tracePt t="20041" x="1784350" y="2932113"/>
          <p14:tracePt t="20049" x="1758950" y="2932113"/>
          <p14:tracePt t="20064" x="1733550" y="2957513"/>
          <p14:tracePt t="20065" x="1698625" y="2965450"/>
          <p14:tracePt t="20073" x="1647825" y="2990850"/>
          <p14:tracePt t="20081" x="1614488" y="3016250"/>
          <p14:tracePt t="20090" x="1597025" y="3025775"/>
          <p14:tracePt t="20097" x="1554163" y="3041650"/>
          <p14:tracePt t="20105" x="1538288" y="3051175"/>
          <p14:tracePt t="20114" x="1520825" y="3059113"/>
          <p14:tracePt t="20121" x="1512888" y="3059113"/>
          <p14:tracePt t="20130" x="1503363" y="3059113"/>
          <p14:tracePt t="20145" x="1495425" y="3067050"/>
          <p14:tracePt t="20153" x="1495425" y="3076575"/>
          <p14:tracePt t="20169" x="1487488" y="3076575"/>
          <p14:tracePt t="20178" x="1477963" y="3084513"/>
          <p14:tracePt t="20185" x="1462088" y="3109913"/>
          <p14:tracePt t="20193" x="1452563" y="3109913"/>
          <p14:tracePt t="20201" x="1427163" y="3127375"/>
          <p14:tracePt t="20209" x="1419225" y="3127375"/>
          <p14:tracePt t="20217" x="1401763" y="3144838"/>
          <p14:tracePt t="20338" x="1427163" y="3144838"/>
          <p14:tracePt t="20354" x="1452563" y="3135313"/>
          <p14:tracePt t="20362" x="1477963" y="3127375"/>
          <p14:tracePt t="20369" x="1503363" y="3109913"/>
          <p14:tracePt t="20378" x="1512888" y="3101975"/>
          <p14:tracePt t="20385" x="1563688" y="3084513"/>
          <p14:tracePt t="20394" x="1606550" y="3067050"/>
          <p14:tracePt t="20401" x="1631950" y="3059113"/>
          <p14:tracePt t="20409" x="1665288" y="3059113"/>
          <p14:tracePt t="20417" x="1682750" y="3059113"/>
          <p14:tracePt t="20425" x="1698625" y="3051175"/>
          <p14:tracePt t="20433" x="1716088" y="3051175"/>
          <p14:tracePt t="20441" x="1741488" y="3041650"/>
          <p14:tracePt t="20449" x="1749425" y="3041650"/>
          <p14:tracePt t="20457" x="1758950" y="3041650"/>
          <p14:tracePt t="20465" x="1784350" y="3041650"/>
          <p14:tracePt t="20473" x="1809750" y="3025775"/>
          <p14:tracePt t="20481" x="1827213" y="3025775"/>
          <p14:tracePt t="20489" x="1852613" y="3016250"/>
          <p14:tracePt t="20498" x="1903413" y="3000375"/>
          <p14:tracePt t="20505" x="1920875" y="3000375"/>
          <p14:tracePt t="20514" x="1936750" y="2982913"/>
          <p14:tracePt t="20522" x="1954213" y="2982913"/>
          <p14:tracePt t="20530" x="1971675" y="2974975"/>
          <p14:tracePt t="20545" x="1979613" y="2974975"/>
          <p14:tracePt t="20553" x="1997075" y="2965450"/>
          <p14:tracePt t="20593" x="2005013" y="2965450"/>
          <p14:tracePt t="20601" x="2022475" y="2957513"/>
          <p14:tracePt t="20610" x="2022475" y="2949575"/>
          <p14:tracePt t="20625" x="2030413" y="2949575"/>
          <p14:tracePt t="20633" x="2047875" y="2949575"/>
          <p14:tracePt t="20730" x="2012950" y="2949575"/>
          <p14:tracePt t="20738" x="1962150" y="2949575"/>
          <p14:tracePt t="20746" x="1920875" y="2949575"/>
          <p14:tracePt t="20754" x="1885950" y="2965450"/>
          <p14:tracePt t="20763" x="1827213" y="2974975"/>
          <p14:tracePt t="20769" x="1792288" y="2990850"/>
          <p14:tracePt t="20778" x="1766888" y="3008313"/>
          <p14:tracePt t="20785" x="1741488" y="3016250"/>
          <p14:tracePt t="20794" x="1716088" y="3041650"/>
          <p14:tracePt t="20801" x="1682750" y="3059113"/>
          <p14:tracePt t="20810" x="1657350" y="3076575"/>
          <p14:tracePt t="20817" x="1639888" y="3101975"/>
          <p14:tracePt t="20825" x="1589088" y="3127375"/>
          <p14:tracePt t="20833" x="1563688" y="3144838"/>
          <p14:tracePt t="20841" x="1528763" y="3170238"/>
          <p14:tracePt t="20849" x="1503363" y="3186113"/>
          <p14:tracePt t="20857" x="1477963" y="3211513"/>
          <p14:tracePt t="20865" x="1462088" y="3221038"/>
          <p14:tracePt t="20873" x="1452563" y="3221038"/>
          <p14:tracePt t="20953" x="1470025" y="3221038"/>
          <p14:tracePt t="20962" x="1477963" y="3221038"/>
          <p14:tracePt t="20969" x="1512888" y="3221038"/>
          <p14:tracePt t="20978" x="1538288" y="3221038"/>
          <p14:tracePt t="20985" x="1554163" y="3221038"/>
          <p14:tracePt t="20994" x="1579563" y="3221038"/>
          <p14:tracePt t="21001" x="1597025" y="3221038"/>
          <p14:tracePt t="21010" x="1631950" y="3211513"/>
          <p14:tracePt t="21017" x="1673225" y="3211513"/>
          <p14:tracePt t="21025" x="1708150" y="3203575"/>
          <p14:tracePt t="21033" x="1749425" y="3203575"/>
          <p14:tracePt t="21042" x="1766888" y="3203575"/>
          <p14:tracePt t="21049" x="1784350" y="3203575"/>
          <p14:tracePt t="21057" x="1801813" y="3203575"/>
          <p14:tracePt t="21065" x="1827213" y="3203575"/>
          <p14:tracePt t="21081" x="1835150" y="3203575"/>
          <p14:tracePt t="21083" x="1852613" y="3203575"/>
          <p14:tracePt t="21089" x="1868488" y="3203575"/>
          <p14:tracePt t="21105" x="1903413" y="3203575"/>
          <p14:tracePt t="21115" x="1903413" y="3211513"/>
          <p14:tracePt t="21122" x="1936750" y="3221038"/>
          <p14:tracePt t="21137" x="1954213" y="3221038"/>
          <p14:tracePt t="21145" x="1962150" y="3221038"/>
          <p14:tracePt t="21282" x="1946275" y="3221038"/>
          <p14:tracePt t="21290" x="1893888" y="3221038"/>
          <p14:tracePt t="21299" x="1843088" y="3238500"/>
          <p14:tracePt t="21306" x="1784350" y="3246438"/>
          <p14:tracePt t="21314" x="1724025" y="3246438"/>
          <p14:tracePt t="21321" x="1682750" y="3254375"/>
          <p14:tracePt t="21330" x="1639888" y="3263900"/>
          <p14:tracePt t="21337" x="1606550" y="3263900"/>
          <p14:tracePt t="21346" x="1563688" y="3263900"/>
          <p14:tracePt t="21353" x="1546225" y="3279775"/>
          <p14:tracePt t="21362" x="1512888" y="3279775"/>
          <p14:tracePt t="21369" x="1495425" y="3289300"/>
          <p14:tracePt t="21378" x="1470025" y="3297238"/>
          <p14:tracePt t="21385" x="1419225" y="3322638"/>
          <p14:tracePt t="21394" x="1401763" y="3330575"/>
          <p14:tracePt t="21401" x="1368425" y="3340100"/>
          <p14:tracePt t="21409" x="1333500" y="3365500"/>
          <p14:tracePt t="21417" x="1317625" y="3365500"/>
          <p14:tracePt t="21425" x="1308100" y="3373438"/>
          <p14:tracePt t="21586" x="1308100" y="3382963"/>
          <p14:tracePt t="21722" x="1317625" y="3390900"/>
          <p14:tracePt t="21745" x="1325563" y="3398838"/>
          <p14:tracePt t="21754" x="1358900" y="3416300"/>
          <p14:tracePt t="21762" x="1393825" y="3433763"/>
          <p14:tracePt t="21770" x="1419225" y="3459163"/>
          <p14:tracePt t="21779" x="1462088" y="3484563"/>
          <p14:tracePt t="21785" x="1495425" y="3517900"/>
          <p14:tracePt t="21794" x="1528763" y="3552825"/>
          <p14:tracePt t="21802" x="1546225" y="3568700"/>
          <p14:tracePt t="21810" x="1571625" y="3594100"/>
          <p14:tracePt t="21817" x="1589088" y="3603625"/>
          <p14:tracePt t="21825" x="1597025" y="3603625"/>
          <p14:tracePt t="21842" x="1606550" y="3611563"/>
          <p14:tracePt t="21962" x="1597025" y="3603625"/>
          <p14:tracePt t="22003" x="1597025" y="3594100"/>
          <p14:tracePt t="22034" x="1597025" y="3586163"/>
          <p14:tracePt t="22211" x="1579563" y="3586163"/>
          <p14:tracePt t="22290" x="1571625" y="3586163"/>
          <p14:tracePt t="22378" x="1563688" y="3586163"/>
          <p14:tracePt t="22490" x="1563688" y="3578225"/>
          <p14:tracePt t="22649" x="1563688" y="3568700"/>
          <p14:tracePt t="22657" x="1571625" y="3568700"/>
          <p14:tracePt t="22713" x="1589088" y="3560763"/>
          <p14:tracePt t="22754" x="1597025" y="3552825"/>
          <p14:tracePt t="23323" x="1597025" y="3560763"/>
          <p14:tracePt t="23538" x="1597025" y="3552825"/>
          <p14:tracePt t="23554" x="1597025" y="3535363"/>
          <p14:tracePt t="23562" x="1606550" y="3527425"/>
          <p14:tracePt t="23569" x="1606550" y="3509963"/>
          <p14:tracePt t="23578" x="1622425" y="3475038"/>
          <p14:tracePt t="23594" x="1647825" y="3441700"/>
          <p14:tracePt t="23601" x="1657350" y="3408363"/>
          <p14:tracePt t="23609" x="1682750" y="3373438"/>
          <p14:tracePt t="23617" x="1698625" y="3340100"/>
          <p14:tracePt t="23625" x="1716088" y="3305175"/>
          <p14:tracePt t="23633" x="1733550" y="3263900"/>
          <p14:tracePt t="23642" x="1749425" y="3228975"/>
          <p14:tracePt t="23649" x="1766888" y="3195638"/>
          <p14:tracePt t="23657" x="1776413" y="3170238"/>
          <p14:tracePt t="23665" x="1784350" y="3152775"/>
          <p14:tracePt t="23673" x="1792288" y="3144838"/>
          <p14:tracePt t="23681" x="1801813" y="3119438"/>
          <p14:tracePt t="23689" x="1809750" y="3101975"/>
          <p14:tracePt t="23697" x="1817688" y="3084513"/>
          <p14:tracePt t="23705" x="1827213" y="3076575"/>
          <p14:tracePt t="23721" x="1843088" y="3051175"/>
          <p14:tracePt t="23737" x="1852613" y="3033713"/>
          <p14:tracePt t="23745" x="1878013" y="3008313"/>
          <p14:tracePt t="23753" x="1893888" y="2990850"/>
          <p14:tracePt t="23769" x="1903413" y="2974975"/>
          <p14:tracePt t="23777" x="1928813" y="2957513"/>
          <p14:tracePt t="23793" x="1954213" y="2957513"/>
          <p14:tracePt t="23801" x="1954213" y="2949575"/>
          <p14:tracePt t="23809" x="1971675" y="2940050"/>
          <p14:tracePt t="23817" x="1987550" y="2932113"/>
          <p14:tracePt t="23825" x="1987550" y="2922588"/>
          <p14:tracePt t="23833" x="1997075" y="2914650"/>
          <p14:tracePt t="23841" x="2005013" y="2889250"/>
          <p14:tracePt t="23849" x="2022475" y="2855913"/>
          <p14:tracePt t="23857" x="2030413" y="2830513"/>
          <p14:tracePt t="23865" x="2038350" y="2813050"/>
          <p14:tracePt t="23873" x="2047875" y="2787650"/>
          <p14:tracePt t="23881" x="2065338" y="2752725"/>
          <p14:tracePt t="23889" x="2073275" y="2736850"/>
          <p14:tracePt t="23897" x="2073275" y="2719388"/>
          <p14:tracePt t="23904" x="2073275" y="2711450"/>
          <p14:tracePt t="23914" x="2073275" y="2693988"/>
          <p14:tracePt t="23921" x="2081213" y="2660650"/>
          <p14:tracePt t="23930" x="2090738" y="2625725"/>
          <p14:tracePt t="23937" x="2106613" y="2617788"/>
          <p14:tracePt t="23946" x="2106613" y="2592388"/>
          <p14:tracePt t="23953" x="2106613" y="2574925"/>
          <p14:tracePt t="23961" x="2116138" y="2557463"/>
          <p14:tracePt t="23969" x="2116138" y="2549525"/>
          <p14:tracePt t="23978" x="2116138" y="2532063"/>
          <p14:tracePt t="23985" x="2116138" y="2524125"/>
          <p14:tracePt t="23993" x="2116138" y="2516188"/>
          <p14:tracePt t="24001" x="2116138" y="2506663"/>
          <p14:tracePt t="24009" x="2124075" y="2489200"/>
          <p14:tracePt t="24025" x="2141538" y="2473325"/>
          <p14:tracePt t="24049" x="2149475" y="2455863"/>
          <p14:tracePt t="24065" x="2157413" y="2438400"/>
          <p14:tracePt t="24081" x="2174875" y="2430463"/>
          <p14:tracePt t="24097" x="2174875" y="2422525"/>
          <p14:tracePt t="24114" x="2182813" y="2413000"/>
          <p14:tracePt t="24257" x="2182813" y="2422525"/>
          <p14:tracePt t="24361" x="2192338" y="2430463"/>
          <p14:tracePt t="24369" x="2200275" y="2430463"/>
          <p14:tracePt t="24377" x="2208213" y="2430463"/>
          <p14:tracePt t="24385" x="2235200" y="2430463"/>
          <p14:tracePt t="24393" x="2243138" y="2430463"/>
          <p14:tracePt t="24409" x="2260600" y="2430463"/>
          <p14:tracePt t="24433" x="2268538" y="2413000"/>
          <p14:tracePt t="24770" x="2243138" y="2430463"/>
          <p14:tracePt t="24779" x="2200275" y="2463800"/>
          <p14:tracePt t="24786" x="2192338" y="2463800"/>
          <p14:tracePt t="24794" x="2157413" y="2489200"/>
          <p14:tracePt t="24802" x="2124075" y="2506663"/>
          <p14:tracePt t="24810" x="2098675" y="2532063"/>
          <p14:tracePt t="24818" x="2073275" y="2549525"/>
          <p14:tracePt t="24826" x="2030413" y="2582863"/>
          <p14:tracePt t="24834" x="2005013" y="2600325"/>
          <p14:tracePt t="24842" x="1971675" y="2625725"/>
          <p14:tracePt t="24849" x="1946275" y="2633663"/>
          <p14:tracePt t="24857" x="1911350" y="2660650"/>
          <p14:tracePt t="24866" x="1893888" y="2668588"/>
          <p14:tracePt t="24873" x="1878013" y="2676525"/>
          <p14:tracePt t="24882" x="1852613" y="2693988"/>
          <p14:tracePt t="24889" x="1843088" y="2701925"/>
          <p14:tracePt t="25034" x="1852613" y="2701925"/>
          <p14:tracePt t="25050" x="1860550" y="2701925"/>
          <p14:tracePt t="25058" x="1878013" y="2701925"/>
          <p14:tracePt t="25067" x="1893888" y="2711450"/>
          <p14:tracePt t="25074" x="1903413" y="2719388"/>
          <p14:tracePt t="25082" x="1911350" y="2727325"/>
          <p14:tracePt t="25089" x="1911350" y="2736850"/>
          <p14:tracePt t="25097" x="1911350" y="2752725"/>
          <p14:tracePt t="25105" x="1928813" y="2787650"/>
          <p14:tracePt t="25121" x="1928813" y="2830513"/>
          <p14:tracePt t="25131" x="1936750" y="2855913"/>
          <p14:tracePt t="25137" x="1946275" y="2863850"/>
          <p14:tracePt t="25146" x="1954213" y="2889250"/>
          <p14:tracePt t="25153" x="1971675" y="2906713"/>
          <p14:tracePt t="25162" x="1979613" y="2906713"/>
          <p14:tracePt t="25169" x="1979613" y="2922588"/>
          <p14:tracePt t="25178" x="1979613" y="2932113"/>
          <p14:tracePt t="25185" x="1987550" y="2932113"/>
          <p14:tracePt t="25201" x="1997075" y="2932113"/>
          <p14:tracePt t="25209" x="2005013" y="2940050"/>
          <p14:tracePt t="25362" x="2005013" y="2957513"/>
          <p14:tracePt t="25379" x="1997075" y="2957513"/>
          <p14:tracePt t="25386" x="1979613" y="2957513"/>
          <p14:tracePt t="25394" x="1962150" y="2965450"/>
          <p14:tracePt t="25401" x="1928813" y="2974975"/>
          <p14:tracePt t="25409" x="1903413" y="2982913"/>
          <p14:tracePt t="25417" x="1868488" y="3000375"/>
          <p14:tracePt t="25425" x="1852613" y="3000375"/>
          <p14:tracePt t="25433" x="1817688" y="3000375"/>
          <p14:tracePt t="25441" x="1801813" y="3000375"/>
          <p14:tracePt t="25449" x="1801813" y="3008313"/>
          <p14:tracePt t="25457" x="1784350" y="3008313"/>
          <p14:tracePt t="25473" x="1776413" y="3008313"/>
          <p14:tracePt t="25489" x="1776413" y="3016250"/>
          <p14:tracePt t="25497" x="1758950" y="3025775"/>
          <p14:tracePt t="25505" x="1741488" y="3033713"/>
          <p14:tracePt t="25514" x="1741488" y="3041650"/>
          <p14:tracePt t="25521" x="1733550" y="3041650"/>
          <p14:tracePt t="25530" x="1716088" y="3041650"/>
          <p14:tracePt t="25610" x="1724025" y="3041650"/>
          <p14:tracePt t="25618" x="1758950" y="3041650"/>
          <p14:tracePt t="25626" x="1792288" y="3041650"/>
          <p14:tracePt t="25634" x="1827213" y="3041650"/>
          <p14:tracePt t="25642" x="1835150" y="3041650"/>
          <p14:tracePt t="25650" x="1860550" y="3041650"/>
          <p14:tracePt t="25657" x="1868488" y="3041650"/>
          <p14:tracePt t="25665" x="1893888" y="3041650"/>
          <p14:tracePt t="25673" x="1911350" y="3059113"/>
          <p14:tracePt t="25689" x="1928813" y="3067050"/>
          <p14:tracePt t="25705" x="1928813" y="3076575"/>
          <p14:tracePt t="25714" x="1936750" y="3076575"/>
          <p14:tracePt t="25721" x="1946275" y="3084513"/>
          <p14:tracePt t="25730" x="1946275" y="3101975"/>
          <p14:tracePt t="25737" x="1962150" y="3119438"/>
          <p14:tracePt t="25747" x="1971675" y="3119438"/>
          <p14:tracePt t="25753" x="1979613" y="3144838"/>
          <p14:tracePt t="25761" x="1997075" y="3160713"/>
          <p14:tracePt t="25769" x="2005013" y="3178175"/>
          <p14:tracePt t="25778" x="2012950" y="3186113"/>
          <p14:tracePt t="25785" x="2022475" y="3195638"/>
          <p14:tracePt t="25793" x="2030413" y="3203575"/>
          <p14:tracePt t="25825" x="2038350" y="3211513"/>
          <p14:tracePt t="25954" x="2030413" y="3211513"/>
          <p14:tracePt t="25962" x="2012950" y="3211513"/>
          <p14:tracePt t="25970" x="1997075" y="3211513"/>
          <p14:tracePt t="25978" x="1971675" y="3211513"/>
          <p14:tracePt t="25985" x="1954213" y="3221038"/>
          <p14:tracePt t="25994" x="1920875" y="3238500"/>
          <p14:tracePt t="26001" x="1885950" y="3254375"/>
          <p14:tracePt t="26009" x="1843088" y="3254375"/>
          <p14:tracePt t="26017" x="1792288" y="3279775"/>
          <p14:tracePt t="26025" x="1733550" y="3305175"/>
          <p14:tracePt t="26033" x="1673225" y="3340100"/>
          <p14:tracePt t="26042" x="1622425" y="3355975"/>
          <p14:tracePt t="26049" x="1563688" y="3382963"/>
          <p14:tracePt t="26057" x="1528763" y="3390900"/>
          <p14:tracePt t="26081" x="1470025" y="3424238"/>
          <p14:tracePt t="26098" x="1462088" y="3433763"/>
          <p14:tracePt t="26130" x="1452563" y="3441700"/>
          <p14:tracePt t="26658" x="1444625" y="3441700"/>
          <p14:tracePt t="26666" x="1435100" y="3441700"/>
          <p14:tracePt t="26674" x="1427163" y="3459163"/>
          <p14:tracePt t="26683" x="1419225" y="3467100"/>
          <p14:tracePt t="26705" x="1409700" y="3467100"/>
          <p14:tracePt t="26714" x="1401763" y="3467100"/>
          <p14:tracePt t="26730" x="1393825" y="3467100"/>
          <p14:tracePt t="26737" x="1384300" y="3467100"/>
          <p14:tracePt t="26753" x="1376363" y="3467100"/>
          <p14:tracePt t="27994" x="1376363" y="3459163"/>
          <p14:tracePt t="28202" x="1384300" y="3449638"/>
          <p14:tracePt t="28530" x="1393825" y="3449638"/>
          <p14:tracePt t="28705" x="1401763" y="3449638"/>
          <p14:tracePt t="28729" x="1401763" y="3441700"/>
          <p14:tracePt t="28737" x="1409700" y="3433763"/>
          <p14:tracePt t="29178" x="1419225" y="3433763"/>
          <p14:tracePt t="29194" x="1427163" y="3433763"/>
          <p14:tracePt t="29626" x="1435100" y="3433763"/>
          <p14:tracePt t="29634" x="1444625" y="3433763"/>
          <p14:tracePt t="30010" x="1462088" y="3433763"/>
          <p14:tracePt t="30018" x="1487488" y="3424238"/>
          <p14:tracePt t="30026" x="1528763" y="3390900"/>
          <p14:tracePt t="30034" x="1554163" y="3373438"/>
          <p14:tracePt t="30041" x="1579563" y="3365500"/>
          <p14:tracePt t="30049" x="1597025" y="3340100"/>
          <p14:tracePt t="30057" x="1622425" y="3314700"/>
          <p14:tracePt t="30065" x="1631950" y="3297238"/>
          <p14:tracePt t="30080" x="1673225" y="3263900"/>
          <p14:tracePt t="30081" x="1690688" y="3238500"/>
          <p14:tracePt t="30089" x="1708150" y="3211513"/>
          <p14:tracePt t="30097" x="1766888" y="3160713"/>
          <p14:tracePt t="30105" x="1809750" y="3135313"/>
          <p14:tracePt t="30113" x="1878013" y="3094038"/>
          <p14:tracePt t="30121" x="1928813" y="3051175"/>
          <p14:tracePt t="30130" x="1979613" y="3008313"/>
          <p14:tracePt t="30137" x="2030413" y="2990850"/>
          <p14:tracePt t="30146" x="2047875" y="2965450"/>
          <p14:tracePt t="30153" x="2073275" y="2940050"/>
          <p14:tracePt t="30161" x="2116138" y="2914650"/>
          <p14:tracePt t="30169" x="2141538" y="2889250"/>
          <p14:tracePt t="30177" x="2149475" y="2881313"/>
          <p14:tracePt t="30185" x="2182813" y="2855913"/>
          <p14:tracePt t="30193" x="2225675" y="2830513"/>
          <p14:tracePt t="30201" x="2260600" y="2813050"/>
          <p14:tracePt t="30209" x="2276475" y="2795588"/>
          <p14:tracePt t="30217" x="2301875" y="2770188"/>
          <p14:tracePt t="30225" x="2319338" y="2744788"/>
          <p14:tracePt t="30233" x="2362200" y="2701925"/>
          <p14:tracePt t="30241" x="2379663" y="2686050"/>
          <p14:tracePt t="30249" x="2395538" y="2660650"/>
          <p14:tracePt t="30257" x="2413000" y="2633663"/>
          <p14:tracePt t="30265" x="2420938" y="2600325"/>
          <p14:tracePt t="30273" x="2430463" y="2582863"/>
          <p14:tracePt t="30281" x="2455863" y="2566988"/>
          <p14:tracePt t="30289" x="2481263" y="2541588"/>
          <p14:tracePt t="30297" x="2506663" y="2516188"/>
          <p14:tracePt t="30305" x="2532063" y="2489200"/>
          <p14:tracePt t="30314" x="2557463" y="2463800"/>
          <p14:tracePt t="30321" x="2574925" y="2447925"/>
          <p14:tracePt t="30330" x="2600325" y="2413000"/>
          <p14:tracePt t="30337" x="2625725" y="2379663"/>
          <p14:tracePt t="30347" x="2651125" y="2336800"/>
          <p14:tracePt t="30353" x="2676525" y="2303463"/>
          <p14:tracePt t="30361" x="2701925" y="2278063"/>
          <p14:tracePt t="30369" x="2735263" y="2243138"/>
          <p14:tracePt t="30378" x="2744788" y="2217738"/>
          <p14:tracePt t="30385" x="2752725" y="2209800"/>
          <p14:tracePt t="30393" x="2770188" y="2192338"/>
          <p14:tracePt t="30401" x="2770188" y="2184400"/>
          <p14:tracePt t="30409" x="2770188" y="2174875"/>
          <p14:tracePt t="30425" x="2770188" y="2159000"/>
          <p14:tracePt t="30433" x="2770188" y="2149475"/>
          <p14:tracePt t="30449" x="2778125" y="2133600"/>
          <p14:tracePt t="30457" x="2778125" y="2124075"/>
          <p14:tracePt t="30465" x="2786063" y="2116138"/>
          <p14:tracePt t="30473" x="2803525" y="2098675"/>
          <p14:tracePt t="30481" x="2811463" y="2090738"/>
          <p14:tracePt t="30489" x="2811463" y="2082800"/>
          <p14:tracePt t="30497" x="2820988" y="2055813"/>
          <p14:tracePt t="30505" x="2828925" y="2047875"/>
          <p14:tracePt t="30514" x="2838450" y="2039938"/>
          <p14:tracePt t="30521" x="2838450" y="2030413"/>
          <p14:tracePt t="30530" x="2846388" y="2030413"/>
          <p14:tracePt t="30537" x="2854325" y="2022475"/>
          <p14:tracePt t="30546" x="2863850" y="2022475"/>
          <p14:tracePt t="30658" x="2871788" y="2022475"/>
          <p14:tracePt t="30681" x="2879725" y="2039938"/>
          <p14:tracePt t="30697" x="2879725" y="2047875"/>
          <p14:tracePt t="30713" x="2889250" y="2047875"/>
          <p14:tracePt t="30737" x="2897188" y="2047875"/>
          <p14:tracePt t="30761" x="2905125" y="2047875"/>
          <p14:tracePt t="30946" x="2914650" y="2047875"/>
          <p14:tracePt t="30954" x="2922588" y="2047875"/>
          <p14:tracePt t="31074" x="2922588" y="2073275"/>
          <p14:tracePt t="31083" x="2922588" y="2090738"/>
          <p14:tracePt t="31089" x="2922588" y="2124075"/>
          <p14:tracePt t="31098" x="2922588" y="2174875"/>
          <p14:tracePt t="31105" x="2922588" y="2209800"/>
          <p14:tracePt t="31114" x="2922588" y="2260600"/>
          <p14:tracePt t="31122" x="2922588" y="2311400"/>
          <p14:tracePt t="31130" x="2922588" y="2336800"/>
          <p14:tracePt t="31137" x="2922588" y="2379663"/>
          <p14:tracePt t="31147" x="2922588" y="2422525"/>
          <p14:tracePt t="31153" x="2922588" y="2447925"/>
          <p14:tracePt t="31161" x="2922588" y="2481263"/>
          <p14:tracePt t="31169" x="2922588" y="2506663"/>
          <p14:tracePt t="31178" x="2930525" y="2532063"/>
          <p14:tracePt t="31185" x="2930525" y="2582863"/>
          <p14:tracePt t="31193" x="2930525" y="2625725"/>
          <p14:tracePt t="31201" x="2930525" y="2651125"/>
          <p14:tracePt t="31209" x="2930525" y="2693988"/>
          <p14:tracePt t="31217" x="2930525" y="2744788"/>
          <p14:tracePt t="31225" x="2930525" y="2787650"/>
          <p14:tracePt t="31233" x="2930525" y="2830513"/>
          <p14:tracePt t="31241" x="2930525" y="2855913"/>
          <p14:tracePt t="31249" x="2922588" y="2897188"/>
          <p14:tracePt t="31257" x="2914650" y="2932113"/>
          <p14:tracePt t="31265" x="2914650" y="2949575"/>
          <p14:tracePt t="31273" x="2897188" y="2982913"/>
          <p14:tracePt t="31281" x="2889250" y="3008313"/>
          <p14:tracePt t="31289" x="2889250" y="3041650"/>
          <p14:tracePt t="31297" x="2879725" y="3059113"/>
          <p14:tracePt t="31305" x="2879725" y="3084513"/>
          <p14:tracePt t="31314" x="2879725" y="3109913"/>
          <p14:tracePt t="31321" x="2879725" y="3127375"/>
          <p14:tracePt t="31330" x="2879725" y="3144838"/>
          <p14:tracePt t="31337" x="2879725" y="3170238"/>
          <p14:tracePt t="31346" x="2879725" y="3203575"/>
          <p14:tracePt t="31353" x="2879725" y="3221038"/>
          <p14:tracePt t="31361" x="2879725" y="3246438"/>
          <p14:tracePt t="31369" x="2879725" y="3271838"/>
          <p14:tracePt t="31378" x="2879725" y="3297238"/>
          <p14:tracePt t="31385" x="2879725" y="3305175"/>
          <p14:tracePt t="31394" x="2879725" y="3322638"/>
          <p14:tracePt t="31401" x="2879725" y="3330575"/>
          <p14:tracePt t="31417" x="2879725" y="3340100"/>
          <p14:tracePt t="31425" x="2879725" y="3348038"/>
          <p14:tracePt t="31441" x="2879725" y="3365500"/>
          <p14:tracePt t="31489" x="2879725" y="3373438"/>
          <p14:tracePt t="31570" x="2889250" y="3373438"/>
          <p14:tracePt t="31579" x="2897188" y="3365500"/>
          <p14:tracePt t="31586" x="2897188" y="3355975"/>
          <p14:tracePt t="31594" x="2897188" y="3340100"/>
          <p14:tracePt t="31602" x="2897188" y="3297238"/>
          <p14:tracePt t="31609" x="2905125" y="3254375"/>
          <p14:tracePt t="31617" x="2922588" y="3186113"/>
          <p14:tracePt t="31625" x="2922588" y="3144838"/>
          <p14:tracePt t="31633" x="2930525" y="3101975"/>
          <p14:tracePt t="31641" x="2947988" y="3016250"/>
          <p14:tracePt t="31649" x="2947988" y="2957513"/>
          <p14:tracePt t="31657" x="2955925" y="2871788"/>
          <p14:tracePt t="31665" x="2973388" y="2795588"/>
          <p14:tracePt t="31673" x="2982913" y="2736850"/>
          <p14:tracePt t="31681" x="2982913" y="2693988"/>
          <p14:tracePt t="31689" x="2982913" y="2651125"/>
          <p14:tracePt t="31698" x="2982913" y="2600325"/>
          <p14:tracePt t="31705" x="2982913" y="2557463"/>
          <p14:tracePt t="31714" x="2982913" y="2532063"/>
          <p14:tracePt t="31721" x="2982913" y="2481263"/>
          <p14:tracePt t="31730" x="2982913" y="2463800"/>
          <p14:tracePt t="31737" x="2973388" y="2438400"/>
          <p14:tracePt t="31745" x="2965450" y="2413000"/>
          <p14:tracePt t="31753" x="2930525" y="2371725"/>
          <p14:tracePt t="31761" x="2930525" y="2362200"/>
          <p14:tracePt t="31769" x="2930525" y="2336800"/>
          <p14:tracePt t="31778" x="2922588" y="2319338"/>
          <p14:tracePt t="31785" x="2922588" y="2293938"/>
          <p14:tracePt t="31793" x="2922588" y="2286000"/>
          <p14:tracePt t="31801" x="2922588" y="2260600"/>
          <p14:tracePt t="31809" x="2922588" y="2252663"/>
          <p14:tracePt t="31817" x="2922588" y="2235200"/>
          <p14:tracePt t="31825" x="2922588" y="2227263"/>
          <p14:tracePt t="31833" x="2914650" y="2217738"/>
          <p14:tracePt t="31841" x="2905125" y="2200275"/>
          <p14:tracePt t="31849" x="2897188" y="2174875"/>
          <p14:tracePt t="31857" x="2889250" y="2141538"/>
          <p14:tracePt t="31865" x="2879725" y="2124075"/>
          <p14:tracePt t="31873" x="2871788" y="2090738"/>
          <p14:tracePt t="31881" x="2863850" y="2065338"/>
          <p14:tracePt t="31889" x="2863850" y="2039938"/>
          <p14:tracePt t="31898" x="2854325" y="2005013"/>
          <p14:tracePt t="31905" x="2854325" y="1989138"/>
          <p14:tracePt t="31914" x="2854325" y="1971675"/>
          <p14:tracePt t="31921" x="2854325" y="1954213"/>
          <p14:tracePt t="31930" x="2854325" y="1946275"/>
          <p14:tracePt t="31937" x="2846388" y="1920875"/>
          <p14:tracePt t="32050" x="2846388" y="1928813"/>
          <p14:tracePt t="32058" x="2846388" y="1963738"/>
          <p14:tracePt t="32066" x="2846388" y="1979613"/>
          <p14:tracePt t="32083" x="2846388" y="2039938"/>
          <p14:tracePt t="32089" x="2846388" y="2073275"/>
          <p14:tracePt t="32097" x="2846388" y="2098675"/>
          <p14:tracePt t="32105" x="2846388" y="2124075"/>
          <p14:tracePt t="32114" x="2846388" y="2149475"/>
          <p14:tracePt t="32121" x="2846388" y="2192338"/>
          <p14:tracePt t="32129" x="2846388" y="2200275"/>
          <p14:tracePt t="32137" x="2846388" y="2243138"/>
          <p14:tracePt t="32145" x="2863850" y="2293938"/>
          <p14:tracePt t="32153" x="2863850" y="2328863"/>
          <p14:tracePt t="32161" x="2871788" y="2371725"/>
          <p14:tracePt t="32169" x="2871788" y="2422525"/>
          <p14:tracePt t="32178" x="2871788" y="2498725"/>
          <p14:tracePt t="32185" x="2871788" y="2557463"/>
          <p14:tracePt t="32193" x="2871788" y="2608263"/>
          <p14:tracePt t="32201" x="2871788" y="2660650"/>
          <p14:tracePt t="32209" x="2871788" y="2744788"/>
          <p14:tracePt t="32217" x="2871788" y="2787650"/>
          <p14:tracePt t="32225" x="2871788" y="2846388"/>
          <p14:tracePt t="32233" x="2871788" y="2897188"/>
          <p14:tracePt t="32241" x="2871788" y="2932113"/>
          <p14:tracePt t="32249" x="2871788" y="2974975"/>
          <p14:tracePt t="32257" x="2871788" y="3016250"/>
          <p14:tracePt t="32265" x="2871788" y="3059113"/>
          <p14:tracePt t="32273" x="2871788" y="3094038"/>
          <p14:tracePt t="32281" x="2871788" y="3127375"/>
          <p14:tracePt t="32289" x="2871788" y="3160713"/>
          <p14:tracePt t="32297" x="2889250" y="3203575"/>
          <p14:tracePt t="32305" x="2889250" y="3238500"/>
          <p14:tracePt t="32314" x="2905125" y="3271838"/>
          <p14:tracePt t="32321" x="2914650" y="3297238"/>
          <p14:tracePt t="32330" x="2922588" y="3322638"/>
          <p14:tracePt t="32337" x="2930525" y="3355975"/>
          <p14:tracePt t="32346" x="2930525" y="3390900"/>
          <p14:tracePt t="32353" x="2930525" y="3424238"/>
          <p14:tracePt t="32361" x="2947988" y="3441700"/>
          <p14:tracePt t="32369" x="2947988" y="3459163"/>
          <p14:tracePt t="32378" x="2947988" y="3475038"/>
          <p14:tracePt t="32393" x="2947988" y="3492500"/>
          <p14:tracePt t="32401" x="2955925" y="3502025"/>
          <p14:tracePt t="32514" x="2955925" y="3492500"/>
          <p14:tracePt t="32522" x="2955925" y="3459163"/>
          <p14:tracePt t="32531" x="2955925" y="3441700"/>
          <p14:tracePt t="32538" x="2955925" y="3416300"/>
          <p14:tracePt t="32546" x="2955925" y="3382963"/>
          <p14:tracePt t="32554" x="2955925" y="3355975"/>
          <p14:tracePt t="32563" x="2955925" y="3314700"/>
          <p14:tracePt t="32569" x="2955925" y="3271838"/>
          <p14:tracePt t="32578" x="2955925" y="3211513"/>
          <p14:tracePt t="32585" x="2955925" y="3152775"/>
          <p14:tracePt t="32594" x="2955925" y="3067050"/>
          <p14:tracePt t="32602" x="2965450" y="2990850"/>
          <p14:tracePt t="32609" x="2965450" y="2906713"/>
          <p14:tracePt t="32617" x="2965450" y="2838450"/>
          <p14:tracePt t="32625" x="2965450" y="2752725"/>
          <p14:tracePt t="32633" x="2965450" y="2676525"/>
          <p14:tracePt t="32642" x="2965450" y="2592388"/>
          <p14:tracePt t="32649" x="2965450" y="2549525"/>
          <p14:tracePt t="32658" x="2965450" y="2489200"/>
          <p14:tracePt t="32665" x="2965450" y="2447925"/>
          <p14:tracePt t="32673" x="2955925" y="2405063"/>
          <p14:tracePt t="32681" x="2930525" y="2354263"/>
          <p14:tracePt t="32689" x="2905125" y="2293938"/>
          <p14:tracePt t="32698" x="2897188" y="2260600"/>
          <p14:tracePt t="32705" x="2871788" y="2209800"/>
          <p14:tracePt t="32715" x="2854325" y="2174875"/>
          <p14:tracePt t="32722" x="2846388" y="2133600"/>
          <p14:tracePt t="32731" x="2838450" y="2082800"/>
          <p14:tracePt t="32737" x="2828925" y="2047875"/>
          <p14:tracePt t="32745" x="2828925" y="2030413"/>
          <p14:tracePt t="32753" x="2828925" y="1997075"/>
          <p14:tracePt t="32762" x="2828925" y="1971675"/>
          <p14:tracePt t="32769" x="2828925" y="1963738"/>
          <p14:tracePt t="32779" x="2828925" y="1938338"/>
          <p14:tracePt t="32785" x="2828925" y="1928813"/>
          <p14:tracePt t="32802" x="2828925" y="1920875"/>
          <p14:tracePt t="32922" x="2828925" y="1946275"/>
          <p14:tracePt t="32931" x="2828925" y="1971675"/>
          <p14:tracePt t="32938" x="2828925" y="2005013"/>
          <p14:tracePt t="32946" x="2846388" y="2047875"/>
          <p14:tracePt t="32953" x="2846388" y="2108200"/>
          <p14:tracePt t="32962" x="2863850" y="2166938"/>
          <p14:tracePt t="32969" x="2871788" y="2243138"/>
          <p14:tracePt t="32978" x="2871788" y="2311400"/>
          <p14:tracePt t="32985" x="2871788" y="2371725"/>
          <p14:tracePt t="32993" x="2871788" y="2455863"/>
          <p14:tracePt t="33001" x="2871788" y="2516188"/>
          <p14:tracePt t="33009" x="2871788" y="2557463"/>
          <p14:tracePt t="33017" x="2871788" y="2608263"/>
          <p14:tracePt t="33025" x="2871788" y="2660650"/>
          <p14:tracePt t="33033" x="2871788" y="2711450"/>
          <p14:tracePt t="33041" x="2871788" y="2770188"/>
          <p14:tracePt t="33049" x="2871788" y="2813050"/>
          <p14:tracePt t="33057" x="2871788" y="2871788"/>
          <p14:tracePt t="33065" x="2871788" y="2914650"/>
          <p14:tracePt t="33073" x="2871788" y="2974975"/>
          <p14:tracePt t="33081" x="2871788" y="3033713"/>
          <p14:tracePt t="33089" x="2871788" y="3076575"/>
          <p14:tracePt t="33097" x="2879725" y="3152775"/>
          <p14:tracePt t="33105" x="2879725" y="3195638"/>
          <p14:tracePt t="33114" x="2897188" y="3238500"/>
          <p14:tracePt t="33121" x="2897188" y="3289300"/>
          <p14:tracePt t="33131" x="2905125" y="3305175"/>
          <p14:tracePt t="33137" x="2905125" y="3340100"/>
          <p14:tracePt t="33145" x="2914650" y="3365500"/>
          <p14:tracePt t="33153" x="2914650" y="3373438"/>
          <p14:tracePt t="33161" x="2914650" y="3408363"/>
          <p14:tracePt t="33169" x="2922588" y="3424238"/>
          <p14:tracePt t="33178" x="2922588" y="3449638"/>
          <p14:tracePt t="33185" x="2940050" y="3459163"/>
          <p14:tracePt t="33193" x="2947988" y="3475038"/>
          <p14:tracePt t="33201" x="2947988" y="3484563"/>
          <p14:tracePt t="33394" x="2947988" y="3492500"/>
          <p14:tracePt t="33402" x="2930525" y="3502025"/>
          <p14:tracePt t="33410" x="2889250" y="3527425"/>
          <p14:tracePt t="33417" x="2846388" y="3535363"/>
          <p14:tracePt t="33426" x="2770188" y="3568700"/>
          <p14:tracePt t="33433" x="2744788" y="3586163"/>
          <p14:tracePt t="33442" x="2701925" y="3594100"/>
          <p14:tracePt t="33449" x="2668588" y="3619500"/>
          <p14:tracePt t="33458" x="2641600" y="3636963"/>
          <p14:tracePt t="33465" x="2616200" y="3662363"/>
          <p14:tracePt t="33473" x="2608263" y="3687763"/>
          <p14:tracePt t="33481" x="2590800" y="3705225"/>
          <p14:tracePt t="33497" x="2590800" y="3730625"/>
          <p14:tracePt t="33505" x="2590800" y="3748088"/>
          <p14:tracePt t="33514" x="2590800" y="3756025"/>
          <p14:tracePt t="33521" x="2590800" y="3773488"/>
          <p14:tracePt t="33530" x="2590800" y="3798888"/>
          <p14:tracePt t="33546" x="2590800" y="3806825"/>
          <p14:tracePt t="33553" x="2590800" y="3816350"/>
          <p14:tracePt t="33569" x="2590800" y="3824288"/>
          <p14:tracePt t="33594" x="2590800" y="3832225"/>
          <p14:tracePt t="33609" x="2590800" y="3841750"/>
          <p14:tracePt t="33625" x="2574925" y="3875088"/>
          <p14:tracePt t="33633" x="2557463" y="3892550"/>
          <p14:tracePt t="33641" x="2524125" y="3908425"/>
          <p14:tracePt t="33649" x="2497138" y="3917950"/>
          <p14:tracePt t="33657" x="2446338" y="3925888"/>
          <p14:tracePt t="33665" x="2387600" y="3935413"/>
          <p14:tracePt t="33673" x="2327275" y="3935413"/>
          <p14:tracePt t="33681" x="2268538" y="3935413"/>
          <p14:tracePt t="33689" x="2225675" y="3935413"/>
          <p14:tracePt t="33697" x="2166938" y="3935413"/>
          <p14:tracePt t="33705" x="2124075" y="3935413"/>
          <p14:tracePt t="33714" x="2081213" y="3935413"/>
          <p14:tracePt t="33721" x="2047875" y="3935413"/>
          <p14:tracePt t="33730" x="2012950" y="3935413"/>
          <p14:tracePt t="33737" x="1971675" y="3951288"/>
          <p14:tracePt t="33745" x="1936750" y="3951288"/>
          <p14:tracePt t="33753" x="1885950" y="3951288"/>
          <p14:tracePt t="33761" x="1843088" y="3951288"/>
          <p14:tracePt t="33769" x="1801813" y="3951288"/>
          <p14:tracePt t="33778" x="1766888" y="3951288"/>
          <p14:tracePt t="33785" x="1749425" y="3951288"/>
          <p14:tracePt t="33801" x="1733550" y="3951288"/>
          <p14:tracePt t="33817" x="1724025" y="3951288"/>
          <p14:tracePt t="33841" x="1724025" y="3935413"/>
          <p14:tracePt t="33857" x="1724025" y="3925888"/>
          <p14:tracePt t="33913" x="1724025" y="3917950"/>
          <p14:tracePt t="33978" x="1724025" y="3908425"/>
          <p14:tracePt t="33986" x="1724025" y="3900488"/>
          <p14:tracePt t="34266" x="1758950" y="3875088"/>
          <p14:tracePt t="34274" x="1809750" y="3849688"/>
          <p14:tracePt t="34283" x="1868488" y="3816350"/>
          <p14:tracePt t="34289" x="1946275" y="3756025"/>
          <p14:tracePt t="34298" x="2038350" y="3687763"/>
          <p14:tracePt t="34305" x="2132013" y="3619500"/>
          <p14:tracePt t="34314" x="2225675" y="3552825"/>
          <p14:tracePt t="34321" x="2311400" y="3492500"/>
          <p14:tracePt t="34331" x="2405063" y="3424238"/>
          <p14:tracePt t="34337" x="2481263" y="3355975"/>
          <p14:tracePt t="34345" x="2540000" y="3305175"/>
          <p14:tracePt t="34353" x="2565400" y="3246438"/>
          <p14:tracePt t="34362" x="2590800" y="3178175"/>
          <p14:tracePt t="34369" x="2600325" y="3135313"/>
          <p14:tracePt t="34378" x="2608263" y="3094038"/>
          <p14:tracePt t="34385" x="2616200" y="3041650"/>
          <p14:tracePt t="34393" x="2616200" y="3000375"/>
          <p14:tracePt t="34401" x="2633663" y="2965450"/>
          <p14:tracePt t="34409" x="2641600" y="2914650"/>
          <p14:tracePt t="34417" x="2651125" y="2871788"/>
          <p14:tracePt t="34425" x="2684463" y="2813050"/>
          <p14:tracePt t="34433" x="2693988" y="2805113"/>
          <p14:tracePt t="34441" x="2727325" y="2752725"/>
          <p14:tracePt t="34449" x="2727325" y="2736850"/>
          <p14:tracePt t="34457" x="2752725" y="2693988"/>
          <p14:tracePt t="34465" x="2760663" y="2668588"/>
          <p14:tracePt t="34473" x="2778125" y="2643188"/>
          <p14:tracePt t="34481" x="2795588" y="2600325"/>
          <p14:tracePt t="34489" x="2828925" y="2566988"/>
          <p14:tracePt t="34497" x="2854325" y="2524125"/>
          <p14:tracePt t="34505" x="2871788" y="2506663"/>
          <p14:tracePt t="34514" x="2905125" y="2447925"/>
          <p14:tracePt t="34521" x="2922588" y="2422525"/>
          <p14:tracePt t="34531" x="2973388" y="2362200"/>
          <p14:tracePt t="34537" x="3008313" y="2328863"/>
          <p14:tracePt t="34545" x="3049588" y="2286000"/>
          <p14:tracePt t="34553" x="3067050" y="2252663"/>
          <p14:tracePt t="34561" x="3084513" y="2200275"/>
          <p14:tracePt t="34569" x="3100388" y="2159000"/>
          <p14:tracePt t="34578" x="3127375" y="2098675"/>
          <p14:tracePt t="34585" x="3152775" y="2047875"/>
          <p14:tracePt t="34593" x="3160713" y="2030413"/>
          <p14:tracePt t="34602" x="3186113" y="1989138"/>
          <p14:tracePt t="34609" x="3211513" y="1946275"/>
          <p14:tracePt t="34617" x="3219450" y="1938338"/>
          <p14:tracePt t="34625" x="3219450" y="1928813"/>
          <p14:tracePt t="34633" x="3228975" y="1903413"/>
          <p14:tracePt t="34641" x="3228975" y="1885950"/>
          <p14:tracePt t="34649" x="3228975" y="1878013"/>
          <p14:tracePt t="34729" x="3228975" y="1895475"/>
          <p14:tracePt t="34737" x="3228975" y="1920875"/>
          <p14:tracePt t="34745" x="3228975" y="1979613"/>
          <p14:tracePt t="34753" x="3228975" y="2047875"/>
          <p14:tracePt t="34761" x="3228975" y="2124075"/>
          <p14:tracePt t="34769" x="3228975" y="2235200"/>
          <p14:tracePt t="34778" x="3211513" y="2344738"/>
          <p14:tracePt t="34785" x="3211513" y="2506663"/>
          <p14:tracePt t="34793" x="3203575" y="2633663"/>
          <p14:tracePt t="34801" x="3194050" y="2770188"/>
          <p14:tracePt t="34809" x="3168650" y="2914650"/>
          <p14:tracePt t="34817" x="3143250" y="3041650"/>
          <p14:tracePt t="34825" x="3143250" y="3152775"/>
          <p14:tracePt t="34833" x="3109913" y="3263900"/>
          <p14:tracePt t="34841" x="3092450" y="3330575"/>
          <p14:tracePt t="34849" x="3059113" y="3424238"/>
          <p14:tracePt t="34857" x="3049588" y="3449638"/>
          <p14:tracePt t="34865" x="3041650" y="3492500"/>
          <p14:tracePt t="34873" x="3033713" y="3509963"/>
          <p14:tracePt t="34881" x="3033713" y="3527425"/>
          <p14:tracePt t="34889" x="3033713" y="3552825"/>
          <p14:tracePt t="34897" x="3016250" y="3568700"/>
          <p14:tracePt t="34986" x="3016250" y="3560763"/>
          <p14:tracePt t="35002" x="3016250" y="3552825"/>
          <p14:tracePt t="35018" x="3008313" y="3543300"/>
          <p14:tracePt t="35042" x="2982913" y="3543300"/>
          <p14:tracePt t="35050" x="2973388" y="3543300"/>
          <p14:tracePt t="35058" x="2940050" y="3543300"/>
          <p14:tracePt t="35067" x="2897188" y="3543300"/>
          <p14:tracePt t="35073" x="2838450" y="3543300"/>
          <p14:tracePt t="35081" x="2735263" y="3543300"/>
          <p14:tracePt t="35089" x="2608263" y="3568700"/>
          <p14:tracePt t="35097" x="2446338" y="3594100"/>
          <p14:tracePt t="35105" x="2243138" y="3611563"/>
          <p14:tracePt t="35114" x="2106613" y="3654425"/>
          <p14:tracePt t="35121" x="1997075" y="3662363"/>
          <p14:tracePt t="35132" x="1878013" y="3687763"/>
          <p14:tracePt t="35137" x="1776413" y="3697288"/>
          <p14:tracePt t="35146" x="1690688" y="3748088"/>
          <p14:tracePt t="35153" x="1614488" y="3781425"/>
          <p14:tracePt t="35161" x="1563688" y="3806825"/>
          <p14:tracePt t="35169" x="1487488" y="3849688"/>
          <p14:tracePt t="35178" x="1452563" y="3883025"/>
          <p14:tracePt t="35185" x="1401763" y="3917950"/>
          <p14:tracePt t="35193" x="1350963" y="3951288"/>
          <p14:tracePt t="35209" x="1317625" y="3968750"/>
          <p14:tracePt t="35225" x="1300163" y="3976688"/>
          <p14:tracePt t="35546" x="1282700" y="3976688"/>
          <p14:tracePt t="35617" x="1282700" y="3968750"/>
          <p14:tracePt t="35633" x="1282700" y="3951288"/>
          <p14:tracePt t="35641" x="1282700" y="3925888"/>
          <p14:tracePt t="35657" x="1282700" y="3900488"/>
          <p14:tracePt t="35665" x="1282700" y="3883025"/>
          <p14:tracePt t="35673" x="1282700" y="3857625"/>
          <p14:tracePt t="35681" x="1282700" y="3824288"/>
          <p14:tracePt t="35689" x="1282700" y="3806825"/>
          <p14:tracePt t="35697" x="1282700" y="3773488"/>
          <p14:tracePt t="35705" x="1282700" y="3763963"/>
          <p14:tracePt t="35714" x="1282700" y="3748088"/>
          <p14:tracePt t="35721" x="1282700" y="3730625"/>
          <p14:tracePt t="35730" x="1282700" y="3713163"/>
          <p14:tracePt t="35737" x="1290638" y="3705225"/>
          <p14:tracePt t="35746" x="1290638" y="3697288"/>
          <p14:tracePt t="35762" x="1290638" y="3679825"/>
          <p14:tracePt t="35793" x="1290638" y="3671888"/>
          <p14:tracePt t="35825" x="1290638" y="3662363"/>
          <p14:tracePt t="35841" x="1290638" y="3654425"/>
          <p14:tracePt t="35865" x="1290638" y="3646488"/>
          <p14:tracePt t="35881" x="1290638" y="3636963"/>
          <p14:tracePt t="35889" x="1290638" y="3619500"/>
          <p14:tracePt t="35897" x="1290638" y="3611563"/>
          <p14:tracePt t="35905" x="1300163" y="3603625"/>
          <p14:tracePt t="35914" x="1308100" y="3586163"/>
          <p14:tracePt t="35921" x="1317625" y="3568700"/>
          <p14:tracePt t="35946" x="1325563" y="3552825"/>
          <p14:tracePt t="35953" x="1325563" y="3543300"/>
          <p14:tracePt t="35977" x="1325563" y="3535363"/>
          <p14:tracePt t="35993" x="1325563" y="3517900"/>
          <p14:tracePt t="36082" x="1333500" y="3509963"/>
          <p14:tracePt t="36098" x="1350963" y="3509963"/>
          <p14:tracePt t="36258" x="1376363" y="3509963"/>
          <p14:tracePt t="36273" x="1384300" y="3517900"/>
          <p14:tracePt t="36305" x="1393825" y="3527425"/>
          <p14:tracePt t="36394" x="1393825" y="3535363"/>
          <p14:tracePt t="36426" x="1401763" y="3543300"/>
          <p14:tracePt t="36442" x="1409700" y="3543300"/>
          <p14:tracePt t="36466" x="1419225" y="3543300"/>
          <p14:tracePt t="36673" x="1409700" y="3543300"/>
          <p14:tracePt t="36786" x="1419225" y="3543300"/>
          <p14:tracePt t="36802" x="1427163" y="3535363"/>
          <p14:tracePt t="36818" x="1444625" y="3527425"/>
          <p14:tracePt t="36834" x="1444625" y="3517900"/>
          <p14:tracePt t="37026" x="1452563" y="3517900"/>
          <p14:tracePt t="37058" x="1470025" y="3502025"/>
          <p14:tracePt t="37082" x="1477963" y="3492500"/>
          <p14:tracePt t="37658" x="1477963" y="3502025"/>
          <p14:tracePt t="37683" x="1477963" y="3509963"/>
          <p14:tracePt t="37706" x="1487488" y="3517900"/>
          <p14:tracePt t="37722" x="1487488" y="3535363"/>
          <p14:tracePt t="37737" x="1503363" y="3552825"/>
          <p14:tracePt t="37745" x="1503363" y="3560763"/>
          <p14:tracePt t="37753" x="1503363" y="3568700"/>
          <p14:tracePt t="37761" x="1512888" y="3568700"/>
          <p14:tracePt t="37778" x="1520825" y="3578225"/>
          <p14:tracePt t="37794" x="1528763" y="3586163"/>
          <p14:tracePt t="37809" x="1554163" y="3586163"/>
          <p14:tracePt t="37817" x="1563688" y="3586163"/>
          <p14:tracePt t="37825" x="1571625" y="3586163"/>
          <p14:tracePt t="37833" x="1579563" y="3586163"/>
          <p14:tracePt t="37857" x="1589088" y="3586163"/>
          <p14:tracePt t="37889" x="1597025" y="3586163"/>
          <p14:tracePt t="37905" x="1606550" y="3586163"/>
          <p14:tracePt t="37937" x="1622425" y="3586163"/>
          <p14:tracePt t="37945" x="1639888" y="3603625"/>
          <p14:tracePt t="37953" x="1639888" y="3611563"/>
          <p14:tracePt t="37961" x="1639888" y="3619500"/>
          <p14:tracePt t="37969" x="1639888" y="3629025"/>
          <p14:tracePt t="37985" x="1639888" y="3636963"/>
          <p14:tracePt t="38354" x="1647825" y="3636963"/>
          <p14:tracePt t="38363" x="1665288" y="3629025"/>
          <p14:tracePt t="38379" x="1665288" y="3619500"/>
          <p14:tracePt t="38394" x="1673225" y="3611563"/>
          <p14:tracePt t="38409" x="1682750" y="3611563"/>
          <p14:tracePt t="38426" x="1690688" y="3594100"/>
          <p14:tracePt t="38498" x="1698625" y="3594100"/>
          <p14:tracePt t="38594" x="1708150" y="3594100"/>
          <p14:tracePt t="38714" x="1716088" y="3594100"/>
          <p14:tracePt t="38737" x="1716088" y="3603625"/>
          <p14:tracePt t="38753" x="1716088" y="3611563"/>
          <p14:tracePt t="38761" x="1716088" y="3619500"/>
          <p14:tracePt t="38801" x="1724025" y="3619500"/>
          <p14:tracePt t="38817" x="1733550" y="3619500"/>
          <p14:tracePt t="38963" x="1741488" y="3619500"/>
          <p14:tracePt t="39346" x="1749425" y="3619500"/>
          <p14:tracePt t="39426" x="1758950" y="3619500"/>
          <p14:tracePt t="40186" x="1758950" y="3611563"/>
          <p14:tracePt t="40226" x="1758950" y="3603625"/>
          <p14:tracePt t="40242" x="1766888" y="3594100"/>
          <p14:tracePt t="40250" x="1776413" y="3578225"/>
          <p14:tracePt t="40258" x="1792288" y="3568700"/>
          <p14:tracePt t="40266" x="1792288" y="3560763"/>
          <p14:tracePt t="40273" x="1827213" y="3535363"/>
          <p14:tracePt t="40281" x="1835150" y="3535363"/>
          <p14:tracePt t="40289" x="1852613" y="3509963"/>
          <p14:tracePt t="40298" x="1868488" y="3492500"/>
          <p14:tracePt t="40305" x="1878013" y="3492500"/>
          <p14:tracePt t="40314" x="1885950" y="3475038"/>
          <p14:tracePt t="40321" x="1893888" y="3467100"/>
          <p14:tracePt t="40330" x="1903413" y="3467100"/>
          <p14:tracePt t="40337" x="1903413" y="3449638"/>
          <p14:tracePt t="40353" x="1903413" y="3441700"/>
          <p14:tracePt t="40362" x="1911350" y="3441700"/>
          <p14:tracePt t="40369" x="1911350" y="3433763"/>
          <p14:tracePt t="40379" x="1911350" y="3416300"/>
          <p14:tracePt t="40385" x="1920875" y="3416300"/>
          <p14:tracePt t="40402" x="1928813" y="3408363"/>
          <p14:tracePt t="40522" x="1928813" y="3398838"/>
          <p14:tracePt t="40689" x="1928813" y="3408363"/>
          <p14:tracePt t="40705" x="1928813" y="3416300"/>
          <p14:tracePt t="40721" x="1928813" y="3424238"/>
          <p14:tracePt t="40922" x="1928813" y="3433763"/>
          <p14:tracePt t="41323" x="1928813" y="3416300"/>
          <p14:tracePt t="41331" x="1928813" y="3373438"/>
          <p14:tracePt t="41338" x="1946275" y="3314700"/>
          <p14:tracePt t="41346" x="1954213" y="3238500"/>
          <p14:tracePt t="41353" x="1979613" y="3135313"/>
          <p14:tracePt t="41361" x="1987550" y="3076575"/>
          <p14:tracePt t="41369" x="2012950" y="2974975"/>
          <p14:tracePt t="41377" x="2047875" y="2889250"/>
          <p14:tracePt t="41385" x="2065338" y="2795588"/>
          <p14:tracePt t="41393" x="2098675" y="2693988"/>
          <p14:tracePt t="41401" x="2149475" y="2592388"/>
          <p14:tracePt t="41409" x="2182813" y="2489200"/>
          <p14:tracePt t="41417" x="2243138" y="2387600"/>
          <p14:tracePt t="41425" x="2286000" y="2278063"/>
          <p14:tracePt t="41433" x="2327275" y="2192338"/>
          <p14:tracePt t="41441" x="2387600" y="2116138"/>
          <p14:tracePt t="41449" x="2446338" y="2022475"/>
          <p14:tracePt t="41457" x="2489200" y="1920875"/>
          <p14:tracePt t="41465" x="2506663" y="1852613"/>
          <p14:tracePt t="41473" x="2540000" y="1793875"/>
          <p14:tracePt t="41481" x="2549525" y="1751013"/>
          <p14:tracePt t="41489" x="2549525" y="1700213"/>
          <p14:tracePt t="41497" x="2549525" y="1657350"/>
          <p14:tracePt t="41505" x="2549525" y="1614488"/>
          <p14:tracePt t="41514" x="2549525" y="1581150"/>
          <p14:tracePt t="41521" x="2549525" y="1571625"/>
          <p14:tracePt t="41530" x="2557463" y="1538288"/>
          <p14:tracePt t="41537" x="2557463" y="1530350"/>
          <p14:tracePt t="41546" x="2565400" y="1504950"/>
          <p14:tracePt t="41553" x="2582863" y="1477963"/>
          <p14:tracePt t="41562" x="2590800" y="1462088"/>
          <p14:tracePt t="41569" x="2600325" y="1444625"/>
          <p14:tracePt t="41578" x="2616200" y="1427163"/>
          <p14:tracePt t="41585" x="2633663" y="1411288"/>
          <p14:tracePt t="41593" x="2668588" y="1385888"/>
          <p14:tracePt t="41601" x="2693988" y="1376363"/>
          <p14:tracePt t="41609" x="2719388" y="1360488"/>
          <p14:tracePt t="41617" x="2744788" y="1343025"/>
          <p14:tracePt t="41625" x="2752725" y="1325563"/>
          <p14:tracePt t="41633" x="2778125" y="1308100"/>
          <p14:tracePt t="41641" x="2795588" y="1292225"/>
          <p14:tracePt t="41650" x="2803525" y="1274763"/>
          <p14:tracePt t="41658" x="2820988" y="1241425"/>
          <p14:tracePt t="41666" x="2828925" y="1223963"/>
          <p14:tracePt t="41673" x="2838450" y="1198563"/>
          <p14:tracePt t="41681" x="2854325" y="1130300"/>
          <p14:tracePt t="41689" x="2879725" y="1096963"/>
          <p14:tracePt t="41697" x="2914650" y="1044575"/>
          <p14:tracePt t="41705" x="2965450" y="968375"/>
          <p14:tracePt t="41714" x="2998788" y="935038"/>
          <p14:tracePt t="41721" x="3024188" y="884238"/>
          <p14:tracePt t="41730" x="3049588" y="841375"/>
          <p14:tracePt t="41737" x="3074988" y="823913"/>
          <p14:tracePt t="41745" x="3084513" y="798513"/>
          <p14:tracePt t="41753" x="3084513" y="790575"/>
          <p14:tracePt t="41761" x="3100388" y="765175"/>
          <p14:tracePt t="41778" x="3100388" y="755650"/>
          <p14:tracePt t="41785" x="3109913" y="747713"/>
          <p14:tracePt t="41850" x="3109913" y="755650"/>
          <p14:tracePt t="41858" x="3109913" y="798513"/>
          <p14:tracePt t="41866" x="3109913" y="815975"/>
          <p14:tracePt t="41874" x="3109913" y="866775"/>
          <p14:tracePt t="41883" x="3100388" y="892175"/>
          <p14:tracePt t="41889" x="3092450" y="952500"/>
          <p14:tracePt t="41898" x="3074988" y="1003300"/>
          <p14:tracePt t="41905" x="3059113" y="1062038"/>
          <p14:tracePt t="41914" x="3049588" y="1138238"/>
          <p14:tracePt t="41921" x="3049588" y="1206500"/>
          <p14:tracePt t="41931" x="3041650" y="1282700"/>
          <p14:tracePt t="41937" x="3024188" y="1350963"/>
          <p14:tracePt t="41945" x="3008313" y="1427163"/>
          <p14:tracePt t="41954" x="2998788" y="1512888"/>
          <p14:tracePt t="41961" x="2998788" y="1614488"/>
          <p14:tracePt t="41969" x="2998788" y="1725613"/>
          <p14:tracePt t="41978" x="2973388" y="1827213"/>
          <p14:tracePt t="41985" x="2947988" y="1946275"/>
          <p14:tracePt t="41993" x="2940050" y="2073275"/>
          <p14:tracePt t="42001" x="2922588" y="2209800"/>
          <p14:tracePt t="42009" x="2914650" y="2336800"/>
          <p14:tracePt t="42017" x="2889250" y="2481263"/>
          <p14:tracePt t="42025" x="2879725" y="2582863"/>
          <p14:tracePt t="42033" x="2854325" y="2668588"/>
          <p14:tracePt t="42041" x="2811463" y="2762250"/>
          <p14:tracePt t="42049" x="2778125" y="2846388"/>
          <p14:tracePt t="42057" x="2760663" y="2889250"/>
          <p14:tracePt t="42065" x="2719388" y="2949575"/>
          <p14:tracePt t="42080" x="2701925" y="2982913"/>
          <p14:tracePt t="42082" x="2659063" y="3059113"/>
          <p14:tracePt t="42089" x="2641600" y="3084513"/>
          <p14:tracePt t="42098" x="2616200" y="3119438"/>
          <p14:tracePt t="42105" x="2590800" y="3160713"/>
          <p14:tracePt t="42114" x="2574925" y="3170238"/>
          <p14:tracePt t="42121" x="2565400" y="3195638"/>
          <p14:tracePt t="42131" x="2540000" y="3238500"/>
          <p14:tracePt t="42137" x="2532063" y="3254375"/>
          <p14:tracePt t="42145" x="2506663" y="3289300"/>
          <p14:tracePt t="42153" x="2497138" y="3297238"/>
          <p14:tracePt t="42161" x="2481263" y="3340100"/>
          <p14:tracePt t="42169" x="2463800" y="3348038"/>
          <p14:tracePt t="42178" x="2455863" y="3373438"/>
          <p14:tracePt t="42185" x="2446338" y="3390900"/>
          <p14:tracePt t="42193" x="2420938" y="3416300"/>
          <p14:tracePt t="42201" x="2413000" y="3424238"/>
          <p14:tracePt t="42209" x="2405063" y="3433763"/>
          <p14:tracePt t="42217" x="2395538" y="3449638"/>
          <p14:tracePt t="42225" x="2379663" y="3467100"/>
          <p14:tracePt t="42233" x="2370138" y="3467100"/>
          <p14:tracePt t="42241" x="2362200" y="3484563"/>
          <p14:tracePt t="42249" x="2344738" y="3509963"/>
          <p14:tracePt t="42265" x="2336800" y="3509963"/>
          <p14:tracePt t="42273" x="2319338" y="3527425"/>
          <p14:tracePt t="42281" x="2319338" y="3535363"/>
          <p14:tracePt t="42298" x="2311400" y="3543300"/>
          <p14:tracePt t="42306" x="2293938" y="3552825"/>
          <p14:tracePt t="42314" x="2276475" y="3560763"/>
          <p14:tracePt t="42322" x="2251075" y="3560763"/>
          <p14:tracePt t="42330" x="2217738" y="3578225"/>
          <p14:tracePt t="42338" x="2192338" y="3586163"/>
          <p14:tracePt t="42346" x="2149475" y="3594100"/>
          <p14:tracePt t="42353" x="2098675" y="3603625"/>
          <p14:tracePt t="42361" x="2065338" y="3619500"/>
          <p14:tracePt t="42369" x="2047875" y="3619500"/>
          <p14:tracePt t="42378" x="2022475" y="3629025"/>
          <p14:tracePt t="42385" x="1997075" y="3636963"/>
          <p14:tracePt t="42393" x="1946275" y="3654425"/>
          <p14:tracePt t="42401" x="1903413" y="3679825"/>
          <p14:tracePt t="42409" x="1852613" y="3713163"/>
          <p14:tracePt t="42417" x="1792288" y="3748088"/>
          <p14:tracePt t="42425" x="1758950" y="3773488"/>
          <p14:tracePt t="42433" x="1733550" y="3781425"/>
          <p14:tracePt t="42441" x="1698625" y="3790950"/>
          <p14:tracePt t="42449" x="1665288" y="3816350"/>
          <p14:tracePt t="42457" x="1631950" y="3832225"/>
          <p14:tracePt t="42465" x="1606550" y="3849688"/>
          <p14:tracePt t="42473" x="1579563" y="3857625"/>
          <p14:tracePt t="42481" x="1546225" y="3867150"/>
          <p14:tracePt t="42489" x="1538288" y="3875088"/>
          <p14:tracePt t="42497" x="1512888" y="3883025"/>
          <p14:tracePt t="42505" x="1477963" y="3892550"/>
          <p14:tracePt t="42514" x="1462088" y="3900488"/>
          <p14:tracePt t="42521" x="1427163" y="3900488"/>
          <p14:tracePt t="42530" x="1384300" y="3908425"/>
          <p14:tracePt t="42537" x="1358900" y="3908425"/>
          <p14:tracePt t="42545" x="1343025" y="3908425"/>
          <p14:tracePt t="42553" x="1308100" y="3908425"/>
          <p14:tracePt t="42561" x="1300163" y="3908425"/>
          <p14:tracePt t="42578" x="1282700" y="3908425"/>
          <p14:tracePt t="42593" x="1274763" y="3908425"/>
          <p14:tracePt t="42617" x="1257300" y="3892550"/>
          <p14:tracePt t="42625" x="1231900" y="3883025"/>
          <p14:tracePt t="42633" x="1198563" y="3875088"/>
          <p14:tracePt t="42641" x="1138238" y="3857625"/>
          <p14:tracePt t="42649" x="1079500" y="3824288"/>
          <p14:tracePt t="42657" x="1028700" y="3798888"/>
          <p14:tracePt t="42665" x="993775" y="3773488"/>
          <p14:tracePt t="42673" x="950913" y="3730625"/>
          <p14:tracePt t="42681" x="935038" y="3697288"/>
          <p14:tracePt t="42689" x="909638" y="3646488"/>
          <p14:tracePt t="42697" x="892175" y="3611563"/>
          <p14:tracePt t="42705" x="884238" y="3578225"/>
          <p14:tracePt t="42715" x="858838" y="3543300"/>
          <p14:tracePt t="42721" x="849313" y="3502025"/>
          <p14:tracePt t="42731" x="841375" y="3467100"/>
          <p14:tracePt t="42737" x="841375" y="3433763"/>
          <p14:tracePt t="42746" x="831850" y="3398838"/>
          <p14:tracePt t="42753" x="831850" y="3355975"/>
          <p14:tracePt t="42761" x="815975" y="3305175"/>
          <p14:tracePt t="42769" x="806450" y="3263900"/>
          <p14:tracePt t="42778" x="790575" y="3211513"/>
          <p14:tracePt t="42785" x="765175" y="3152775"/>
          <p14:tracePt t="42793" x="755650" y="3109913"/>
          <p14:tracePt t="42801" x="747713" y="3033713"/>
          <p14:tracePt t="42809" x="747713" y="2990850"/>
          <p14:tracePt t="42817" x="747713" y="2949575"/>
          <p14:tracePt t="42825" x="747713" y="2906713"/>
          <p14:tracePt t="42833" x="747713" y="2855913"/>
          <p14:tracePt t="42841" x="781050" y="2805113"/>
          <p14:tracePt t="42849" x="823913" y="2752725"/>
          <p14:tracePt t="42857" x="874713" y="2701925"/>
          <p14:tracePt t="42865" x="950913" y="2633663"/>
          <p14:tracePt t="42880" x="1036638" y="2566988"/>
          <p14:tracePt t="42881" x="1138238" y="2489200"/>
          <p14:tracePt t="42889" x="1214438" y="2430463"/>
          <p14:tracePt t="42898" x="1282700" y="2379663"/>
          <p14:tracePt t="42905" x="1358900" y="2319338"/>
          <p14:tracePt t="42914" x="1409700" y="2268538"/>
          <p14:tracePt t="42921" x="1470025" y="2192338"/>
          <p14:tracePt t="42931" x="1512888" y="2141538"/>
          <p14:tracePt t="42937" x="1538288" y="2098675"/>
          <p14:tracePt t="42946" x="1579563" y="2047875"/>
          <p14:tracePt t="42953" x="1606550" y="1989138"/>
          <p14:tracePt t="42961" x="1631950" y="1911350"/>
          <p14:tracePt t="42969" x="1657350" y="1878013"/>
          <p14:tracePt t="42978" x="1690688" y="1784350"/>
          <p14:tracePt t="42986" x="1708150" y="1725613"/>
          <p14:tracePt t="42993" x="1758950" y="1649413"/>
          <p14:tracePt t="43001" x="1766888" y="1571625"/>
          <p14:tracePt t="43009" x="1784350" y="1487488"/>
          <p14:tracePt t="43017" x="1784350" y="1419225"/>
          <p14:tracePt t="43025" x="1801813" y="1343025"/>
          <p14:tracePt t="43033" x="1817688" y="1266825"/>
          <p14:tracePt t="43041" x="1817688" y="1198563"/>
          <p14:tracePt t="43049" x="1852613" y="1122363"/>
          <p14:tracePt t="43057" x="1868488" y="1044575"/>
          <p14:tracePt t="43065" x="1903413" y="985838"/>
          <p14:tracePt t="43073" x="1962150" y="909638"/>
          <p14:tracePt t="43081" x="2012950" y="841375"/>
          <p14:tracePt t="43089" x="2065338" y="790575"/>
          <p14:tracePt t="43097" x="2132013" y="730250"/>
          <p14:tracePt t="43105" x="2182813" y="696913"/>
          <p14:tracePt t="43114" x="2243138" y="663575"/>
          <p14:tracePt t="43122" x="2260600" y="654050"/>
          <p14:tracePt t="43131" x="2276475" y="654050"/>
          <p14:tracePt t="43137" x="2293938" y="646113"/>
          <p14:tracePt t="43274" x="2293938" y="654050"/>
          <p14:tracePt t="43290" x="2293938" y="663575"/>
          <p14:tracePt t="43299" x="2293938" y="688975"/>
          <p14:tracePt t="43306" x="2293938" y="696913"/>
          <p14:tracePt t="43314" x="2293938" y="714375"/>
          <p14:tracePt t="43322" x="2286000" y="739775"/>
          <p14:tracePt t="43330" x="2276475" y="765175"/>
          <p14:tracePt t="43338" x="2268538" y="781050"/>
          <p14:tracePt t="43346" x="2260600" y="808038"/>
          <p14:tracePt t="43353" x="2251075" y="841375"/>
          <p14:tracePt t="43361" x="2243138" y="884238"/>
          <p14:tracePt t="43369" x="2243138" y="942975"/>
          <p14:tracePt t="43378" x="2243138" y="1003300"/>
          <p14:tracePt t="43385" x="2243138" y="1104900"/>
          <p14:tracePt t="43393" x="2243138" y="1198563"/>
          <p14:tracePt t="43401" x="2243138" y="1325563"/>
          <p14:tracePt t="43409" x="2243138" y="1452563"/>
          <p14:tracePt t="43417" x="2243138" y="1622425"/>
          <p14:tracePt t="43425" x="2243138" y="1801813"/>
          <p14:tracePt t="43433" x="2243138" y="2005013"/>
          <p14:tracePt t="43441" x="2243138" y="2209800"/>
          <p14:tracePt t="43449" x="2243138" y="2413000"/>
          <p14:tracePt t="43457" x="2243138" y="2582863"/>
          <p14:tracePt t="43465" x="2243138" y="2727325"/>
          <p14:tracePt t="43473" x="2243138" y="2855913"/>
          <p14:tracePt t="43481" x="2157413" y="2990850"/>
          <p14:tracePt t="43489" x="2065338" y="3135313"/>
          <p14:tracePt t="43498" x="2022475" y="3211513"/>
          <p14:tracePt t="43505" x="1971675" y="3305175"/>
          <p14:tracePt t="43514" x="1946275" y="3365500"/>
          <p14:tracePt t="43521" x="1911350" y="3416300"/>
          <p14:tracePt t="43531" x="1893888" y="3467100"/>
          <p14:tracePt t="43537" x="1852613" y="3527425"/>
          <p14:tracePt t="43546" x="1843088" y="3578225"/>
          <p14:tracePt t="43553" x="1827213" y="3611563"/>
          <p14:tracePt t="43561" x="1817688" y="3646488"/>
          <p14:tracePt t="43569" x="1817688" y="3662363"/>
          <p14:tracePt t="43578" x="1817688" y="3687763"/>
          <p14:tracePt t="43585" x="1817688" y="3705225"/>
          <p14:tracePt t="43593" x="1817688" y="3730625"/>
          <p14:tracePt t="43601" x="1817688" y="3738563"/>
          <p14:tracePt t="43609" x="1817688" y="3756025"/>
          <p14:tracePt t="43618" x="1817688" y="3763963"/>
          <p14:tracePt t="43625" x="1817688" y="3781425"/>
          <p14:tracePt t="43633" x="1817688" y="3790950"/>
          <p14:tracePt t="43641" x="1817688" y="3798888"/>
          <p14:tracePt t="43786" x="1817688" y="3806825"/>
          <p14:tracePt t="43929" x="1817688" y="3816350"/>
          <p14:tracePt t="43937" x="1817688" y="3824288"/>
          <p14:tracePt t="43954" x="1817688" y="3832225"/>
          <p14:tracePt t="43962" x="1817688" y="3841750"/>
          <p14:tracePt t="43970" x="1817688" y="3849688"/>
          <p14:tracePt t="43979" x="1817688" y="3857625"/>
          <p14:tracePt t="43994" x="1817688" y="3867150"/>
          <p14:tracePt t="44001" x="1817688" y="3883025"/>
          <p14:tracePt t="44009" x="1817688" y="3908425"/>
          <p14:tracePt t="44018" x="1852613" y="3935413"/>
          <p14:tracePt t="44025" x="1878013" y="3951288"/>
          <p14:tracePt t="44033" x="1903413" y="3960813"/>
          <p14:tracePt t="44041" x="1928813" y="3976688"/>
          <p14:tracePt t="44049" x="1954213" y="3994150"/>
          <p14:tracePt t="44057" x="1987550" y="4019550"/>
          <p14:tracePt t="44065" x="1997075" y="4027488"/>
          <p14:tracePt t="44080" x="2012950" y="4027488"/>
          <p14:tracePt t="44082" x="2038350" y="4044950"/>
          <p14:tracePt t="44089" x="2047875" y="4052888"/>
          <p14:tracePt t="44097" x="2055813" y="4062413"/>
          <p14:tracePt t="44105" x="2065338" y="4062413"/>
          <p14:tracePt t="44114" x="2081213" y="4079875"/>
          <p14:tracePt t="44121" x="2081213" y="4087813"/>
          <p14:tracePt t="44130" x="2090738" y="4087813"/>
          <p14:tracePt t="44137" x="2098675" y="4095750"/>
          <p14:tracePt t="44145" x="2098675" y="4105275"/>
          <p14:tracePt t="44153" x="2106613" y="4113213"/>
          <p14:tracePt t="44169" x="2116138" y="4121150"/>
          <p14:tracePt t="44180" x="2116138" y="4138613"/>
          <p14:tracePt t="44185" x="2124075" y="4138613"/>
          <p14:tracePt t="44194" x="2124075" y="4146550"/>
          <p14:tracePt t="44201" x="2124075" y="4156075"/>
          <p14:tracePt t="44209" x="2132013" y="4156075"/>
          <p14:tracePt t="44217" x="2141538" y="4171950"/>
          <p14:tracePt t="44225" x="2149475" y="4181475"/>
          <p14:tracePt t="44233" x="2157413" y="4189413"/>
          <p14:tracePt t="44241" x="2182813" y="4189413"/>
          <p14:tracePt t="44249" x="2200275" y="4206875"/>
          <p14:tracePt t="44257" x="2225675" y="4214813"/>
          <p14:tracePt t="44265" x="2268538" y="4232275"/>
          <p14:tracePt t="44273" x="2311400" y="4249738"/>
          <p14:tracePt t="44281" x="2379663" y="4283075"/>
          <p14:tracePt t="44289" x="2438400" y="4300538"/>
          <p14:tracePt t="44297" x="2540000" y="4333875"/>
          <p14:tracePt t="44305" x="2701925" y="4376738"/>
          <p14:tracePt t="44314" x="2990850" y="4445000"/>
          <p14:tracePt t="44321" x="3355975" y="4538663"/>
          <p14:tracePt t="44331" x="3916363" y="4597400"/>
          <p14:tracePt t="44337" x="4503738" y="4683125"/>
          <p14:tracePt t="44345" x="5267325" y="4767263"/>
          <p14:tracePt t="44353" x="5997575" y="4878388"/>
          <p14:tracePt t="44362" x="6838950" y="4997450"/>
          <p14:tracePt t="44369" x="7705725" y="5022850"/>
          <p14:tracePt t="44378" x="8597900" y="5022850"/>
          <p14:tracePt t="44385" x="9312275" y="5022850"/>
          <p14:tracePt t="44394" x="10025063" y="5022850"/>
          <p14:tracePt t="44401" x="10721975" y="5022850"/>
          <p14:tracePt t="44409" x="11122025" y="5022850"/>
          <p14:tracePt t="44417" x="11495088" y="5022850"/>
          <p14:tracePt t="44425" x="11758613" y="5022850"/>
          <p14:tracePt t="44433" x="11936413" y="5022850"/>
          <p14:tracePt t="44441" x="12072938" y="5022850"/>
          <p14:tracePt t="44449" x="12174538" y="5022850"/>
          <p14:tracePt t="44986" x="12039600" y="5124450"/>
          <p14:tracePt t="44993" x="11988800" y="5175250"/>
          <p14:tracePt t="45001" x="11961813" y="5226050"/>
          <p14:tracePt t="45009" x="11936413" y="5268913"/>
          <p14:tracePt t="45017" x="11920538" y="5319713"/>
          <p14:tracePt t="45025" x="11911013" y="5362575"/>
          <p14:tracePt t="45033" x="11895138" y="5413375"/>
          <p14:tracePt t="45041" x="11860213" y="5472113"/>
          <p14:tracePt t="45049" x="11852275" y="5497513"/>
          <p14:tracePt t="45065" x="11844338" y="5532438"/>
          <p14:tracePt t="45105" x="11844338" y="5549900"/>
          <p14:tracePt t="45114" x="11852275" y="5549900"/>
          <p14:tracePt t="45121" x="11860213" y="5557838"/>
          <p14:tracePt t="45130" x="11869738" y="5557838"/>
          <p14:tracePt t="45137" x="11877675" y="5557838"/>
          <p14:tracePt t="45146" x="11895138" y="5557838"/>
          <p14:tracePt t="45153" x="11920538" y="5557838"/>
          <p14:tracePt t="45162" x="11928475" y="5565775"/>
          <p14:tracePt t="45169" x="11961813" y="5565775"/>
          <p14:tracePt t="45178" x="11996738" y="5575300"/>
          <p14:tracePt t="45185" x="12072938" y="5583238"/>
          <p14:tracePt t="45193" x="12123738" y="558323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CAB58F14-BEE6-4E80-AD37-2845B4A56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r="6554"/>
          <a:stretch>
            <a:fillRect/>
          </a:stretch>
        </p:blipFill>
        <p:spPr bwMode="auto">
          <a:xfrm>
            <a:off x="6096000" y="522980"/>
            <a:ext cx="4770268" cy="614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0D4ABF8D-975A-4414-8A9B-BDDA7D62D7CC}"/>
              </a:ext>
            </a:extLst>
          </p:cNvPr>
          <p:cNvSpPr/>
          <p:nvPr/>
        </p:nvSpPr>
        <p:spPr>
          <a:xfrm>
            <a:off x="1388560" y="0"/>
            <a:ext cx="7351115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Trigonum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scalenovertebrale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trigonum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a.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subclaviae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AEC35D5-B572-47C9-A6FE-D40766FC32BA}"/>
              </a:ext>
            </a:extLst>
          </p:cNvPr>
          <p:cNvSpPr txBox="1"/>
          <p:nvPr/>
        </p:nvSpPr>
        <p:spPr>
          <a:xfrm>
            <a:off x="308700" y="562769"/>
            <a:ext cx="6837824" cy="628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C00000"/>
                </a:solidFill>
              </a:rPr>
              <a:t>Ohraničení</a:t>
            </a:r>
            <a:r>
              <a:rPr lang="cs-CZ" b="1" dirty="0"/>
              <a:t>: 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kaudálně – </a:t>
            </a:r>
            <a:r>
              <a:rPr lang="cs-CZ" b="1" dirty="0" err="1"/>
              <a:t>cupula</a:t>
            </a:r>
            <a:r>
              <a:rPr lang="cs-CZ" b="1" dirty="0"/>
              <a:t> </a:t>
            </a:r>
            <a:r>
              <a:rPr lang="cs-CZ" b="1" dirty="0" err="1"/>
              <a:t>pleurae</a:t>
            </a:r>
            <a:r>
              <a:rPr lang="cs-CZ" b="1" dirty="0"/>
              <a:t> (2 cm nad klíční kostí)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laterálně: m. </a:t>
            </a:r>
            <a:r>
              <a:rPr lang="cs-CZ" b="1" dirty="0" err="1"/>
              <a:t>scalenus</a:t>
            </a:r>
            <a:r>
              <a:rPr lang="cs-CZ" b="1" dirty="0"/>
              <a:t> ant.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mediálně: útroby (trachea, štítná žláza, jícen)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dorsálně: m. </a:t>
            </a:r>
            <a:r>
              <a:rPr lang="cs-CZ" b="1" dirty="0" err="1"/>
              <a:t>longus</a:t>
            </a:r>
            <a:r>
              <a:rPr lang="cs-CZ" b="1" dirty="0"/>
              <a:t> coli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ventrálně: m. </a:t>
            </a:r>
            <a:r>
              <a:rPr lang="cs-CZ" b="1" dirty="0" err="1"/>
              <a:t>sternocleidomastoideus</a:t>
            </a: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C00000"/>
                </a:solidFill>
              </a:rPr>
              <a:t>Obsah:</a:t>
            </a:r>
          </a:p>
          <a:p>
            <a:pPr>
              <a:lnSpc>
                <a:spcPct val="150000"/>
              </a:lnSpc>
            </a:pPr>
            <a:r>
              <a:rPr lang="cs-CZ" b="1" dirty="0" err="1"/>
              <a:t>angulus</a:t>
            </a:r>
            <a:r>
              <a:rPr lang="cs-CZ" b="1" dirty="0"/>
              <a:t> </a:t>
            </a:r>
            <a:r>
              <a:rPr lang="cs-CZ" b="1" dirty="0" err="1"/>
              <a:t>venosus</a:t>
            </a:r>
            <a:r>
              <a:rPr lang="cs-CZ" b="1" dirty="0"/>
              <a:t> – soutok v. </a:t>
            </a:r>
            <a:r>
              <a:rPr lang="cs-CZ" b="1" dirty="0" err="1"/>
              <a:t>subsclavia</a:t>
            </a:r>
            <a:r>
              <a:rPr lang="cs-CZ" b="1" dirty="0"/>
              <a:t> + v. </a:t>
            </a:r>
            <a:r>
              <a:rPr lang="cs-CZ" b="1" dirty="0" err="1"/>
              <a:t>jugularis</a:t>
            </a:r>
            <a:r>
              <a:rPr lang="cs-CZ" b="1" dirty="0"/>
              <a:t> </a:t>
            </a:r>
            <a:r>
              <a:rPr lang="cs-CZ" b="1" dirty="0" err="1"/>
              <a:t>int</a:t>
            </a:r>
            <a:r>
              <a:rPr lang="cs-CZ" b="1" dirty="0"/>
              <a:t>.</a:t>
            </a:r>
          </a:p>
          <a:p>
            <a:pPr>
              <a:lnSpc>
                <a:spcPct val="150000"/>
              </a:lnSpc>
            </a:pPr>
            <a:r>
              <a:rPr lang="cs-CZ" b="1" dirty="0"/>
              <a:t>(</a:t>
            </a:r>
            <a:r>
              <a:rPr lang="cs-CZ" b="1" dirty="0" err="1"/>
              <a:t>dx</a:t>
            </a:r>
            <a:r>
              <a:rPr lang="cs-CZ" b="1" dirty="0"/>
              <a:t>. </a:t>
            </a:r>
            <a:r>
              <a:rPr lang="cs-CZ" b="1" dirty="0" err="1"/>
              <a:t>tr</a:t>
            </a:r>
            <a:r>
              <a:rPr lang="cs-CZ" b="1" dirty="0"/>
              <a:t>. </a:t>
            </a:r>
            <a:r>
              <a:rPr lang="cs-CZ" b="1" dirty="0" err="1"/>
              <a:t>lymphaticus</a:t>
            </a:r>
            <a:r>
              <a:rPr lang="cs-CZ" b="1" dirty="0"/>
              <a:t> </a:t>
            </a:r>
            <a:r>
              <a:rPr lang="cs-CZ" b="1" dirty="0" err="1"/>
              <a:t>dx</a:t>
            </a:r>
            <a:r>
              <a:rPr lang="cs-CZ" b="1" dirty="0"/>
              <a:t>.; sin. </a:t>
            </a:r>
            <a:r>
              <a:rPr lang="cs-CZ" b="1" dirty="0" err="1"/>
              <a:t>ductus</a:t>
            </a:r>
            <a:r>
              <a:rPr lang="cs-CZ" b="1" dirty="0"/>
              <a:t> </a:t>
            </a:r>
            <a:r>
              <a:rPr lang="cs-CZ" b="1" dirty="0" err="1"/>
              <a:t>thoracicus</a:t>
            </a:r>
            <a:r>
              <a:rPr lang="cs-CZ" b="1" dirty="0"/>
              <a:t>)</a:t>
            </a:r>
          </a:p>
          <a:p>
            <a:pPr>
              <a:lnSpc>
                <a:spcPct val="150000"/>
              </a:lnSpc>
            </a:pPr>
            <a:r>
              <a:rPr lang="cs-CZ" b="1" dirty="0"/>
              <a:t>a. </a:t>
            </a:r>
            <a:r>
              <a:rPr lang="cs-CZ" b="1" dirty="0" err="1"/>
              <a:t>subclavia</a:t>
            </a:r>
            <a:r>
              <a:rPr lang="cs-CZ" b="1" dirty="0"/>
              <a:t> a její větve (</a:t>
            </a:r>
            <a:r>
              <a:rPr lang="cs-CZ" b="1" dirty="0" err="1"/>
              <a:t>dx</a:t>
            </a:r>
            <a:r>
              <a:rPr lang="cs-CZ" b="1" dirty="0"/>
              <a:t>. </a:t>
            </a:r>
            <a:r>
              <a:rPr lang="cs-CZ" b="1" dirty="0" err="1"/>
              <a:t>tr</a:t>
            </a:r>
            <a:r>
              <a:rPr lang="cs-CZ" b="1" dirty="0"/>
              <a:t>. </a:t>
            </a:r>
            <a:r>
              <a:rPr lang="cs-CZ" b="1" dirty="0" err="1"/>
              <a:t>brachiocephalicus</a:t>
            </a:r>
            <a:r>
              <a:rPr lang="cs-CZ" b="1" dirty="0"/>
              <a:t>)</a:t>
            </a:r>
          </a:p>
          <a:p>
            <a:pPr>
              <a:lnSpc>
                <a:spcPct val="150000"/>
              </a:lnSpc>
            </a:pPr>
            <a:r>
              <a:rPr lang="cs-CZ" b="1" dirty="0"/>
              <a:t>n. vagus – n. </a:t>
            </a:r>
            <a:r>
              <a:rPr lang="cs-CZ" b="1" dirty="0" err="1"/>
              <a:t>laryngeus</a:t>
            </a:r>
            <a:r>
              <a:rPr lang="cs-CZ" b="1" dirty="0"/>
              <a:t> </a:t>
            </a:r>
            <a:r>
              <a:rPr lang="cs-CZ" b="1" dirty="0" err="1"/>
              <a:t>reccurens</a:t>
            </a: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 err="1"/>
              <a:t>tr</a:t>
            </a:r>
            <a:r>
              <a:rPr lang="cs-CZ" b="1" dirty="0"/>
              <a:t>. </a:t>
            </a:r>
            <a:r>
              <a:rPr lang="cs-CZ" b="1" dirty="0" err="1"/>
              <a:t>symphaticus</a:t>
            </a:r>
            <a:r>
              <a:rPr lang="cs-CZ" b="1" dirty="0"/>
              <a:t>  a jeho větve – </a:t>
            </a:r>
            <a:r>
              <a:rPr lang="cs-CZ" b="1" dirty="0" err="1"/>
              <a:t>ansa</a:t>
            </a:r>
            <a:r>
              <a:rPr lang="cs-CZ" b="1" dirty="0"/>
              <a:t> </a:t>
            </a:r>
            <a:r>
              <a:rPr lang="cs-CZ" b="1" dirty="0" err="1"/>
              <a:t>subclavia</a:t>
            </a: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/>
              <a:t>                                                        </a:t>
            </a:r>
            <a:r>
              <a:rPr lang="cs-CZ" b="1" dirty="0" err="1"/>
              <a:t>ggl</a:t>
            </a:r>
            <a:r>
              <a:rPr lang="cs-CZ" b="1" dirty="0"/>
              <a:t> </a:t>
            </a:r>
            <a:r>
              <a:rPr lang="cs-CZ" b="1" dirty="0" err="1"/>
              <a:t>cervicale</a:t>
            </a:r>
            <a:r>
              <a:rPr lang="cs-CZ" b="1" dirty="0"/>
              <a:t> </a:t>
            </a:r>
            <a:r>
              <a:rPr lang="cs-CZ" b="1" dirty="0" err="1"/>
              <a:t>inf</a:t>
            </a:r>
            <a:r>
              <a:rPr lang="cs-CZ" b="1" dirty="0"/>
              <a:t>.</a:t>
            </a:r>
          </a:p>
          <a:p>
            <a:pPr>
              <a:lnSpc>
                <a:spcPct val="150000"/>
              </a:lnSpc>
            </a:pPr>
            <a:r>
              <a:rPr lang="cs-CZ" b="1" dirty="0"/>
              <a:t>n. </a:t>
            </a:r>
            <a:r>
              <a:rPr lang="cs-CZ" b="1" dirty="0" err="1"/>
              <a:t>phrenicus</a:t>
            </a:r>
            <a:endParaRPr lang="cs-CZ" b="1" dirty="0"/>
          </a:p>
          <a:p>
            <a:pPr>
              <a:lnSpc>
                <a:spcPct val="150000"/>
              </a:lnSpc>
            </a:pPr>
            <a:endParaRPr lang="cs-CZ" b="1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36DF170-0CAE-4F4D-85C7-4BE9B27F2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6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731"/>
    </mc:Choice>
    <mc:Fallback xmlns="">
      <p:transition spd="slow" advTm="197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401" x="12065000" y="3076575"/>
          <p14:tracePt t="11408" x="11988800" y="3160713"/>
          <p14:tracePt t="11416" x="11895138" y="3228975"/>
          <p14:tracePt t="11424" x="11791950" y="3297238"/>
          <p14:tracePt t="11433" x="11682413" y="3382963"/>
          <p14:tracePt t="11440" x="11588750" y="3449638"/>
          <p14:tracePt t="11448" x="11503025" y="3535363"/>
          <p14:tracePt t="11456" x="11436350" y="3594100"/>
          <p14:tracePt t="11465" x="11325225" y="3679825"/>
          <p14:tracePt t="11473" x="11249025" y="3748088"/>
          <p14:tracePt t="11480" x="11172825" y="3816350"/>
          <p14:tracePt t="11489" x="11104563" y="3867150"/>
          <p14:tracePt t="11497" x="11036300" y="3925888"/>
          <p14:tracePt t="11506" x="10968038" y="4002088"/>
          <p14:tracePt t="11513" x="10891838" y="4087813"/>
          <p14:tracePt t="11521" x="10823575" y="4171950"/>
          <p14:tracePt t="11529" x="10747375" y="4240213"/>
          <p14:tracePt t="11539" x="10663238" y="4308475"/>
          <p14:tracePt t="11546" x="10585450" y="4376738"/>
          <p14:tracePt t="11554" x="10518775" y="4445000"/>
          <p14:tracePt t="11561" x="10450513" y="4538663"/>
          <p14:tracePt t="11569" x="10382250" y="4589463"/>
          <p14:tracePt t="11577" x="10339388" y="4622800"/>
          <p14:tracePt t="11586" x="10280650" y="4673600"/>
          <p14:tracePt t="11593" x="10229850" y="4716463"/>
          <p14:tracePt t="11602" x="10153650" y="4767263"/>
          <p14:tracePt t="11609" x="10118725" y="4802188"/>
          <p14:tracePt t="11617" x="10067925" y="4818063"/>
          <p14:tracePt t="11625" x="10034588" y="4852988"/>
          <p14:tracePt t="11633" x="9983788" y="4886325"/>
          <p14:tracePt t="11641" x="9966325" y="4903788"/>
          <p14:tracePt t="11649" x="9940925" y="4911725"/>
          <p14:tracePt t="11657" x="9931400" y="4919663"/>
          <p14:tracePt t="11665" x="9906000" y="4946650"/>
          <p14:tracePt t="11673" x="9890125" y="4962525"/>
          <p14:tracePt t="11681" x="9855200" y="4972050"/>
          <p14:tracePt t="11689" x="9821863" y="4979988"/>
          <p14:tracePt t="11697" x="9779000" y="4979988"/>
          <p14:tracePt t="11706" x="9702800" y="4987925"/>
          <p14:tracePt t="11713" x="9617075" y="4987925"/>
          <p14:tracePt t="11721" x="9550400" y="4987925"/>
          <p14:tracePt t="11729" x="9439275" y="4987925"/>
          <p14:tracePt t="11738" x="9337675" y="4987925"/>
          <p14:tracePt t="11745" x="9236075" y="4987925"/>
          <p14:tracePt t="11754" x="9167813" y="4987925"/>
          <p14:tracePt t="11761" x="9099550" y="4987925"/>
          <p14:tracePt t="11769" x="9023350" y="5013325"/>
          <p14:tracePt t="11777" x="8963025" y="5022850"/>
          <p14:tracePt t="11785" x="8886825" y="5030788"/>
          <p14:tracePt t="11793" x="8810625" y="5064125"/>
          <p14:tracePt t="11802" x="8724900" y="5081588"/>
          <p14:tracePt t="11809" x="8632825" y="5116513"/>
          <p14:tracePt t="11817" x="8589963" y="5141913"/>
          <p14:tracePt t="11825" x="8513763" y="5167313"/>
          <p14:tracePt t="11833" x="8462963" y="5192713"/>
          <p14:tracePt t="11841" x="8453438" y="5200650"/>
          <p14:tracePt t="11857" x="8435975" y="5208588"/>
          <p14:tracePt t="11865" x="8420100" y="5218113"/>
          <p14:tracePt t="11873" x="8402638" y="5226050"/>
          <p14:tracePt t="11881" x="8385175" y="5235575"/>
          <p14:tracePt t="11889" x="8377238" y="5235575"/>
          <p14:tracePt t="11897" x="8343900" y="5251450"/>
          <p14:tracePt t="11905" x="8334375" y="5260975"/>
          <p14:tracePt t="11913" x="8308975" y="5260975"/>
          <p14:tracePt t="11921" x="8301038" y="5260975"/>
          <p14:tracePt t="11929" x="8283575" y="5260975"/>
          <p14:tracePt t="11985" x="8275638" y="5260975"/>
          <p14:tracePt t="11993" x="8266113" y="5260975"/>
          <p14:tracePt t="12002" x="8207375" y="5260975"/>
          <p14:tracePt t="12009" x="8156575" y="5260975"/>
          <p14:tracePt t="12017" x="8131175" y="5260975"/>
          <p14:tracePt t="12025" x="8096250" y="5268913"/>
          <p14:tracePt t="12033" x="8088313" y="5268913"/>
          <p14:tracePt t="12041" x="8080375" y="5268913"/>
          <p14:tracePt t="12049" x="8062913" y="5268913"/>
          <p14:tracePt t="12057" x="8054975" y="5268913"/>
          <p14:tracePt t="12106" x="8045450" y="5268913"/>
          <p14:tracePt t="12113" x="8037513" y="5268913"/>
          <p14:tracePt t="12122" x="8029575" y="5268913"/>
          <p14:tracePt t="12129" x="7994650" y="5268913"/>
          <p14:tracePt t="12138" x="7969250" y="5268913"/>
          <p14:tracePt t="12145" x="7961313" y="5268913"/>
          <p14:tracePt t="12154" x="7951788" y="5268913"/>
          <p14:tracePt t="12161" x="7935913" y="5268913"/>
          <p14:tracePt t="12169" x="7926388" y="5268913"/>
          <p14:tracePt t="12193" x="7910513" y="5260975"/>
          <p14:tracePt t="12202" x="7900988" y="5251450"/>
          <p14:tracePt t="12209" x="7893050" y="5235575"/>
          <p14:tracePt t="12225" x="7885113" y="5235575"/>
          <p14:tracePt t="12233" x="7885113" y="5226050"/>
          <p14:tracePt t="12241" x="7885113" y="5218113"/>
          <p14:tracePt t="12249" x="7875588" y="5218113"/>
          <p14:tracePt t="12257" x="7875588" y="5200650"/>
          <p14:tracePt t="12265" x="7875588" y="5192713"/>
          <p14:tracePt t="12273" x="7859713" y="5175250"/>
          <p14:tracePt t="12281" x="7859713" y="5167313"/>
          <p14:tracePt t="12289" x="7859713" y="5157788"/>
          <p14:tracePt t="12297" x="7859713" y="5149850"/>
          <p14:tracePt t="12305" x="7859713" y="5124450"/>
          <p14:tracePt t="12321" x="7859713" y="5099050"/>
          <p14:tracePt t="12329" x="7859713" y="5081588"/>
          <p14:tracePt t="12338" x="7859713" y="5048250"/>
          <p14:tracePt t="12345" x="7859713" y="5013325"/>
          <p14:tracePt t="12354" x="7885113" y="4962525"/>
          <p14:tracePt t="12361" x="7900988" y="4929188"/>
          <p14:tracePt t="12369" x="7918450" y="4903788"/>
          <p14:tracePt t="12377" x="7943850" y="4860925"/>
          <p14:tracePt t="12385" x="7951788" y="4835525"/>
          <p14:tracePt t="12393" x="7961313" y="4810125"/>
          <p14:tracePt t="12402" x="7986713" y="4767263"/>
          <p14:tracePt t="12409" x="7994650" y="4741863"/>
          <p14:tracePt t="12417" x="8004175" y="4724400"/>
          <p14:tracePt t="12425" x="8012113" y="4699000"/>
          <p14:tracePt t="12433" x="8029575" y="4665663"/>
          <p14:tracePt t="12441" x="8037513" y="4630738"/>
          <p14:tracePt t="12449" x="8054975" y="4572000"/>
          <p14:tracePt t="12457" x="8054975" y="4538663"/>
          <p14:tracePt t="12465" x="8070850" y="4503738"/>
          <p14:tracePt t="12473" x="8080375" y="4486275"/>
          <p14:tracePt t="12481" x="8088313" y="4470400"/>
          <p14:tracePt t="12489" x="8096250" y="4445000"/>
          <p14:tracePt t="12497" x="8113713" y="4427538"/>
          <p14:tracePt t="12505" x="8113713" y="4410075"/>
          <p14:tracePt t="12513" x="8121650" y="4410075"/>
          <p14:tracePt t="12521" x="8147050" y="4394200"/>
          <p14:tracePt t="12529" x="8164513" y="4359275"/>
          <p14:tracePt t="12538" x="8164513" y="4341813"/>
          <p14:tracePt t="12545" x="8189913" y="4325938"/>
          <p14:tracePt t="12555" x="8207375" y="4300538"/>
          <p14:tracePt t="12561" x="8240713" y="4265613"/>
          <p14:tracePt t="12569" x="8266113" y="4240213"/>
          <p14:tracePt t="12577" x="8301038" y="4197350"/>
          <p14:tracePt t="12585" x="8334375" y="4171950"/>
          <p14:tracePt t="12593" x="8359775" y="4164013"/>
          <p14:tracePt t="12602" x="8369300" y="4146550"/>
          <p14:tracePt t="12609" x="8420100" y="4121150"/>
          <p14:tracePt t="12617" x="8435975" y="4113213"/>
          <p14:tracePt t="12625" x="8445500" y="4105275"/>
          <p14:tracePt t="12633" x="8470900" y="4095750"/>
          <p14:tracePt t="12641" x="8488363" y="4087813"/>
          <p14:tracePt t="12649" x="8504238" y="4087813"/>
          <p14:tracePt t="12657" x="8521700" y="4079875"/>
          <p14:tracePt t="12665" x="8547100" y="4079875"/>
          <p14:tracePt t="12673" x="8564563" y="4079875"/>
          <p14:tracePt t="12681" x="8597900" y="4079875"/>
          <p14:tracePt t="12689" x="8623300" y="4079875"/>
          <p14:tracePt t="12697" x="8648700" y="4079875"/>
          <p14:tracePt t="12705" x="8666163" y="4079875"/>
          <p14:tracePt t="12713" x="8683625" y="4079875"/>
          <p14:tracePt t="12721" x="8716963" y="4079875"/>
          <p14:tracePt t="12738" x="8750300" y="4079875"/>
          <p14:tracePt t="12745" x="8785225" y="4095750"/>
          <p14:tracePt t="12754" x="8818563" y="4105275"/>
          <p14:tracePt t="12761" x="8836025" y="4121150"/>
          <p14:tracePt t="12770" x="8861425" y="4138613"/>
          <p14:tracePt t="12777" x="8878888" y="4146550"/>
          <p14:tracePt t="12785" x="8904288" y="4171950"/>
          <p14:tracePt t="12793" x="8937625" y="4189413"/>
          <p14:tracePt t="12802" x="8955088" y="4206875"/>
          <p14:tracePt t="12809" x="8963025" y="4224338"/>
          <p14:tracePt t="12817" x="8988425" y="4232275"/>
          <p14:tracePt t="12825" x="9005888" y="4257675"/>
          <p14:tracePt t="12833" x="9023350" y="4257675"/>
          <p14:tracePt t="12841" x="9039225" y="4275138"/>
          <p14:tracePt t="12849" x="9056688" y="4291013"/>
          <p14:tracePt t="12857" x="9074150" y="4308475"/>
          <p14:tracePt t="12865" x="9107488" y="4325938"/>
          <p14:tracePt t="12873" x="9132888" y="4341813"/>
          <p14:tracePt t="12881" x="9167813" y="4368800"/>
          <p14:tracePt t="12889" x="9201150" y="4384675"/>
          <p14:tracePt t="12897" x="9251950" y="4410075"/>
          <p14:tracePt t="12905" x="9277350" y="4427538"/>
          <p14:tracePt t="12913" x="9302750" y="4452938"/>
          <p14:tracePt t="12921" x="9312275" y="4470400"/>
          <p14:tracePt t="12929" x="9320213" y="4478338"/>
          <p14:tracePt t="12938" x="9337675" y="4486275"/>
          <p14:tracePt t="12945" x="9363075" y="4521200"/>
          <p14:tracePt t="12954" x="9380538" y="4538663"/>
          <p14:tracePt t="12971" x="9405938" y="4589463"/>
          <p14:tracePt t="12977" x="9431338" y="4614863"/>
          <p14:tracePt t="12985" x="9447213" y="4622800"/>
          <p14:tracePt t="12993" x="9472613" y="4673600"/>
          <p14:tracePt t="13002" x="9490075" y="4691063"/>
          <p14:tracePt t="13009" x="9507538" y="4699000"/>
          <p14:tracePt t="13017" x="9523413" y="4724400"/>
          <p14:tracePt t="13025" x="9540875" y="4749800"/>
          <p14:tracePt t="13033" x="9558338" y="4775200"/>
          <p14:tracePt t="13041" x="9575800" y="4802188"/>
          <p14:tracePt t="13049" x="9601200" y="4818063"/>
          <p14:tracePt t="13057" x="9617075" y="4843463"/>
          <p14:tracePt t="13065" x="9642475" y="4868863"/>
          <p14:tracePt t="13073" x="9652000" y="4886325"/>
          <p14:tracePt t="13081" x="9667875" y="4903788"/>
          <p14:tracePt t="13089" x="9677400" y="4911725"/>
          <p14:tracePt t="13097" x="9685338" y="4929188"/>
          <p14:tracePt t="13105" x="9685338" y="4937125"/>
          <p14:tracePt t="13113" x="9694863" y="4946650"/>
          <p14:tracePt t="13121" x="9702800" y="4972050"/>
          <p14:tracePt t="13129" x="9720263" y="4987925"/>
          <p14:tracePt t="13138" x="9720263" y="4997450"/>
          <p14:tracePt t="13145" x="9728200" y="5005388"/>
          <p14:tracePt t="13155" x="9745663" y="5030788"/>
          <p14:tracePt t="13161" x="9753600" y="5048250"/>
          <p14:tracePt t="13169" x="9771063" y="5073650"/>
          <p14:tracePt t="13177" x="9779000" y="5099050"/>
          <p14:tracePt t="13185" x="9779000" y="5116513"/>
          <p14:tracePt t="13193" x="9786938" y="5132388"/>
          <p14:tracePt t="13202" x="9786938" y="5149850"/>
          <p14:tracePt t="13209" x="9786938" y="5157788"/>
          <p14:tracePt t="13217" x="9786938" y="5175250"/>
          <p14:tracePt t="13225" x="9786938" y="5192713"/>
          <p14:tracePt t="13249" x="9796463" y="5218113"/>
          <p14:tracePt t="13442" x="9796463" y="5208588"/>
          <p14:tracePt t="13449" x="9796463" y="5200650"/>
          <p14:tracePt t="13457" x="9786938" y="5183188"/>
          <p14:tracePt t="13473" x="9786938" y="5157788"/>
          <p14:tracePt t="13481" x="9786938" y="5149850"/>
          <p14:tracePt t="13489" x="9786938" y="5124450"/>
          <p14:tracePt t="13497" x="9786938" y="5099050"/>
          <p14:tracePt t="13506" x="9779000" y="5073650"/>
          <p14:tracePt t="13513" x="9779000" y="5038725"/>
          <p14:tracePt t="13521" x="9771063" y="5005388"/>
          <p14:tracePt t="13529" x="9771063" y="4962525"/>
          <p14:tracePt t="13538" x="9761538" y="4911725"/>
          <p14:tracePt t="13545" x="9745663" y="4878388"/>
          <p14:tracePt t="13554" x="9745663" y="4860925"/>
          <p14:tracePt t="13561" x="9736138" y="4818063"/>
          <p14:tracePt t="13569" x="9728200" y="4792663"/>
          <p14:tracePt t="13577" x="9720263" y="4759325"/>
          <p14:tracePt t="13585" x="9694863" y="4724400"/>
          <p14:tracePt t="13593" x="9667875" y="4673600"/>
          <p14:tracePt t="13602" x="9626600" y="4630738"/>
          <p14:tracePt t="13609" x="9583738" y="4579938"/>
          <p14:tracePt t="13617" x="9550400" y="4554538"/>
          <p14:tracePt t="13625" x="9515475" y="4529138"/>
          <p14:tracePt t="13633" x="9472613" y="4495800"/>
          <p14:tracePt t="13641" x="9447213" y="4486275"/>
          <p14:tracePt t="13649" x="9431338" y="4478338"/>
          <p14:tracePt t="13657" x="9405938" y="4452938"/>
          <p14:tracePt t="13673" x="9380538" y="4445000"/>
          <p14:tracePt t="13681" x="9371013" y="4445000"/>
          <p14:tracePt t="13689" x="9363075" y="4435475"/>
          <p14:tracePt t="13697" x="9345613" y="4419600"/>
          <p14:tracePt t="13713" x="9320213" y="4419600"/>
          <p14:tracePt t="13721" x="9312275" y="4410075"/>
          <p14:tracePt t="13745" x="9302750" y="4410075"/>
          <p14:tracePt t="13754" x="9286875" y="4410075"/>
          <p14:tracePt t="13770" x="9261475" y="4410075"/>
          <p14:tracePt t="13777" x="9251950" y="4410075"/>
          <p14:tracePt t="13785" x="9236075" y="4410075"/>
          <p14:tracePt t="13793" x="9209088" y="4410075"/>
          <p14:tracePt t="13802" x="9201150" y="4419600"/>
          <p14:tracePt t="13809" x="9158288" y="4427538"/>
          <p14:tracePt t="13817" x="9132888" y="4435475"/>
          <p14:tracePt t="13825" x="9107488" y="4445000"/>
          <p14:tracePt t="13833" x="9082088" y="4460875"/>
          <p14:tracePt t="13841" x="9064625" y="4470400"/>
          <p14:tracePt t="13849" x="9013825" y="4478338"/>
          <p14:tracePt t="13857" x="8980488" y="4503738"/>
          <p14:tracePt t="13865" x="8947150" y="4513263"/>
          <p14:tracePt t="13873" x="8894763" y="4546600"/>
          <p14:tracePt t="13881" x="8853488" y="4564063"/>
          <p14:tracePt t="13889" x="8802688" y="4589463"/>
          <p14:tracePt t="13897" x="8734425" y="4622800"/>
          <p14:tracePt t="13905" x="8691563" y="4657725"/>
          <p14:tracePt t="13913" x="8648700" y="4673600"/>
          <p14:tracePt t="13921" x="8615363" y="4699000"/>
          <p14:tracePt t="13929" x="8580438" y="4716463"/>
          <p14:tracePt t="13938" x="8564563" y="4733925"/>
          <p14:tracePt t="13945" x="8539163" y="4749800"/>
          <p14:tracePt t="13953" x="8529638" y="4749800"/>
          <p14:tracePt t="13972" x="8470900" y="4784725"/>
          <p14:tracePt t="13977" x="8435975" y="4818063"/>
          <p14:tracePt t="13986" x="8420100" y="4818063"/>
          <p14:tracePt t="13993" x="8402638" y="4827588"/>
          <p14:tracePt t="14002" x="8369300" y="4843463"/>
          <p14:tracePt t="14009" x="8351838" y="4860925"/>
          <p14:tracePt t="14017" x="8343900" y="4878388"/>
          <p14:tracePt t="14025" x="8334375" y="4894263"/>
          <p14:tracePt t="14033" x="8326438" y="4903788"/>
          <p14:tracePt t="14041" x="8318500" y="4919663"/>
          <p14:tracePt t="14049" x="8318500" y="4937125"/>
          <p14:tracePt t="14057" x="8291513" y="4972050"/>
          <p14:tracePt t="14065" x="8275638" y="4987925"/>
          <p14:tracePt t="14073" x="8258175" y="5013325"/>
          <p14:tracePt t="14081" x="8250238" y="5038725"/>
          <p14:tracePt t="14089" x="8240713" y="5056188"/>
          <p14:tracePt t="14097" x="8240713" y="5081588"/>
          <p14:tracePt t="14105" x="8224838" y="5091113"/>
          <p14:tracePt t="14113" x="8215313" y="5116513"/>
          <p14:tracePt t="14121" x="8207375" y="5124450"/>
          <p14:tracePt t="14129" x="8199438" y="5132388"/>
          <p14:tracePt t="14138" x="8181975" y="5157788"/>
          <p14:tracePt t="14145" x="8174038" y="5175250"/>
          <p14:tracePt t="14154" x="8164513" y="5192713"/>
          <p14:tracePt t="14161" x="8147050" y="5208588"/>
          <p14:tracePt t="14169" x="8139113" y="5218113"/>
          <p14:tracePt t="14177" x="8139113" y="5226050"/>
          <p14:tracePt t="14185" x="8131175" y="5235575"/>
          <p14:tracePt t="14202" x="8131175" y="5243513"/>
          <p14:tracePt t="14321" x="8131175" y="5251450"/>
          <p14:tracePt t="14329" x="8139113" y="5235575"/>
          <p14:tracePt t="14338" x="8147050" y="5226050"/>
          <p14:tracePt t="14346" x="8147050" y="5192713"/>
          <p14:tracePt t="14354" x="8156575" y="5157788"/>
          <p14:tracePt t="14362" x="8164513" y="5124450"/>
          <p14:tracePt t="14370" x="8181975" y="5099050"/>
          <p14:tracePt t="14377" x="8181975" y="5056188"/>
          <p14:tracePt t="14386" x="8189913" y="5013325"/>
          <p14:tracePt t="14393" x="8189913" y="4979988"/>
          <p14:tracePt t="14402" x="8199438" y="4946650"/>
          <p14:tracePt t="14409" x="8207375" y="4903788"/>
          <p14:tracePt t="14417" x="8232775" y="4852988"/>
          <p14:tracePt t="14425" x="8240713" y="4810125"/>
          <p14:tracePt t="14433" x="8258175" y="4784725"/>
          <p14:tracePt t="14441" x="8283575" y="4749800"/>
          <p14:tracePt t="14449" x="8326438" y="4683125"/>
          <p14:tracePt t="14457" x="8369300" y="4630738"/>
          <p14:tracePt t="14465" x="8420100" y="4597400"/>
          <p14:tracePt t="14473" x="8470900" y="4554538"/>
          <p14:tracePt t="14481" x="8496300" y="4538663"/>
          <p14:tracePt t="14489" x="8529638" y="4513263"/>
          <p14:tracePt t="14497" x="8555038" y="4503738"/>
          <p14:tracePt t="14505" x="8555038" y="4495800"/>
          <p14:tracePt t="14513" x="8580438" y="4495800"/>
          <p14:tracePt t="14521" x="8589963" y="4495800"/>
          <p14:tracePt t="14529" x="8605838" y="4486275"/>
          <p14:tracePt t="14538" x="8623300" y="4478338"/>
          <p14:tracePt t="14545" x="8666163" y="4478338"/>
          <p14:tracePt t="14555" x="8699500" y="4478338"/>
          <p14:tracePt t="14561" x="8742363" y="4478338"/>
          <p14:tracePt t="14569" x="8785225" y="4478338"/>
          <p14:tracePt t="14577" x="8843963" y="4478338"/>
          <p14:tracePt t="14586" x="8869363" y="4478338"/>
          <p14:tracePt t="14593" x="8912225" y="4478338"/>
          <p14:tracePt t="14602" x="8972550" y="4495800"/>
          <p14:tracePt t="14609" x="9023350" y="4495800"/>
          <p14:tracePt t="14617" x="9082088" y="4503738"/>
          <p14:tracePt t="14625" x="9124950" y="4503738"/>
          <p14:tracePt t="14633" x="9167813" y="4521200"/>
          <p14:tracePt t="14641" x="9236075" y="4538663"/>
          <p14:tracePt t="14649" x="9302750" y="4554538"/>
          <p14:tracePt t="14657" x="9380538" y="4572000"/>
          <p14:tracePt t="14665" x="9421813" y="4579938"/>
          <p14:tracePt t="14673" x="9490075" y="4605338"/>
          <p14:tracePt t="14681" x="9532938" y="4614863"/>
          <p14:tracePt t="14689" x="9566275" y="4630738"/>
          <p14:tracePt t="14697" x="9601200" y="4640263"/>
          <p14:tracePt t="14705" x="9626600" y="4665663"/>
          <p14:tracePt t="14713" x="9642475" y="4673600"/>
          <p14:tracePt t="14722" x="9659938" y="4683125"/>
          <p14:tracePt t="14729" x="9702800" y="4708525"/>
          <p14:tracePt t="14739" x="9702800" y="4716463"/>
          <p14:tracePt t="14745" x="9728200" y="4741863"/>
          <p14:tracePt t="14754" x="9745663" y="4784725"/>
          <p14:tracePt t="14761" x="9786938" y="4835525"/>
          <p14:tracePt t="14769" x="9796463" y="4868863"/>
          <p14:tracePt t="14777" x="9821863" y="4911725"/>
          <p14:tracePt t="14786" x="9829800" y="4929188"/>
          <p14:tracePt t="14793" x="9839325" y="4937125"/>
          <p14:tracePt t="14802" x="9847263" y="4954588"/>
          <p14:tracePt t="14809" x="9847263" y="4962525"/>
          <p14:tracePt t="14817" x="9855200" y="4987925"/>
          <p14:tracePt t="14833" x="9864725" y="5005388"/>
          <p14:tracePt t="14841" x="9864725" y="5022850"/>
          <p14:tracePt t="14849" x="9872663" y="5030788"/>
          <p14:tracePt t="14857" x="9872663" y="5038725"/>
          <p14:tracePt t="14865" x="9880600" y="5064125"/>
          <p14:tracePt t="14873" x="9880600" y="5073650"/>
          <p14:tracePt t="14881" x="9880600" y="5091113"/>
          <p14:tracePt t="14889" x="9890125" y="5106988"/>
          <p14:tracePt t="14897" x="9890125" y="5124450"/>
          <p14:tracePt t="14906" x="9890125" y="5132388"/>
          <p14:tracePt t="14913" x="9898063" y="5157788"/>
          <p14:tracePt t="14921" x="9898063" y="5167313"/>
          <p14:tracePt t="14929" x="9906000" y="5175250"/>
          <p14:tracePt t="14938" x="9906000" y="5192713"/>
          <p14:tracePt t="14945" x="9906000" y="5200650"/>
          <p14:tracePt t="14954" x="9915525" y="5208588"/>
          <p14:tracePt t="14961" x="9923463" y="5226050"/>
          <p14:tracePt t="14969" x="9923463" y="5243513"/>
          <p14:tracePt t="14993" x="9931400" y="5260975"/>
          <p14:tracePt t="15002" x="9931400" y="5268913"/>
          <p14:tracePt t="15009" x="9940925" y="5268913"/>
          <p14:tracePt t="15017" x="9940925" y="5276850"/>
          <p14:tracePt t="15025" x="9940925" y="5294313"/>
          <p14:tracePt t="15033" x="9956800" y="5302250"/>
          <p14:tracePt t="15402" x="9966325" y="5302250"/>
          <p14:tracePt t="15409" x="9983788" y="5294313"/>
          <p14:tracePt t="15418" x="10025063" y="5286375"/>
          <p14:tracePt t="15425" x="10075863" y="5260975"/>
          <p14:tracePt t="15433" x="10136188" y="5251450"/>
          <p14:tracePt t="15441" x="10194925" y="5243513"/>
          <p14:tracePt t="15449" x="10298113" y="5235575"/>
          <p14:tracePt t="15457" x="10399713" y="5208588"/>
          <p14:tracePt t="15465" x="10501313" y="5200650"/>
          <p14:tracePt t="15473" x="10594975" y="5183188"/>
          <p14:tracePt t="15481" x="10729913" y="5167313"/>
          <p14:tracePt t="15489" x="10764838" y="5149850"/>
          <p14:tracePt t="15497" x="10848975" y="5124450"/>
          <p14:tracePt t="15505" x="10942638" y="5091113"/>
          <p14:tracePt t="15513" x="11036300" y="5081588"/>
          <p14:tracePt t="15521" x="11129963" y="5073650"/>
          <p14:tracePt t="15529" x="11215688" y="5038725"/>
          <p14:tracePt t="15538" x="11317288" y="5013325"/>
          <p14:tracePt t="15545" x="11418888" y="4972050"/>
          <p14:tracePt t="15554" x="11520488" y="4954588"/>
          <p14:tracePt t="15561" x="11580813" y="4937125"/>
          <p14:tracePt t="15569" x="11639550" y="4929188"/>
          <p14:tracePt t="15577" x="11682413" y="4929188"/>
          <p14:tracePt t="15585" x="11707813" y="4919663"/>
          <p14:tracePt t="15593" x="11725275" y="4919663"/>
          <p14:tracePt t="15601" x="11733213" y="4919663"/>
          <p14:tracePt t="15609" x="11750675" y="4911725"/>
          <p14:tracePt t="15617" x="11758613" y="4911725"/>
          <p14:tracePt t="15633" x="11776075" y="4903788"/>
          <p14:tracePt t="15802" x="11766550" y="4919663"/>
          <p14:tracePt t="15842" x="11758613" y="4937125"/>
          <p14:tracePt t="16002" x="11750675" y="4937125"/>
          <p14:tracePt t="16009" x="11741150" y="4937125"/>
          <p14:tracePt t="16018" x="11707813" y="4937125"/>
          <p14:tracePt t="16025" x="11674475" y="4937125"/>
          <p14:tracePt t="16033" x="11639550" y="4937125"/>
          <p14:tracePt t="16041" x="11588750" y="4929188"/>
          <p14:tracePt t="16049" x="11537950" y="4911725"/>
          <p14:tracePt t="16057" x="11512550" y="4903788"/>
          <p14:tracePt t="16065" x="11461750" y="4868863"/>
          <p14:tracePt t="16073" x="11418888" y="4852988"/>
          <p14:tracePt t="16081" x="11342688" y="4802188"/>
          <p14:tracePt t="16089" x="11282363" y="4759325"/>
          <p14:tracePt t="16097" x="11180763" y="4708525"/>
          <p14:tracePt t="16105" x="11096625" y="4648200"/>
          <p14:tracePt t="16113" x="10977563" y="4579938"/>
          <p14:tracePt t="16121" x="10866438" y="4521200"/>
          <p14:tracePt t="16129" x="10747375" y="4445000"/>
          <p14:tracePt t="16138" x="10653713" y="4394200"/>
          <p14:tracePt t="16145" x="10534650" y="4316413"/>
          <p14:tracePt t="16154" x="10450513" y="4240213"/>
          <p14:tracePt t="16161" x="10364788" y="4156075"/>
          <p14:tracePt t="16169" x="10280650" y="4079875"/>
          <p14:tracePt t="16177" x="10186988" y="3986213"/>
          <p14:tracePt t="16186" x="10093325" y="3875088"/>
          <p14:tracePt t="16193" x="9999663" y="3781425"/>
          <p14:tracePt t="16202" x="9872663" y="3654425"/>
          <p14:tracePt t="16209" x="9761538" y="3560763"/>
          <p14:tracePt t="16217" x="9659938" y="3449638"/>
          <p14:tracePt t="16225" x="9566275" y="3355975"/>
          <p14:tracePt t="16233" x="9472613" y="3279775"/>
          <p14:tracePt t="16241" x="9345613" y="3160713"/>
          <p14:tracePt t="16249" x="9193213" y="3059113"/>
          <p14:tracePt t="16257" x="9039225" y="2932113"/>
          <p14:tracePt t="16265" x="8767763" y="2711450"/>
          <p14:tracePt t="16273" x="8453438" y="2489200"/>
          <p14:tracePt t="16281" x="8096250" y="2192338"/>
          <p14:tracePt t="16289" x="7662863" y="1903413"/>
          <p14:tracePt t="16297" x="7178675" y="1614488"/>
          <p14:tracePt t="16305" x="6669088" y="1333500"/>
          <p14:tracePt t="16313" x="6134100" y="1054100"/>
          <p14:tracePt t="16321" x="5581650" y="823913"/>
          <p14:tracePt t="16329" x="5140325" y="620713"/>
          <p14:tracePt t="16338" x="4800600" y="450850"/>
          <p14:tracePt t="16345" x="4537075" y="374650"/>
          <p14:tracePt t="16354" x="4332288" y="314325"/>
          <p14:tracePt t="16361" x="4205288" y="280988"/>
          <p14:tracePt t="16369" x="4095750" y="255588"/>
          <p14:tracePt t="16378" x="3992563" y="255588"/>
          <p14:tracePt t="16386" x="3933825" y="255588"/>
          <p14:tracePt t="16394" x="3873500" y="255588"/>
          <p14:tracePt t="16402" x="3857625" y="255588"/>
          <p14:tracePt t="16409" x="3822700" y="255588"/>
          <p14:tracePt t="16417" x="3806825" y="263525"/>
          <p14:tracePt t="16425" x="3781425" y="271463"/>
          <p14:tracePt t="16433" x="3771900" y="271463"/>
          <p14:tracePt t="16441" x="3763963" y="280988"/>
          <p14:tracePt t="16449" x="3746500" y="288925"/>
          <p14:tracePt t="16465" x="3746500" y="296863"/>
          <p14:tracePt t="16473" x="3746500" y="314325"/>
          <p14:tracePt t="16481" x="3746500" y="331788"/>
          <p14:tracePt t="16489" x="3746500" y="347663"/>
          <p14:tracePt t="16497" x="3746500" y="365125"/>
          <p14:tracePt t="16505" x="3763963" y="415925"/>
          <p14:tracePt t="16513" x="3789363" y="484188"/>
          <p14:tracePt t="16521" x="3797300" y="527050"/>
          <p14:tracePt t="16529" x="3814763" y="585788"/>
          <p14:tracePt t="16539" x="3840163" y="663575"/>
          <p14:tracePt t="16545" x="3865563" y="755650"/>
          <p14:tracePt t="16555" x="3873500" y="815975"/>
          <p14:tracePt t="16561" x="3908425" y="900113"/>
          <p14:tracePt t="16569" x="3941763" y="993775"/>
          <p14:tracePt t="16577" x="4002088" y="1079500"/>
          <p14:tracePt t="16586" x="4044950" y="1155700"/>
          <p14:tracePt t="16593" x="4103688" y="1249363"/>
          <p14:tracePt t="16602" x="4154488" y="1317625"/>
          <p14:tracePt t="16609" x="4222750" y="1393825"/>
          <p14:tracePt t="16617" x="4291013" y="1470025"/>
          <p14:tracePt t="16625" x="4316413" y="1512888"/>
          <p14:tracePt t="16633" x="4359275" y="1563688"/>
          <p14:tracePt t="16641" x="4367213" y="1581150"/>
          <p14:tracePt t="16649" x="4384675" y="1614488"/>
          <p14:tracePt t="16657" x="4384675" y="1622425"/>
          <p14:tracePt t="16665" x="4384675" y="1639888"/>
          <p14:tracePt t="16681" x="4375150" y="1649413"/>
          <p14:tracePt t="16689" x="4367213" y="1649413"/>
          <p14:tracePt t="16697" x="4359275" y="1649413"/>
          <p14:tracePt t="16713" x="4332288" y="1649413"/>
          <p14:tracePt t="16722" x="4324350" y="1649413"/>
          <p14:tracePt t="16738" x="4298950" y="1649413"/>
          <p14:tracePt t="16745" x="4281488" y="1649413"/>
          <p14:tracePt t="16754" x="4256088" y="1649413"/>
          <p14:tracePt t="16761" x="4222750" y="1649413"/>
          <p14:tracePt t="16769" x="4205288" y="1649413"/>
          <p14:tracePt t="16777" x="4171950" y="1649413"/>
          <p14:tracePt t="16785" x="4137025" y="1649413"/>
          <p14:tracePt t="16793" x="4103688" y="1639888"/>
          <p14:tracePt t="16802" x="4078288" y="1639888"/>
          <p14:tracePt t="16809" x="4035425" y="1631950"/>
          <p14:tracePt t="16817" x="4002088" y="1622425"/>
          <p14:tracePt t="16825" x="3959225" y="1606550"/>
          <p14:tracePt t="16833" x="3925888" y="1606550"/>
          <p14:tracePt t="16841" x="3908425" y="1597025"/>
          <p14:tracePt t="16849" x="3890963" y="1597025"/>
          <p14:tracePt t="16857" x="3873500" y="1597025"/>
          <p14:tracePt t="16865" x="3840163" y="1589088"/>
          <p14:tracePt t="16873" x="3822700" y="1589088"/>
          <p14:tracePt t="16881" x="3797300" y="1589088"/>
          <p14:tracePt t="16889" x="3771900" y="1589088"/>
          <p14:tracePt t="16897" x="3729038" y="1581150"/>
          <p14:tracePt t="16905" x="3713163" y="1581150"/>
          <p14:tracePt t="16913" x="3678238" y="1555750"/>
          <p14:tracePt t="16921" x="3662363" y="1555750"/>
          <p14:tracePt t="16929" x="3644900" y="1538288"/>
          <p14:tracePt t="16955" x="3611563" y="1520825"/>
          <p14:tracePt t="16977" x="3586163" y="1512888"/>
          <p14:tracePt t="16986" x="3576638" y="1504950"/>
          <p14:tracePt t="16993" x="3543300" y="1487488"/>
          <p14:tracePt t="17002" x="3508375" y="1477963"/>
          <p14:tracePt t="17009" x="3457575" y="1470025"/>
          <p14:tracePt t="17017" x="3414713" y="1462088"/>
          <p14:tracePt t="17025" x="3381375" y="1444625"/>
          <p14:tracePt t="17033" x="3355975" y="1436688"/>
          <p14:tracePt t="17041" x="3330575" y="1436688"/>
          <p14:tracePt t="17049" x="3330575" y="1427163"/>
          <p14:tracePt t="17354" x="3348038" y="1419225"/>
          <p14:tracePt t="17362" x="3355975" y="1419225"/>
          <p14:tracePt t="17370" x="3381375" y="1419225"/>
          <p14:tracePt t="17377" x="3398838" y="1419225"/>
          <p14:tracePt t="17385" x="3424238" y="1419225"/>
          <p14:tracePt t="17393" x="3467100" y="1419225"/>
          <p14:tracePt t="17402" x="3500438" y="1419225"/>
          <p14:tracePt t="17409" x="3543300" y="1419225"/>
          <p14:tracePt t="17417" x="3559175" y="1419225"/>
          <p14:tracePt t="17425" x="3594100" y="1419225"/>
          <p14:tracePt t="17433" x="3602038" y="1419225"/>
          <p14:tracePt t="17441" x="3611563" y="1419225"/>
          <p14:tracePt t="17449" x="3619500" y="1419225"/>
          <p14:tracePt t="17497" x="3627438" y="1419225"/>
          <p14:tracePt t="17513" x="3644900" y="1419225"/>
          <p14:tracePt t="17521" x="3662363" y="1419225"/>
          <p14:tracePt t="17529" x="3670300" y="1419225"/>
          <p14:tracePt t="17537" x="3687763" y="1419225"/>
          <p14:tracePt t="17545" x="3695700" y="1419225"/>
          <p14:tracePt t="17554" x="3713163" y="1419225"/>
          <p14:tracePt t="17561" x="3721100" y="1419225"/>
          <p14:tracePt t="17577" x="3729038" y="1419225"/>
          <p14:tracePt t="17586" x="3756025" y="1419225"/>
          <p14:tracePt t="17593" x="3763963" y="1419225"/>
          <p14:tracePt t="17602" x="3789363" y="1419225"/>
          <p14:tracePt t="17609" x="3822700" y="1419225"/>
          <p14:tracePt t="17617" x="3840163" y="1419225"/>
          <p14:tracePt t="17625" x="3865563" y="1419225"/>
          <p14:tracePt t="17633" x="3916363" y="1419225"/>
          <p14:tracePt t="17641" x="3959225" y="1419225"/>
          <p14:tracePt t="17649" x="3992563" y="1419225"/>
          <p14:tracePt t="17657" x="4027488" y="1419225"/>
          <p14:tracePt t="17665" x="4052888" y="1419225"/>
          <p14:tracePt t="17673" x="4070350" y="1419225"/>
          <p14:tracePt t="17681" x="4078288" y="1419225"/>
          <p14:tracePt t="17689" x="4086225" y="1419225"/>
          <p14:tracePt t="17697" x="4103688" y="1419225"/>
          <p14:tracePt t="17705" x="4137025" y="1419225"/>
          <p14:tracePt t="17713" x="4154488" y="1419225"/>
          <p14:tracePt t="17721" x="4197350" y="1444625"/>
          <p14:tracePt t="17729" x="4256088" y="1452563"/>
          <p14:tracePt t="17738" x="4281488" y="1462088"/>
          <p14:tracePt t="17745" x="4316413" y="1462088"/>
          <p14:tracePt t="17755" x="4332288" y="1477963"/>
          <p14:tracePt t="17761" x="4349750" y="1477963"/>
          <p14:tracePt t="17793" x="4359275" y="1477963"/>
          <p14:tracePt t="17809" x="4367213" y="1477963"/>
          <p14:tracePt t="17978" x="4384675" y="1477963"/>
          <p14:tracePt t="17993" x="4400550" y="1477963"/>
          <p14:tracePt t="18002" x="4410075" y="1477963"/>
          <p14:tracePt t="18009" x="4435475" y="1477963"/>
          <p14:tracePt t="18017" x="4460875" y="1477963"/>
          <p14:tracePt t="18025" x="4468813" y="1477963"/>
          <p14:tracePt t="18033" x="4503738" y="1477963"/>
          <p14:tracePt t="18041" x="4545013" y="1477963"/>
          <p14:tracePt t="18049" x="4579938" y="1477963"/>
          <p14:tracePt t="18057" x="4621213" y="1477963"/>
          <p14:tracePt t="18065" x="4673600" y="1477963"/>
          <p14:tracePt t="18073" x="4765675" y="1477963"/>
          <p14:tracePt t="18081" x="4833938" y="1477963"/>
          <p14:tracePt t="18089" x="4902200" y="1477963"/>
          <p14:tracePt t="18097" x="4987925" y="1477963"/>
          <p14:tracePt t="18105" x="5089525" y="1477963"/>
          <p14:tracePt t="18113" x="5148263" y="1477963"/>
          <p14:tracePt t="18121" x="5208588" y="1477963"/>
          <p14:tracePt t="18129" x="5249863" y="1477963"/>
          <p14:tracePt t="18138" x="5276850" y="1477963"/>
          <p14:tracePt t="18145" x="5302250" y="1477963"/>
          <p14:tracePt t="18153" x="5318125" y="1477963"/>
          <p14:tracePt t="18169" x="5343525" y="1477963"/>
          <p14:tracePt t="18177" x="5353050" y="1477963"/>
          <p14:tracePt t="18217" x="5368925" y="1477963"/>
          <p14:tracePt t="18233" x="5386388" y="1487488"/>
          <p14:tracePt t="20257" x="5386388" y="1495425"/>
          <p14:tracePt t="20265" x="5368925" y="1512888"/>
          <p14:tracePt t="20273" x="5353050" y="1520825"/>
          <p14:tracePt t="20281" x="5343525" y="1530350"/>
          <p14:tracePt t="20290" x="5327650" y="1546225"/>
          <p14:tracePt t="20297" x="5310188" y="1571625"/>
          <p14:tracePt t="20306" x="5302250" y="1597025"/>
          <p14:tracePt t="20313" x="5284788" y="1649413"/>
          <p14:tracePt t="20324" x="5259388" y="1725613"/>
          <p14:tracePt t="20329" x="5241925" y="1809750"/>
          <p14:tracePt t="20338" x="5224463" y="1911350"/>
          <p14:tracePt t="20345" x="5208588" y="2030413"/>
          <p14:tracePt t="20355" x="5191125" y="2124075"/>
          <p14:tracePt t="20361" x="5191125" y="2243138"/>
          <p14:tracePt t="20369" x="5183188" y="2354263"/>
          <p14:tracePt t="20377" x="5183188" y="2438400"/>
          <p14:tracePt t="20385" x="5173663" y="2524125"/>
          <p14:tracePt t="20393" x="5173663" y="2600325"/>
          <p14:tracePt t="20402" x="5173663" y="2668588"/>
          <p14:tracePt t="20409" x="5173663" y="2727325"/>
          <p14:tracePt t="20417" x="5183188" y="2805113"/>
          <p14:tracePt t="20425" x="5233988" y="2889250"/>
          <p14:tracePt t="20433" x="5284788" y="2965450"/>
          <p14:tracePt t="20441" x="5368925" y="3076575"/>
          <p14:tracePt t="20449" x="5437188" y="3152775"/>
          <p14:tracePt t="20457" x="5538788" y="3246438"/>
          <p14:tracePt t="20465" x="5649913" y="3322638"/>
          <p14:tracePt t="20473" x="5743575" y="3390900"/>
          <p14:tracePt t="20481" x="5845175" y="3449638"/>
          <p14:tracePt t="20489" x="5964238" y="3509963"/>
          <p14:tracePt t="20497" x="6083300" y="3552825"/>
          <p14:tracePt t="20505" x="6184900" y="3586163"/>
          <p14:tracePt t="20513" x="6296025" y="3611563"/>
          <p14:tracePt t="20521" x="6423025" y="3619500"/>
          <p14:tracePt t="20529" x="6542088" y="3619500"/>
          <p14:tracePt t="20538" x="6661150" y="3619500"/>
          <p14:tracePt t="20545" x="6838950" y="3619500"/>
          <p14:tracePt t="20554" x="7008813" y="3619500"/>
          <p14:tracePt t="20561" x="7246938" y="3619500"/>
          <p14:tracePt t="20569" x="7502525" y="3619500"/>
          <p14:tracePt t="20577" x="7766050" y="3619500"/>
          <p14:tracePt t="20585" x="8054975" y="3619500"/>
          <p14:tracePt t="20593" x="8318500" y="3619500"/>
          <p14:tracePt t="20602" x="8521700" y="3552825"/>
          <p14:tracePt t="20609" x="8658225" y="3509963"/>
          <p14:tracePt t="20617" x="8750300" y="3424238"/>
          <p14:tracePt t="20625" x="8843963" y="3348038"/>
          <p14:tracePt t="20633" x="8894763" y="3263900"/>
          <p14:tracePt t="20641" x="8955088" y="3160713"/>
          <p14:tracePt t="20649" x="8980488" y="3059113"/>
          <p14:tracePt t="20657" x="8997950" y="2982913"/>
          <p14:tracePt t="20665" x="8997950" y="2914650"/>
          <p14:tracePt t="20673" x="8997950" y="2871788"/>
          <p14:tracePt t="20681" x="8997950" y="2830513"/>
          <p14:tracePt t="20689" x="8997950" y="2805113"/>
          <p14:tracePt t="20697" x="8980488" y="2770188"/>
          <p14:tracePt t="20705" x="8972550" y="2736850"/>
          <p14:tracePt t="20713" x="8963025" y="2719388"/>
          <p14:tracePt t="20721" x="8955088" y="2711450"/>
          <p14:tracePt t="20729" x="8937625" y="2676525"/>
          <p14:tracePt t="20738" x="8929688" y="2651125"/>
          <p14:tracePt t="20745" x="8929688" y="2625725"/>
          <p14:tracePt t="20755" x="8929688" y="2582863"/>
          <p14:tracePt t="20761" x="8929688" y="2574925"/>
          <p14:tracePt t="20769" x="8929688" y="2532063"/>
          <p14:tracePt t="20777" x="8929688" y="2506663"/>
          <p14:tracePt t="20785" x="8929688" y="2481263"/>
          <p14:tracePt t="20793" x="8929688" y="2463800"/>
          <p14:tracePt t="20802" x="8947150" y="2447925"/>
          <p14:tracePt t="20809" x="8963025" y="2422525"/>
          <p14:tracePt t="20817" x="9005888" y="2405063"/>
          <p14:tracePt t="20825" x="9039225" y="2379663"/>
          <p14:tracePt t="20833" x="9064625" y="2362200"/>
          <p14:tracePt t="20841" x="9107488" y="2336800"/>
          <p14:tracePt t="20849" x="9132888" y="2311400"/>
          <p14:tracePt t="20857" x="9150350" y="2286000"/>
          <p14:tracePt t="20865" x="9158288" y="2268538"/>
          <p14:tracePt t="20873" x="9175750" y="2235200"/>
          <p14:tracePt t="20881" x="9175750" y="2209800"/>
          <p14:tracePt t="20889" x="9183688" y="2184400"/>
          <p14:tracePt t="20897" x="9183688" y="2133600"/>
          <p14:tracePt t="20905" x="9183688" y="2116138"/>
          <p14:tracePt t="20913" x="9183688" y="2073275"/>
          <p14:tracePt t="20921" x="9193213" y="2022475"/>
          <p14:tracePt t="20929" x="9193213" y="1979613"/>
          <p14:tracePt t="20938" x="9201150" y="1938338"/>
          <p14:tracePt t="20945" x="9218613" y="1878013"/>
          <p14:tracePt t="20955" x="9218613" y="1852613"/>
          <p14:tracePt t="20961" x="9218613" y="1819275"/>
          <p14:tracePt t="20970" x="9226550" y="1801813"/>
          <p14:tracePt t="20977" x="9226550" y="1776413"/>
          <p14:tracePt t="20985" x="9226550" y="1751013"/>
          <p14:tracePt t="20993" x="9226550" y="1733550"/>
          <p14:tracePt t="21009" x="9226550" y="1716088"/>
          <p14:tracePt t="21017" x="9226550" y="1708150"/>
          <p14:tracePt t="21025" x="9244013" y="1690688"/>
          <p14:tracePt t="21033" x="9261475" y="1674813"/>
          <p14:tracePt t="21041" x="9261475" y="1665288"/>
          <p14:tracePt t="21049" x="9269413" y="1665288"/>
          <p14:tracePt t="21057" x="9294813" y="1639888"/>
          <p14:tracePt t="21065" x="9302750" y="1622425"/>
          <p14:tracePt t="21073" x="9328150" y="1614488"/>
          <p14:tracePt t="21081" x="9353550" y="1614488"/>
          <p14:tracePt t="21089" x="9371013" y="1597025"/>
          <p14:tracePt t="21105" x="9380538" y="1589088"/>
          <p14:tracePt t="21113" x="9396413" y="1581150"/>
          <p14:tracePt t="21130" x="9396413" y="1571625"/>
          <p14:tracePt t="21138" x="9396413" y="1555750"/>
          <p14:tracePt t="21155" x="9413875" y="1530350"/>
          <p14:tracePt t="21161" x="9421813" y="1504950"/>
          <p14:tracePt t="21169" x="9439275" y="1487488"/>
          <p14:tracePt t="21177" x="9439275" y="1462088"/>
          <p14:tracePt t="21186" x="9439275" y="1444625"/>
          <p14:tracePt t="21193" x="9439275" y="1419225"/>
          <p14:tracePt t="21202" x="9439275" y="1393825"/>
          <p14:tracePt t="21209" x="9439275" y="1368425"/>
          <p14:tracePt t="21217" x="9439275" y="1360488"/>
          <p14:tracePt t="21225" x="9439275" y="1350963"/>
          <p14:tracePt t="21265" x="9439275" y="1343025"/>
          <p14:tracePt t="21297" x="9421813" y="1343025"/>
          <p14:tracePt t="21305" x="9413875" y="1343025"/>
          <p14:tracePt t="21313" x="9405938" y="1350963"/>
          <p14:tracePt t="21321" x="9396413" y="1350963"/>
          <p14:tracePt t="21329" x="9380538" y="1368425"/>
          <p14:tracePt t="21338" x="9371013" y="1376363"/>
          <p14:tracePt t="21345" x="9371013" y="1385888"/>
          <p14:tracePt t="21354" x="9363075" y="1401763"/>
          <p14:tracePt t="21361" x="9363075" y="1411288"/>
          <p14:tracePt t="21377" x="9363075" y="1436688"/>
          <p14:tracePt t="21386" x="9353550" y="1462088"/>
          <p14:tracePt t="21393" x="9337675" y="1477963"/>
          <p14:tracePt t="21403" x="9328150" y="1512888"/>
          <p14:tracePt t="21409" x="9320213" y="1530350"/>
          <p14:tracePt t="21418" x="9294813" y="1571625"/>
          <p14:tracePt t="21425" x="9269413" y="1622425"/>
          <p14:tracePt t="21433" x="9251950" y="1674813"/>
          <p14:tracePt t="21441" x="9236075" y="1716088"/>
          <p14:tracePt t="21449" x="9218613" y="1766888"/>
          <p14:tracePt t="21457" x="9193213" y="1819275"/>
          <p14:tracePt t="21466" x="9175750" y="1860550"/>
          <p14:tracePt t="21473" x="9142413" y="1928813"/>
          <p14:tracePt t="21481" x="9124950" y="1997075"/>
          <p14:tracePt t="21489" x="9082088" y="2065338"/>
          <p14:tracePt t="21497" x="9048750" y="2141538"/>
          <p14:tracePt t="21505" x="9031288" y="2200275"/>
          <p14:tracePt t="21513" x="8980488" y="2293938"/>
          <p14:tracePt t="21522" x="8947150" y="2397125"/>
          <p14:tracePt t="21529" x="8921750" y="2473325"/>
          <p14:tracePt t="21538" x="8869363" y="2549525"/>
          <p14:tracePt t="21545" x="8853488" y="2625725"/>
          <p14:tracePt t="21553" x="8818563" y="2686050"/>
          <p14:tracePt t="21561" x="8802688" y="2736850"/>
          <p14:tracePt t="21569" x="8767763" y="2778125"/>
          <p14:tracePt t="21577" x="8759825" y="2830513"/>
          <p14:tracePt t="21586" x="8734425" y="2881313"/>
          <p14:tracePt t="21593" x="8699500" y="2922588"/>
          <p14:tracePt t="21603" x="8683625" y="2974975"/>
          <p14:tracePt t="21609" x="8666163" y="3008313"/>
          <p14:tracePt t="21617" x="8648700" y="3059113"/>
          <p14:tracePt t="21625" x="8615363" y="3109913"/>
          <p14:tracePt t="21633" x="8572500" y="3195638"/>
          <p14:tracePt t="21641" x="8529638" y="3271838"/>
          <p14:tracePt t="21649" x="8496300" y="3322638"/>
          <p14:tracePt t="21657" x="8453438" y="3390900"/>
          <p14:tracePt t="21665" x="8410575" y="3449638"/>
          <p14:tracePt t="21673" x="8369300" y="3517900"/>
          <p14:tracePt t="21681" x="8343900" y="3568700"/>
          <p14:tracePt t="21689" x="8301038" y="3629025"/>
          <p14:tracePt t="21697" x="8266113" y="3697288"/>
          <p14:tracePt t="21705" x="8232775" y="3738563"/>
          <p14:tracePt t="21713" x="8199438" y="3790950"/>
          <p14:tracePt t="21721" x="8164513" y="3841750"/>
          <p14:tracePt t="21729" x="8139113" y="3883025"/>
          <p14:tracePt t="21738" x="8096250" y="3917950"/>
          <p14:tracePt t="21745" x="8062913" y="3960813"/>
          <p14:tracePt t="21753" x="8020050" y="3994150"/>
          <p14:tracePt t="21761" x="7994650" y="4019550"/>
          <p14:tracePt t="21769" x="7977188" y="4044950"/>
          <p14:tracePt t="21777" x="7935913" y="4070350"/>
          <p14:tracePt t="21785" x="7910513" y="4095750"/>
          <p14:tracePt t="21793" x="7875588" y="4121150"/>
          <p14:tracePt t="21802" x="7859713" y="4164013"/>
          <p14:tracePt t="21809" x="7832725" y="4181475"/>
          <p14:tracePt t="21817" x="7824788" y="4197350"/>
          <p14:tracePt t="21825" x="7807325" y="4232275"/>
          <p14:tracePt t="21833" x="7799388" y="4265613"/>
          <p14:tracePt t="21841" x="7791450" y="4283075"/>
          <p14:tracePt t="21849" x="7781925" y="4308475"/>
          <p14:tracePt t="21857" x="7766050" y="4351338"/>
          <p14:tracePt t="21865" x="7756525" y="4359275"/>
          <p14:tracePt t="21873" x="7756525" y="4394200"/>
          <p14:tracePt t="21881" x="7748588" y="4410075"/>
          <p14:tracePt t="21889" x="7731125" y="4435475"/>
          <p14:tracePt t="21897" x="7723188" y="4445000"/>
          <p14:tracePt t="21905" x="7715250" y="4470400"/>
          <p14:tracePt t="21913" x="7705725" y="4486275"/>
          <p14:tracePt t="21921" x="7688263" y="4503738"/>
          <p14:tracePt t="21930" x="7688263" y="4513263"/>
          <p14:tracePt t="22017" x="7688263" y="4521200"/>
          <p14:tracePt t="22033" x="7697788" y="4513263"/>
          <p14:tracePt t="22049" x="7697788" y="4503738"/>
          <p14:tracePt t="22057" x="7705725" y="4486275"/>
          <p14:tracePt t="22065" x="7715250" y="4470400"/>
          <p14:tracePt t="22073" x="7715250" y="4452938"/>
          <p14:tracePt t="22081" x="7731125" y="4427538"/>
          <p14:tracePt t="22089" x="7740650" y="4384675"/>
          <p14:tracePt t="22097" x="7766050" y="4333875"/>
          <p14:tracePt t="22105" x="7773988" y="4265613"/>
          <p14:tracePt t="22113" x="7791450" y="4189413"/>
          <p14:tracePt t="22121" x="7824788" y="4105275"/>
          <p14:tracePt t="22130" x="7850188" y="4027488"/>
          <p14:tracePt t="22139" x="7867650" y="3968750"/>
          <p14:tracePt t="22145" x="7893050" y="3892550"/>
          <p14:tracePt t="22153" x="7900988" y="3841750"/>
          <p14:tracePt t="22161" x="7918450" y="3798888"/>
          <p14:tracePt t="22169" x="7951788" y="3722688"/>
          <p14:tracePt t="22177" x="7986713" y="3654425"/>
          <p14:tracePt t="22186" x="8004175" y="3611563"/>
          <p14:tracePt t="22193" x="8029575" y="3560763"/>
          <p14:tracePt t="22202" x="8054975" y="3484563"/>
          <p14:tracePt t="22209" x="8096250" y="3424238"/>
          <p14:tracePt t="22217" x="8121650" y="3355975"/>
          <p14:tracePt t="22225" x="8156575" y="3305175"/>
          <p14:tracePt t="22233" x="8174038" y="3271838"/>
          <p14:tracePt t="22241" x="8189913" y="3228975"/>
          <p14:tracePt t="22249" x="8224838" y="3160713"/>
          <p14:tracePt t="22257" x="8232775" y="3119438"/>
          <p14:tracePt t="22265" x="8250238" y="3084513"/>
          <p14:tracePt t="22273" x="8266113" y="3033713"/>
          <p14:tracePt t="22281" x="8283575" y="3000375"/>
          <p14:tracePt t="22289" x="8318500" y="2965450"/>
          <p14:tracePt t="22297" x="8334375" y="2922588"/>
          <p14:tracePt t="22305" x="8359775" y="2881313"/>
          <p14:tracePt t="22313" x="8377238" y="2855913"/>
          <p14:tracePt t="22321" x="8402638" y="2795588"/>
          <p14:tracePt t="22329" x="8453438" y="2736850"/>
          <p14:tracePt t="22338" x="8478838" y="2660650"/>
          <p14:tracePt t="22345" x="8539163" y="2592388"/>
          <p14:tracePt t="22355" x="8580438" y="2516188"/>
          <p14:tracePt t="22361" x="8615363" y="2455863"/>
          <p14:tracePt t="22369" x="8658225" y="2371725"/>
          <p14:tracePt t="22377" x="8683625" y="2311400"/>
          <p14:tracePt t="22385" x="8724900" y="2252663"/>
          <p14:tracePt t="22393" x="8750300" y="2227263"/>
          <p14:tracePt t="22402" x="8793163" y="2159000"/>
          <p14:tracePt t="22409" x="8836025" y="2098675"/>
          <p14:tracePt t="22417" x="8861425" y="2047875"/>
          <p14:tracePt t="22425" x="8894763" y="1997075"/>
          <p14:tracePt t="22433" x="8937625" y="1928813"/>
          <p14:tracePt t="22441" x="8972550" y="1885950"/>
          <p14:tracePt t="22449" x="8997950" y="1844675"/>
          <p14:tracePt t="22457" x="9039225" y="1793875"/>
          <p14:tracePt t="22465" x="9082088" y="1741488"/>
          <p14:tracePt t="22473" x="9099550" y="1708150"/>
          <p14:tracePt t="22481" x="9132888" y="1674813"/>
          <p14:tracePt t="22489" x="9158288" y="1622425"/>
          <p14:tracePt t="22497" x="9183688" y="1597025"/>
          <p14:tracePt t="22505" x="9193213" y="1563688"/>
          <p14:tracePt t="22513" x="9218613" y="1512888"/>
          <p14:tracePt t="22521" x="9236075" y="1495425"/>
          <p14:tracePt t="22529" x="9244013" y="1487488"/>
          <p14:tracePt t="22538" x="9261475" y="1452563"/>
          <p14:tracePt t="22545" x="9269413" y="1452563"/>
          <p14:tracePt t="22555" x="9277350" y="1427163"/>
          <p14:tracePt t="22561" x="9302750" y="1401763"/>
          <p14:tracePt t="22569" x="9312275" y="1376363"/>
          <p14:tracePt t="22577" x="9328150" y="1333500"/>
          <p14:tracePt t="22585" x="9345613" y="1317625"/>
          <p14:tracePt t="22593" x="9363075" y="1257300"/>
          <p14:tracePt t="22602" x="9388475" y="1231900"/>
          <p14:tracePt t="22609" x="9405938" y="1181100"/>
          <p14:tracePt t="22617" x="9431338" y="1147763"/>
          <p14:tracePt t="22625" x="9447213" y="1112838"/>
          <p14:tracePt t="22633" x="9464675" y="1087438"/>
          <p14:tracePt t="22641" x="9472613" y="1069975"/>
          <p14:tracePt t="22649" x="9472613" y="1062038"/>
          <p14:tracePt t="22657" x="9482138" y="1044575"/>
          <p14:tracePt t="22665" x="9490075" y="1036638"/>
          <p14:tracePt t="22673" x="9490075" y="1028700"/>
          <p14:tracePt t="22681" x="9498013" y="1028700"/>
          <p14:tracePt t="22778" x="9490075" y="1036638"/>
          <p14:tracePt t="22786" x="9464675" y="1087438"/>
          <p14:tracePt t="22793" x="9447213" y="1104900"/>
          <p14:tracePt t="22803" x="9421813" y="1155700"/>
          <p14:tracePt t="22809" x="9405938" y="1189038"/>
          <p14:tracePt t="22818" x="9371013" y="1249363"/>
          <p14:tracePt t="22825" x="9353550" y="1300163"/>
          <p14:tracePt t="22833" x="9320213" y="1360488"/>
          <p14:tracePt t="22841" x="9302750" y="1411288"/>
          <p14:tracePt t="22849" x="9269413" y="1470025"/>
          <p14:tracePt t="22857" x="9251950" y="1520825"/>
          <p14:tracePt t="22865" x="9218613" y="1581150"/>
          <p14:tracePt t="22873" x="9201150" y="1657350"/>
          <p14:tracePt t="22881" x="9193213" y="1733550"/>
          <p14:tracePt t="22889" x="9167813" y="1809750"/>
          <p14:tracePt t="22897" x="9167813" y="1878013"/>
          <p14:tracePt t="22905" x="9150350" y="1954213"/>
          <p14:tracePt t="22913" x="9142413" y="1997075"/>
          <p14:tracePt t="22921" x="9107488" y="2090738"/>
          <p14:tracePt t="22929" x="9091613" y="2149475"/>
          <p14:tracePt t="22939" x="9064625" y="2209800"/>
          <p14:tracePt t="22945" x="9039225" y="2286000"/>
          <p14:tracePt t="22954" x="9031288" y="2344738"/>
          <p14:tracePt t="22961" x="8997950" y="2405063"/>
          <p14:tracePt t="22969" x="8980488" y="2463800"/>
          <p14:tracePt t="22977" x="8947150" y="2516188"/>
          <p14:tracePt t="22985" x="8937625" y="2566988"/>
          <p14:tracePt t="22993" x="8912225" y="2608263"/>
          <p14:tracePt t="23002" x="8894763" y="2651125"/>
          <p14:tracePt t="23009" x="8886825" y="2676525"/>
          <p14:tracePt t="23021" x="8853488" y="2727325"/>
          <p14:tracePt t="23025" x="8843963" y="2762250"/>
          <p14:tracePt t="23033" x="8828088" y="2795588"/>
          <p14:tracePt t="23041" x="8810625" y="2830513"/>
          <p14:tracePt t="23049" x="8793163" y="2881313"/>
          <p14:tracePt t="23057" x="8793163" y="2906713"/>
          <p14:tracePt t="23065" x="8767763" y="2940050"/>
          <p14:tracePt t="23073" x="8759825" y="2957513"/>
          <p14:tracePt t="23081" x="8750300" y="2982913"/>
          <p14:tracePt t="23089" x="8724900" y="3033713"/>
          <p14:tracePt t="23097" x="8709025" y="3059113"/>
          <p14:tracePt t="23105" x="8691563" y="3084513"/>
          <p14:tracePt t="23113" x="8674100" y="3127375"/>
          <p14:tracePt t="23121" x="8648700" y="3152775"/>
          <p14:tracePt t="23130" x="8632825" y="3186113"/>
          <p14:tracePt t="23138" x="8597900" y="3238500"/>
          <p14:tracePt t="23145" x="8580438" y="3271838"/>
          <p14:tracePt t="23155" x="8555038" y="3322638"/>
          <p14:tracePt t="23161" x="8539163" y="3355975"/>
          <p14:tracePt t="23170" x="8504238" y="3408363"/>
          <p14:tracePt t="23177" x="8470900" y="3467100"/>
          <p14:tracePt t="23186" x="8445500" y="3509963"/>
          <p14:tracePt t="23193" x="8402638" y="3586163"/>
          <p14:tracePt t="23202" x="8385175" y="3619500"/>
          <p14:tracePt t="23209" x="8351838" y="3679825"/>
          <p14:tracePt t="23217" x="8326438" y="3748088"/>
          <p14:tracePt t="23225" x="8283575" y="3806825"/>
          <p14:tracePt t="23233" x="8250238" y="3841750"/>
          <p14:tracePt t="23241" x="8215313" y="3883025"/>
          <p14:tracePt t="23249" x="8189913" y="3917950"/>
          <p14:tracePt t="23257" x="8139113" y="3960813"/>
          <p14:tracePt t="23265" x="8088313" y="4002088"/>
          <p14:tracePt t="23273" x="8045450" y="4027488"/>
          <p14:tracePt t="23281" x="8020050" y="4044950"/>
          <p14:tracePt t="23289" x="8004175" y="4062413"/>
          <p14:tracePt t="23297" x="7986713" y="4070350"/>
          <p14:tracePt t="23305" x="7961313" y="4095750"/>
          <p14:tracePt t="23321" x="7935913" y="4105275"/>
          <p14:tracePt t="23329" x="7926388" y="4121150"/>
          <p14:tracePt t="23338" x="7918450" y="4138613"/>
          <p14:tracePt t="23345" x="7918450" y="4156075"/>
          <p14:tracePt t="23355" x="7900988" y="4171950"/>
          <p14:tracePt t="23361" x="7893050" y="4181475"/>
          <p14:tracePt t="23368" x="7885113" y="4189413"/>
          <p14:tracePt t="23377" x="7885113" y="4197350"/>
          <p14:tracePt t="23441" x="7875588" y="4197350"/>
          <p14:tracePt t="23482" x="7867650" y="4197350"/>
          <p14:tracePt t="23505" x="7867650" y="4189413"/>
          <p14:tracePt t="23513" x="7867650" y="4181475"/>
          <p14:tracePt t="23521" x="7875588" y="4164013"/>
          <p14:tracePt t="23529" x="7885113" y="4156075"/>
          <p14:tracePt t="23539" x="7893050" y="4138613"/>
          <p14:tracePt t="23545" x="7918450" y="4113213"/>
          <p14:tracePt t="23555" x="7943850" y="4070350"/>
          <p14:tracePt t="23561" x="7986713" y="4037013"/>
          <p14:tracePt t="23569" x="8012113" y="3986213"/>
          <p14:tracePt t="23577" x="8054975" y="3960813"/>
          <p14:tracePt t="23586" x="8080375" y="3925888"/>
          <p14:tracePt t="23593" x="8131175" y="3867150"/>
          <p14:tracePt t="23603" x="8156575" y="3832225"/>
          <p14:tracePt t="23609" x="8199438" y="3781425"/>
          <p14:tracePt t="23618" x="8240713" y="3713163"/>
          <p14:tracePt t="23626" x="8266113" y="3654425"/>
          <p14:tracePt t="23633" x="8308975" y="3594100"/>
          <p14:tracePt t="23641" x="8351838" y="3517900"/>
          <p14:tracePt t="23649" x="8394700" y="3441700"/>
          <p14:tracePt t="23657" x="8428038" y="3348038"/>
          <p14:tracePt t="23665" x="8470900" y="3263900"/>
          <p14:tracePt t="23673" x="8513763" y="3178175"/>
          <p14:tracePt t="23681" x="8572500" y="3094038"/>
          <p14:tracePt t="23689" x="8597900" y="3016250"/>
          <p14:tracePt t="23697" x="8623300" y="2940050"/>
          <p14:tracePt t="23705" x="8658225" y="2863850"/>
          <p14:tracePt t="23713" x="8683625" y="2813050"/>
          <p14:tracePt t="23721" x="8699500" y="2770188"/>
          <p14:tracePt t="23729" x="8724900" y="2719388"/>
          <p14:tracePt t="23739" x="8734425" y="2668588"/>
          <p14:tracePt t="23745" x="8767763" y="2600325"/>
          <p14:tracePt t="23754" x="8777288" y="2524125"/>
          <p14:tracePt t="23761" x="8802688" y="2447925"/>
          <p14:tracePt t="23769" x="8836025" y="2371725"/>
          <p14:tracePt t="23777" x="8853488" y="2293938"/>
          <p14:tracePt t="23785" x="8894763" y="2217738"/>
          <p14:tracePt t="23793" x="8921750" y="2133600"/>
          <p14:tracePt t="23802" x="8955088" y="2073275"/>
          <p14:tracePt t="23809" x="8997950" y="1963738"/>
          <p14:tracePt t="23817" x="9023350" y="1895475"/>
          <p14:tracePt t="23825" x="9074150" y="1801813"/>
          <p14:tracePt t="23833" x="9124950" y="1708150"/>
          <p14:tracePt t="23841" x="9175750" y="1622425"/>
          <p14:tracePt t="23849" x="9209088" y="1520825"/>
          <p14:tracePt t="23857" x="9244013" y="1427163"/>
          <p14:tracePt t="23865" x="9294813" y="1333500"/>
          <p14:tracePt t="23873" x="9302750" y="1249363"/>
          <p14:tracePt t="23881" x="9337675" y="1147763"/>
          <p14:tracePt t="23889" x="9353550" y="1069975"/>
          <p14:tracePt t="23897" x="9380538" y="1011238"/>
          <p14:tracePt t="23905" x="9388475" y="968375"/>
          <p14:tracePt t="23913" x="9405938" y="892175"/>
          <p14:tracePt t="23921" x="9431338" y="858838"/>
          <p14:tracePt t="23929" x="9431338" y="823913"/>
          <p14:tracePt t="23937" x="9439275" y="790575"/>
          <p14:tracePt t="23954" x="9447213" y="765175"/>
          <p14:tracePt t="24042" x="9447213" y="790575"/>
          <p14:tracePt t="24049" x="9447213" y="808038"/>
          <p14:tracePt t="24058" x="9447213" y="823913"/>
          <p14:tracePt t="24066" x="9439275" y="849313"/>
          <p14:tracePt t="24073" x="9439275" y="858838"/>
          <p14:tracePt t="24081" x="9431338" y="874713"/>
          <p14:tracePt t="24089" x="9421813" y="909638"/>
          <p14:tracePt t="24097" x="9413875" y="935038"/>
          <p14:tracePt t="24105" x="9396413" y="968375"/>
          <p14:tracePt t="24113" x="9388475" y="977900"/>
          <p14:tracePt t="24122" x="9380538" y="1011238"/>
          <p14:tracePt t="24129" x="9371013" y="1036638"/>
          <p14:tracePt t="24138" x="9345613" y="1069975"/>
          <p14:tracePt t="24145" x="9337675" y="1096963"/>
          <p14:tracePt t="24153" x="9328150" y="1138238"/>
          <p14:tracePt t="24161" x="9312275" y="1163638"/>
          <p14:tracePt t="24172" x="9294813" y="1216025"/>
          <p14:tracePt t="24177" x="9261475" y="1282700"/>
          <p14:tracePt t="24187" x="9244013" y="1343025"/>
          <p14:tracePt t="24193" x="9209088" y="1401763"/>
          <p14:tracePt t="24202" x="9193213" y="1452563"/>
          <p14:tracePt t="24209" x="9167813" y="1504950"/>
          <p14:tracePt t="24217" x="9142413" y="1546225"/>
          <p14:tracePt t="24225" x="9107488" y="1622425"/>
          <p14:tracePt t="24233" x="9082088" y="1690688"/>
          <p14:tracePt t="24241" x="9048750" y="1766888"/>
          <p14:tracePt t="24249" x="9005888" y="1844675"/>
          <p14:tracePt t="24257" x="8972550" y="1920875"/>
          <p14:tracePt t="24265" x="8929688" y="1997075"/>
          <p14:tracePt t="24273" x="8878888" y="2082800"/>
          <p14:tracePt t="24281" x="8836025" y="2192338"/>
          <p14:tracePt t="24289" x="8802688" y="2252663"/>
          <p14:tracePt t="24297" x="8750300" y="2328863"/>
          <p14:tracePt t="24305" x="8709025" y="2405063"/>
          <p14:tracePt t="24313" x="8666163" y="2473325"/>
          <p14:tracePt t="24321" x="8648700" y="2516188"/>
          <p14:tracePt t="24329" x="8605838" y="2582863"/>
          <p14:tracePt t="24339" x="8564563" y="2643188"/>
          <p14:tracePt t="24345" x="8539163" y="2693988"/>
          <p14:tracePt t="24355" x="8478838" y="2770188"/>
          <p14:tracePt t="24361" x="8435975" y="2838450"/>
          <p14:tracePt t="24369" x="8402638" y="2889250"/>
          <p14:tracePt t="24377" x="8369300" y="2940050"/>
          <p14:tracePt t="24385" x="8326438" y="2990850"/>
          <p14:tracePt t="24393" x="8301038" y="3025775"/>
          <p14:tracePt t="24402" x="8275638" y="3059113"/>
          <p14:tracePt t="24409" x="8250238" y="3084513"/>
          <p14:tracePt t="24417" x="8207375" y="3135313"/>
          <p14:tracePt t="24425" x="8189913" y="3152775"/>
          <p14:tracePt t="24433" x="8174038" y="3178175"/>
          <p14:tracePt t="24441" x="8174038" y="3186113"/>
          <p14:tracePt t="24449" x="8156575" y="3211513"/>
          <p14:tracePt t="24457" x="8147050" y="3228975"/>
          <p14:tracePt t="24465" x="8131175" y="3254375"/>
          <p14:tracePt t="24473" x="8113713" y="3279775"/>
          <p14:tracePt t="24481" x="8088313" y="3297238"/>
          <p14:tracePt t="24489" x="8070850" y="3314700"/>
          <p14:tracePt t="24497" x="8062913" y="3340100"/>
          <p14:tracePt t="24505" x="8045450" y="3355975"/>
          <p14:tracePt t="24513" x="8037513" y="3365500"/>
          <p14:tracePt t="24521" x="8020050" y="3382963"/>
          <p14:tracePt t="24529" x="8020050" y="3390900"/>
          <p14:tracePt t="24545" x="8012113" y="3408363"/>
          <p14:tracePt t="24561" x="8004175" y="3433763"/>
          <p14:tracePt t="24577" x="7986713" y="3459163"/>
          <p14:tracePt t="24586" x="7986713" y="3475038"/>
          <p14:tracePt t="24593" x="7977188" y="3492500"/>
          <p14:tracePt t="24602" x="7969250" y="3517900"/>
          <p14:tracePt t="24609" x="7951788" y="3543300"/>
          <p14:tracePt t="24617" x="7943850" y="3560763"/>
          <p14:tracePt t="24625" x="7926388" y="3594100"/>
          <p14:tracePt t="24641" x="7910513" y="3603625"/>
          <p14:tracePt t="24649" x="7900988" y="3619500"/>
          <p14:tracePt t="24657" x="7900988" y="3629025"/>
          <p14:tracePt t="24665" x="7875588" y="3646488"/>
          <p14:tracePt t="24673" x="7867650" y="3662363"/>
          <p14:tracePt t="24681" x="7850188" y="3679825"/>
          <p14:tracePt t="24689" x="7850188" y="3697288"/>
          <p14:tracePt t="24697" x="7832725" y="3705225"/>
          <p14:tracePt t="24705" x="7816850" y="3722688"/>
          <p14:tracePt t="24713" x="7799388" y="3738563"/>
          <p14:tracePt t="24722" x="7799388" y="3748088"/>
          <p14:tracePt t="24729" x="7791450" y="3748088"/>
          <p14:tracePt t="24738" x="7781925" y="3756025"/>
          <p14:tracePt t="24745" x="7773988" y="3763963"/>
          <p14:tracePt t="24770" x="7766050" y="3773488"/>
          <p14:tracePt t="24785" x="7756525" y="3781425"/>
          <p14:tracePt t="24793" x="7748588" y="3798888"/>
          <p14:tracePt t="24802" x="7740650" y="3798888"/>
          <p14:tracePt t="24809" x="7731125" y="3806825"/>
          <p14:tracePt t="24825" x="7705725" y="3816350"/>
          <p14:tracePt t="24841" x="7697788" y="3824288"/>
          <p14:tracePt t="25137" x="7705725" y="3824288"/>
          <p14:tracePt t="25145" x="7731125" y="3824288"/>
          <p14:tracePt t="25153" x="7740650" y="3824288"/>
          <p14:tracePt t="25161" x="7773988" y="3824288"/>
          <p14:tracePt t="25170" x="7791450" y="3816350"/>
          <p14:tracePt t="25177" x="7832725" y="3798888"/>
          <p14:tracePt t="25186" x="7859713" y="3781425"/>
          <p14:tracePt t="25193" x="7900988" y="3773488"/>
          <p14:tracePt t="25201" x="7935913" y="3738563"/>
          <p14:tracePt t="25209" x="7986713" y="3722688"/>
          <p14:tracePt t="25217" x="8045450" y="3679825"/>
          <p14:tracePt t="25225" x="8121650" y="3636963"/>
          <p14:tracePt t="25233" x="8232775" y="3578225"/>
          <p14:tracePt t="25241" x="8385175" y="3517900"/>
          <p14:tracePt t="25249" x="8529638" y="3467100"/>
          <p14:tracePt t="25257" x="8658225" y="3433763"/>
          <p14:tracePt t="25265" x="8793163" y="3373438"/>
          <p14:tracePt t="25273" x="8894763" y="3322638"/>
          <p14:tracePt t="25281" x="8988425" y="3279775"/>
          <p14:tracePt t="25289" x="9064625" y="3238500"/>
          <p14:tracePt t="25297" x="9117013" y="3203575"/>
          <p14:tracePt t="25305" x="9193213" y="3152775"/>
          <p14:tracePt t="25313" x="9269413" y="3094038"/>
          <p14:tracePt t="25321" x="9337675" y="3051175"/>
          <p14:tracePt t="25329" x="9396413" y="3000375"/>
          <p14:tracePt t="25337" x="9490075" y="2974975"/>
          <p14:tracePt t="25345" x="9523413" y="2949575"/>
          <p14:tracePt t="25354" x="9575800" y="2914650"/>
          <p14:tracePt t="25361" x="9601200" y="2906713"/>
          <p14:tracePt t="25370" x="9642475" y="2863850"/>
          <p14:tracePt t="25377" x="9667875" y="2838450"/>
          <p14:tracePt t="25385" x="9677400" y="2830513"/>
          <p14:tracePt t="25393" x="9685338" y="2778125"/>
          <p14:tracePt t="25402" x="9694863" y="2762250"/>
          <p14:tracePt t="25409" x="9694863" y="2736850"/>
          <p14:tracePt t="25417" x="9710738" y="2711450"/>
          <p14:tracePt t="25425" x="9710738" y="2701925"/>
          <p14:tracePt t="25433" x="9720263" y="2676525"/>
          <p14:tracePt t="25441" x="9736138" y="2651125"/>
          <p14:tracePt t="25449" x="9761538" y="2625725"/>
          <p14:tracePt t="25457" x="9812338" y="2608263"/>
          <p14:tracePt t="25465" x="9839325" y="2582863"/>
          <p14:tracePt t="25473" x="9855200" y="2566988"/>
          <p14:tracePt t="25481" x="9890125" y="2532063"/>
          <p14:tracePt t="25489" x="9906000" y="2516188"/>
          <p14:tracePt t="25497" x="9915525" y="2489200"/>
          <p14:tracePt t="25505" x="9923463" y="2481263"/>
          <p14:tracePt t="25513" x="9931400" y="2463800"/>
          <p14:tracePt t="25521" x="9931400" y="2455863"/>
          <p14:tracePt t="25529" x="9940925" y="2438400"/>
          <p14:tracePt t="25538" x="9956800" y="2422525"/>
          <p14:tracePt t="25545" x="9966325" y="2405063"/>
          <p14:tracePt t="25561" x="9991725" y="2379663"/>
          <p14:tracePt t="25569" x="9999663" y="2362200"/>
          <p14:tracePt t="25577" x="10009188" y="2336800"/>
          <p14:tracePt t="25585" x="10009188" y="2311400"/>
          <p14:tracePt t="25593" x="10009188" y="2286000"/>
          <p14:tracePt t="25602" x="10009188" y="2243138"/>
          <p14:tracePt t="25609" x="10009188" y="2235200"/>
          <p14:tracePt t="25617" x="10009188" y="2200275"/>
          <p14:tracePt t="25625" x="10009188" y="2174875"/>
          <p14:tracePt t="25633" x="10009188" y="2166938"/>
          <p14:tracePt t="25641" x="10009188" y="2149475"/>
          <p14:tracePt t="25649" x="10009188" y="2141538"/>
          <p14:tracePt t="25665" x="10017125" y="2133600"/>
          <p14:tracePt t="25673" x="10025063" y="2124075"/>
          <p14:tracePt t="25689" x="10034588" y="2108200"/>
          <p14:tracePt t="25705" x="10034588" y="2098675"/>
          <p14:tracePt t="25713" x="10034588" y="2082800"/>
          <p14:tracePt t="25721" x="10034588" y="2073275"/>
          <p14:tracePt t="25729" x="10034588" y="2065338"/>
          <p14:tracePt t="25738" x="10042525" y="2047875"/>
          <p14:tracePt t="25754" x="10042525" y="2039938"/>
          <p14:tracePt t="25761" x="10042525" y="2022475"/>
          <p14:tracePt t="25906" x="10042525" y="2030413"/>
          <p14:tracePt t="25914" x="10042525" y="2065338"/>
          <p14:tracePt t="25923" x="10042525" y="2082800"/>
          <p14:tracePt t="25929" x="10050463" y="2116138"/>
          <p14:tracePt t="25938" x="10059988" y="2141538"/>
          <p14:tracePt t="25945" x="10067925" y="2166938"/>
          <p14:tracePt t="25955" x="10067925" y="2192338"/>
          <p14:tracePt t="25961" x="10067925" y="2227263"/>
          <p14:tracePt t="25970" x="10075863" y="2260600"/>
          <p14:tracePt t="25977" x="10075863" y="2286000"/>
          <p14:tracePt t="25985" x="10075863" y="2311400"/>
          <p14:tracePt t="25993" x="10075863" y="2371725"/>
          <p14:tracePt t="26001" x="10085388" y="2438400"/>
          <p14:tracePt t="26009" x="10110788" y="2506663"/>
          <p14:tracePt t="26017" x="10118725" y="2600325"/>
          <p14:tracePt t="26025" x="10126663" y="2693988"/>
          <p14:tracePt t="26033" x="10144125" y="2820988"/>
          <p14:tracePt t="26041" x="10144125" y="2914650"/>
          <p14:tracePt t="26049" x="10144125" y="3016250"/>
          <p14:tracePt t="26057" x="10144125" y="3119438"/>
          <p14:tracePt t="26065" x="10144125" y="3203575"/>
          <p14:tracePt t="26073" x="10144125" y="3271838"/>
          <p14:tracePt t="26081" x="10136188" y="3348038"/>
          <p14:tracePt t="26089" x="10118725" y="3390900"/>
          <p14:tracePt t="26097" x="10118725" y="3467100"/>
          <p14:tracePt t="26105" x="10118725" y="3517900"/>
          <p14:tracePt t="26113" x="10118725" y="3568700"/>
          <p14:tracePt t="26121" x="10118725" y="3629025"/>
          <p14:tracePt t="26129" x="10136188" y="3687763"/>
          <p14:tracePt t="26137" x="10136188" y="3756025"/>
          <p14:tracePt t="26145" x="10144125" y="3798888"/>
          <p14:tracePt t="26154" x="10144125" y="3824288"/>
          <p14:tracePt t="26161" x="10144125" y="3867150"/>
          <p14:tracePt t="26170" x="10144125" y="3900488"/>
          <p14:tracePt t="26177" x="10144125" y="3935413"/>
          <p14:tracePt t="26185" x="10144125" y="3943350"/>
          <p14:tracePt t="26193" x="10144125" y="3976688"/>
          <p14:tracePt t="26202" x="10144125" y="4027488"/>
          <p14:tracePt t="26209" x="10144125" y="4062413"/>
          <p14:tracePt t="26217" x="10161588" y="4105275"/>
          <p14:tracePt t="26225" x="10169525" y="4138613"/>
          <p14:tracePt t="26233" x="10169525" y="4171950"/>
          <p14:tracePt t="26241" x="10169525" y="4189413"/>
          <p14:tracePt t="26249" x="10169525" y="4206875"/>
          <p14:tracePt t="26257" x="10169525" y="4214813"/>
          <p14:tracePt t="26265" x="10169525" y="4224338"/>
          <p14:tracePt t="26281" x="10169525" y="4240213"/>
          <p14:tracePt t="26289" x="10179050" y="4257675"/>
          <p14:tracePt t="26313" x="10179050" y="4283075"/>
          <p14:tracePt t="26329" x="10179050" y="4291013"/>
          <p14:tracePt t="26338" x="10179050" y="4308475"/>
          <p14:tracePt t="26345" x="10153650" y="4351338"/>
          <p14:tracePt t="26354" x="10144125" y="4359275"/>
          <p14:tracePt t="26361" x="10136188" y="4394200"/>
          <p14:tracePt t="26369" x="10118725" y="4410075"/>
          <p14:tracePt t="26377" x="10110788" y="4445000"/>
          <p14:tracePt t="26393" x="10101263" y="4470400"/>
          <p14:tracePt t="26409" x="10101263" y="4486275"/>
          <p14:tracePt t="26417" x="10101263" y="4495800"/>
          <p14:tracePt t="26425" x="10085388" y="4521200"/>
          <p14:tracePt t="26441" x="10085388" y="4538663"/>
          <p14:tracePt t="26449" x="10085388" y="4546600"/>
          <p14:tracePt t="26473" x="10075863" y="4564063"/>
          <p14:tracePt t="26586" x="10085388" y="4554538"/>
          <p14:tracePt t="26593" x="10085388" y="4546600"/>
          <p14:tracePt t="26601" x="10085388" y="4521200"/>
          <p14:tracePt t="26609" x="10085388" y="4495800"/>
          <p14:tracePt t="26616" x="10085388" y="4470400"/>
          <p14:tracePt t="26625" x="10085388" y="4435475"/>
          <p14:tracePt t="26633" x="10085388" y="4402138"/>
          <p14:tracePt t="26641" x="10085388" y="4359275"/>
          <p14:tracePt t="26649" x="10085388" y="4300538"/>
          <p14:tracePt t="26657" x="10085388" y="4257675"/>
          <p14:tracePt t="26665" x="10085388" y="4197350"/>
          <p14:tracePt t="26673" x="10085388" y="4156075"/>
          <p14:tracePt t="26681" x="10085388" y="4105275"/>
          <p14:tracePt t="26689" x="10085388" y="4052888"/>
          <p14:tracePt t="26697" x="10085388" y="3986213"/>
          <p14:tracePt t="26705" x="10085388" y="3925888"/>
          <p14:tracePt t="26713" x="10085388" y="3867150"/>
          <p14:tracePt t="26721" x="10085388" y="3816350"/>
          <p14:tracePt t="26729" x="10085388" y="3738563"/>
          <p14:tracePt t="26737" x="10085388" y="3679825"/>
          <p14:tracePt t="26745" x="10085388" y="3636963"/>
          <p14:tracePt t="26754" x="10085388" y="3594100"/>
          <p14:tracePt t="26761" x="10093325" y="3535363"/>
          <p14:tracePt t="26770" x="10093325" y="3502025"/>
          <p14:tracePt t="26777" x="10101263" y="3449638"/>
          <p14:tracePt t="26785" x="10118725" y="3398838"/>
          <p14:tracePt t="26793" x="10126663" y="3355975"/>
          <p14:tracePt t="26801" x="10136188" y="3297238"/>
          <p14:tracePt t="26809" x="10169525" y="3221038"/>
          <p14:tracePt t="26817" x="10179050" y="3160713"/>
          <p14:tracePt t="26825" x="10194925" y="3101975"/>
          <p14:tracePt t="26833" x="10212388" y="3041650"/>
          <p14:tracePt t="26841" x="10229850" y="2990850"/>
          <p14:tracePt t="26849" x="10263188" y="2914650"/>
          <p14:tracePt t="26857" x="10280650" y="2863850"/>
          <p14:tracePt t="26865" x="10298113" y="2805113"/>
          <p14:tracePt t="26873" x="10306050" y="2744788"/>
          <p14:tracePt t="26881" x="10323513" y="2711450"/>
          <p14:tracePt t="26889" x="10323513" y="2668588"/>
          <p14:tracePt t="26897" x="10323513" y="2625725"/>
          <p14:tracePt t="26905" x="10323513" y="2566988"/>
          <p14:tracePt t="26913" x="10323513" y="2532063"/>
          <p14:tracePt t="26921" x="10323513" y="2481263"/>
          <p14:tracePt t="26929" x="10323513" y="2447925"/>
          <p14:tracePt t="26937" x="10323513" y="2430463"/>
          <p14:tracePt t="26945" x="10323513" y="2397125"/>
          <p14:tracePt t="26954" x="10313988" y="2371725"/>
          <p14:tracePt t="26961" x="10313988" y="2362200"/>
          <p14:tracePt t="26970" x="10313988" y="2336800"/>
          <p14:tracePt t="26977" x="10306050" y="2319338"/>
          <p14:tracePt t="26985" x="10298113" y="2293938"/>
          <p14:tracePt t="26993" x="10288588" y="2293938"/>
          <p14:tracePt t="27002" x="10288588" y="2286000"/>
          <p14:tracePt t="27009" x="10288588" y="2268538"/>
          <p14:tracePt t="27017" x="10288588" y="2260600"/>
          <p14:tracePt t="27025" x="10288588" y="2235200"/>
          <p14:tracePt t="27040" x="10288588" y="2227263"/>
          <p14:tracePt t="27048" x="10288588" y="2217738"/>
          <p14:tracePt t="27218" x="10288588" y="2227263"/>
          <p14:tracePt t="27225" x="10288588" y="2260600"/>
          <p14:tracePt t="27233" x="10288588" y="2293938"/>
          <p14:tracePt t="27241" x="10288588" y="2311400"/>
          <p14:tracePt t="27249" x="10288588" y="2354263"/>
          <p14:tracePt t="27258" x="10288588" y="2379663"/>
          <p14:tracePt t="27266" x="10288588" y="2413000"/>
          <p14:tracePt t="27274" x="10288588" y="2422525"/>
          <p14:tracePt t="27282" x="10288588" y="2447925"/>
          <p14:tracePt t="27290" x="10288588" y="2473325"/>
          <p14:tracePt t="27298" x="10288588" y="2489200"/>
          <p14:tracePt t="27306" x="10288588" y="2524125"/>
          <p14:tracePt t="27314" x="10288588" y="2549525"/>
          <p14:tracePt t="27323" x="10288588" y="2582863"/>
          <p14:tracePt t="27330" x="10288588" y="2625725"/>
          <p14:tracePt t="27338" x="10288588" y="2651125"/>
          <p14:tracePt t="27346" x="10313988" y="2719388"/>
          <p14:tracePt t="27354" x="10313988" y="2744788"/>
          <p14:tracePt t="27362" x="10331450" y="2795588"/>
          <p14:tracePt t="27371" x="10339388" y="2830513"/>
          <p14:tracePt t="27377" x="10356850" y="2871788"/>
          <p14:tracePt t="27387" x="10356850" y="2897188"/>
          <p14:tracePt t="27394" x="10390188" y="2965450"/>
          <p14:tracePt t="27404" x="10399713" y="3008313"/>
          <p14:tracePt t="27410" x="10407650" y="3059113"/>
          <p14:tracePt t="27418" x="10407650" y="3109913"/>
          <p14:tracePt t="27426" x="10407650" y="3170238"/>
          <p14:tracePt t="27434" x="10407650" y="3211513"/>
          <p14:tracePt t="27442" x="10407650" y="3263900"/>
          <p14:tracePt t="27450" x="10407650" y="3314700"/>
          <p14:tracePt t="27459" x="10407650" y="3365500"/>
          <p14:tracePt t="27466" x="10407650" y="3408363"/>
          <p14:tracePt t="27474" x="10407650" y="3475038"/>
          <p14:tracePt t="27481" x="10407650" y="3517900"/>
          <p14:tracePt t="27491" x="10407650" y="3568700"/>
          <p14:tracePt t="27498" x="10382250" y="3611563"/>
          <p14:tracePt t="27506" x="10382250" y="3654425"/>
          <p14:tracePt t="27514" x="10364788" y="3730625"/>
          <p14:tracePt t="27523" x="10364788" y="3763963"/>
          <p14:tracePt t="27530" x="10364788" y="3798888"/>
          <p14:tracePt t="27538" x="10364788" y="3816350"/>
          <p14:tracePt t="27546" x="10364788" y="3849688"/>
          <p14:tracePt t="27554" x="10364788" y="3883025"/>
          <p14:tracePt t="27562" x="10356850" y="3917950"/>
          <p14:tracePt t="27572" x="10356850" y="3935413"/>
          <p14:tracePt t="27578" x="10339388" y="3968750"/>
          <p14:tracePt t="27594" x="10339388" y="3994150"/>
          <p14:tracePt t="27604" x="10339388" y="4011613"/>
          <p14:tracePt t="27618" x="10339388" y="4037013"/>
          <p14:tracePt t="27626" x="10339388" y="4062413"/>
          <p14:tracePt t="27634" x="10339388" y="4079875"/>
          <p14:tracePt t="27642" x="10339388" y="4105275"/>
          <p14:tracePt t="27650" x="10339388" y="4113213"/>
          <p14:tracePt t="27658" x="10339388" y="4146550"/>
          <p14:tracePt t="27666" x="10331450" y="4164013"/>
          <p14:tracePt t="27674" x="10331450" y="4181475"/>
          <p14:tracePt t="27682" x="10331450" y="4189413"/>
          <p14:tracePt t="27691" x="10331450" y="4197350"/>
          <p14:tracePt t="27698" x="10331450" y="4206875"/>
          <p14:tracePt t="27706" x="10331450" y="4224338"/>
          <p14:tracePt t="27713" x="10331450" y="4232275"/>
          <p14:tracePt t="27722" x="10331450" y="4249738"/>
          <p14:tracePt t="27729" x="10331450" y="4257675"/>
          <p14:tracePt t="27739" x="10331450" y="4275138"/>
          <p14:tracePt t="27745" x="10331450" y="4283075"/>
          <p14:tracePt t="27754" x="10331450" y="4291013"/>
          <p14:tracePt t="27761" x="10323513" y="4300538"/>
          <p14:tracePt t="27777" x="10313988" y="4316413"/>
          <p14:tracePt t="27786" x="10313988" y="4325938"/>
          <p14:tracePt t="27793" x="10306050" y="4325938"/>
          <p14:tracePt t="27818" x="10298113" y="4333875"/>
          <p14:tracePt t="27866" x="10298113" y="4341813"/>
          <p14:tracePt t="27986" x="10298113" y="4333875"/>
          <p14:tracePt t="27994" x="10298113" y="4316413"/>
          <p14:tracePt t="28004" x="10298113" y="4283075"/>
          <p14:tracePt t="28010" x="10298113" y="4275138"/>
          <p14:tracePt t="28018" x="10298113" y="4249738"/>
          <p14:tracePt t="28025" x="10298113" y="4206875"/>
          <p14:tracePt t="28033" x="10298113" y="4164013"/>
          <p14:tracePt t="28041" x="10298113" y="4105275"/>
          <p14:tracePt t="28049" x="10280650" y="4044950"/>
          <p14:tracePt t="28057" x="10263188" y="3986213"/>
          <p14:tracePt t="28065" x="10263188" y="3943350"/>
          <p14:tracePt t="28073" x="10255250" y="3883025"/>
          <p14:tracePt t="28081" x="10245725" y="3824288"/>
          <p14:tracePt t="28090" x="10245725" y="3763963"/>
          <p14:tracePt t="28097" x="10229850" y="3687763"/>
          <p14:tracePt t="28106" x="10212388" y="3603625"/>
          <p14:tracePt t="28113" x="10204450" y="3543300"/>
          <p14:tracePt t="28122" x="10186988" y="3441700"/>
          <p14:tracePt t="28129" x="10186988" y="3382963"/>
          <p14:tracePt t="28139" x="10186988" y="3297238"/>
          <p14:tracePt t="28146" x="10186988" y="3238500"/>
          <p14:tracePt t="28154" x="10186988" y="3152775"/>
          <p14:tracePt t="28161" x="10186988" y="3101975"/>
          <p14:tracePt t="28169" x="10186988" y="3025775"/>
          <p14:tracePt t="28177" x="10186988" y="2957513"/>
          <p14:tracePt t="28186" x="10186988" y="2897188"/>
          <p14:tracePt t="28193" x="10186988" y="2855913"/>
          <p14:tracePt t="28202" x="10186988" y="2795588"/>
          <p14:tracePt t="28209" x="10186988" y="2762250"/>
          <p14:tracePt t="28217" x="10186988" y="2719388"/>
          <p14:tracePt t="28225" x="10186988" y="2693988"/>
          <p14:tracePt t="28233" x="10186988" y="2676525"/>
          <p14:tracePt t="28241" x="10186988" y="2643188"/>
          <p14:tracePt t="28249" x="10186988" y="2633663"/>
          <p14:tracePt t="28257" x="10186988" y="2600325"/>
          <p14:tracePt t="28265" x="10186988" y="2582863"/>
          <p14:tracePt t="28273" x="10194925" y="2566988"/>
          <p14:tracePt t="28289" x="10194925" y="2541588"/>
          <p14:tracePt t="28297" x="10194925" y="2532063"/>
          <p14:tracePt t="28305" x="10204450" y="2524125"/>
          <p14:tracePt t="28369" x="10204450" y="2506663"/>
          <p14:tracePt t="28386" x="10212388" y="2498725"/>
          <p14:tracePt t="28466" x="10212388" y="2506663"/>
          <p14:tracePt t="28474" x="10212388" y="2541588"/>
          <p14:tracePt t="28481" x="10212388" y="2592388"/>
          <p14:tracePt t="28490" x="10212388" y="2676525"/>
          <p14:tracePt t="28497" x="10212388" y="2787650"/>
          <p14:tracePt t="28506" x="10212388" y="2914650"/>
          <p14:tracePt t="28513" x="10212388" y="3059113"/>
          <p14:tracePt t="28523" x="10212388" y="3228975"/>
          <p14:tracePt t="28529" x="10212388" y="3398838"/>
          <p14:tracePt t="28538" x="10245725" y="3543300"/>
          <p14:tracePt t="28545" x="10271125" y="3662363"/>
          <p14:tracePt t="28554" x="10306050" y="3763963"/>
          <p14:tracePt t="28561" x="10313988" y="3798888"/>
          <p14:tracePt t="28570" x="10331450" y="3832225"/>
          <p14:tracePt t="28577" x="10356850" y="3857625"/>
          <p14:tracePt t="28586" x="10374313" y="3883025"/>
          <p14:tracePt t="28603" x="10390188" y="3900488"/>
          <p14:tracePt t="28617" x="10415588" y="3908425"/>
          <p14:tracePt t="28625" x="10433050" y="3917950"/>
          <p14:tracePt t="28633" x="10467975" y="3925888"/>
          <p14:tracePt t="28641" x="10475913" y="3925888"/>
          <p14:tracePt t="28649" x="10493375" y="3925888"/>
          <p14:tracePt t="28657" x="10501313" y="3925888"/>
          <p14:tracePt t="28705" x="10501313" y="3917950"/>
          <p14:tracePt t="28713" x="10501313" y="3908425"/>
          <p14:tracePt t="28722" x="10501313" y="3883025"/>
          <p14:tracePt t="28729" x="10501313" y="3875088"/>
          <p14:tracePt t="28738" x="10501313" y="3857625"/>
          <p14:tracePt t="28745" x="10501313" y="3849688"/>
          <p14:tracePt t="28754" x="10501313" y="3832225"/>
          <p14:tracePt t="28761" x="10501313" y="3824288"/>
          <p14:tracePt t="28769" x="10493375" y="3806825"/>
          <p14:tracePt t="28777" x="10483850" y="3790950"/>
          <p14:tracePt t="28786" x="10467975" y="3756025"/>
          <p14:tracePt t="28793" x="10442575" y="3713163"/>
          <p14:tracePt t="28802" x="10415588" y="3679825"/>
          <p14:tracePt t="28809" x="10382250" y="3629025"/>
          <p14:tracePt t="28818" x="10356850" y="3594100"/>
          <p14:tracePt t="28825" x="10339388" y="3543300"/>
          <p14:tracePt t="28833" x="10306050" y="3509963"/>
          <p14:tracePt t="28841" x="10298113" y="3492500"/>
          <p14:tracePt t="28849" x="10280650" y="3459163"/>
          <p14:tracePt t="28857" x="10280650" y="3449638"/>
          <p14:tracePt t="28865" x="10280650" y="3441700"/>
          <p14:tracePt t="28873" x="10280650" y="3433763"/>
          <p14:tracePt t="28897" x="10280650" y="3424238"/>
          <p14:tracePt t="28929" x="10280650" y="3408363"/>
          <p14:tracePt t="28955" x="10271125" y="3390900"/>
          <p14:tracePt t="28977" x="10271125" y="3373438"/>
          <p14:tracePt t="29001" x="10271125" y="3365500"/>
          <p14:tracePt t="29025" x="10271125" y="3355975"/>
          <p14:tracePt t="29474" x="10263188" y="3355975"/>
          <p14:tracePt t="29481" x="10255250" y="3355975"/>
          <p14:tracePt t="29489" x="10245725" y="3365500"/>
          <p14:tracePt t="29497" x="10245725" y="3408363"/>
          <p14:tracePt t="29505" x="10237788" y="3441700"/>
          <p14:tracePt t="29513" x="10237788" y="3484563"/>
          <p14:tracePt t="29521" x="10229850" y="3527425"/>
          <p14:tracePt t="29529" x="10229850" y="3578225"/>
          <p14:tracePt t="29537" x="10229850" y="3619500"/>
          <p14:tracePt t="29545" x="10229850" y="3679825"/>
          <p14:tracePt t="29553" x="10229850" y="3730625"/>
          <p14:tracePt t="29561" x="10229850" y="3781425"/>
          <p14:tracePt t="29569" x="10229850" y="3824288"/>
          <p14:tracePt t="29577" x="10204450" y="3892550"/>
          <p14:tracePt t="29585" x="10194925" y="3951288"/>
          <p14:tracePt t="29593" x="10186988" y="4011613"/>
          <p14:tracePt t="29601" x="10153650" y="4062413"/>
          <p14:tracePt t="29609" x="10136188" y="4130675"/>
          <p14:tracePt t="29617" x="10126663" y="4171950"/>
          <p14:tracePt t="29625" x="10085388" y="4232275"/>
          <p14:tracePt t="29633" x="10085388" y="4257675"/>
          <p14:tracePt t="29641" x="10075863" y="4265613"/>
          <p14:tracePt t="29649" x="10067925" y="4275138"/>
          <p14:tracePt t="29665" x="10067925" y="4283075"/>
          <p14:tracePt t="29681" x="10067925" y="4291013"/>
          <p14:tracePt t="29705" x="10067925" y="4300538"/>
          <p14:tracePt t="29834" x="10067925" y="4291013"/>
          <p14:tracePt t="29842" x="10067925" y="4275138"/>
          <p14:tracePt t="29850" x="10067925" y="4265613"/>
          <p14:tracePt t="29858" x="10067925" y="4249738"/>
          <p14:tracePt t="29866" x="10067925" y="4240213"/>
          <p14:tracePt t="29873" x="10067925" y="4224338"/>
          <p14:tracePt t="29889" x="10067925" y="4197350"/>
          <p14:tracePt t="29897" x="10067925" y="4189413"/>
          <p14:tracePt t="29913" x="10067925" y="4171950"/>
          <p14:tracePt t="30473" x="10067925" y="4164013"/>
          <p14:tracePt t="30489" x="10067925" y="4156075"/>
          <p14:tracePt t="30497" x="10067925" y="4138613"/>
          <p14:tracePt t="30546" x="10067925" y="4130675"/>
          <p14:tracePt t="30618" x="10067925" y="4121150"/>
          <p14:tracePt t="30634" x="10067925" y="4113213"/>
          <p14:tracePt t="30641" x="10075863" y="4105275"/>
          <p14:tracePt t="30657" x="10075863" y="4095750"/>
          <p14:tracePt t="30665" x="10085388" y="4095750"/>
          <p14:tracePt t="30673" x="10085388" y="4079875"/>
          <p14:tracePt t="30681" x="10093325" y="4070350"/>
          <p14:tracePt t="30689" x="10101263" y="4052888"/>
          <p14:tracePt t="30697" x="10101263" y="4037013"/>
          <p14:tracePt t="30706" x="10110788" y="4027488"/>
          <p14:tracePt t="30713" x="10126663" y="3976688"/>
          <p14:tracePt t="30722" x="10136188" y="3960813"/>
          <p14:tracePt t="30729" x="10144125" y="3900488"/>
          <p14:tracePt t="30739" x="10153650" y="3816350"/>
          <p14:tracePt t="30745" x="10179050" y="3756025"/>
          <p14:tracePt t="30754" x="10186988" y="3679825"/>
          <p14:tracePt t="30761" x="10204450" y="3603625"/>
          <p14:tracePt t="30769" x="10229850" y="3543300"/>
          <p14:tracePt t="30777" x="10237788" y="3484563"/>
          <p14:tracePt t="30785" x="10245725" y="3441700"/>
          <p14:tracePt t="30793" x="10255250" y="3390900"/>
          <p14:tracePt t="30802" x="10271125" y="3348038"/>
          <p14:tracePt t="30809" x="10298113" y="3297238"/>
          <p14:tracePt t="30817" x="10298113" y="3271838"/>
          <p14:tracePt t="30825" x="10298113" y="3254375"/>
          <p14:tracePt t="30833" x="10306050" y="3221038"/>
          <p14:tracePt t="30841" x="10313988" y="3195638"/>
          <p14:tracePt t="30849" x="10323513" y="3186113"/>
          <p14:tracePt t="30857" x="10323513" y="3178175"/>
          <p14:tracePt t="30865" x="10331450" y="3152775"/>
          <p14:tracePt t="30873" x="10331450" y="3135313"/>
          <p14:tracePt t="30881" x="10339388" y="3119438"/>
          <p14:tracePt t="30889" x="10339388" y="3101975"/>
          <p14:tracePt t="30897" x="10356850" y="3076575"/>
          <p14:tracePt t="30905" x="10356850" y="3067050"/>
          <p14:tracePt t="30913" x="10356850" y="3033713"/>
          <p14:tracePt t="30921" x="10364788" y="3016250"/>
          <p14:tracePt t="30929" x="10364788" y="2990850"/>
          <p14:tracePt t="30938" x="10364788" y="2974975"/>
          <p14:tracePt t="30945" x="10364788" y="2949575"/>
          <p14:tracePt t="30954" x="10364788" y="2922588"/>
          <p14:tracePt t="30971" x="10364788" y="2855913"/>
          <p14:tracePt t="30977" x="10364788" y="2820988"/>
          <p14:tracePt t="30985" x="10364788" y="2787650"/>
          <p14:tracePt t="30993" x="10364788" y="2762250"/>
          <p14:tracePt t="31002" x="10364788" y="2727325"/>
          <p14:tracePt t="31009" x="10364788" y="2693988"/>
          <p14:tracePt t="31017" x="10364788" y="2668588"/>
          <p14:tracePt t="31025" x="10364788" y="2643188"/>
          <p14:tracePt t="31034" x="10364788" y="2600325"/>
          <p14:tracePt t="31042" x="10364788" y="2557463"/>
          <p14:tracePt t="31050" x="10364788" y="2506663"/>
          <p14:tracePt t="31057" x="10364788" y="2455863"/>
          <p14:tracePt t="31065" x="10364788" y="2405063"/>
          <p14:tracePt t="31073" x="10348913" y="2344738"/>
          <p14:tracePt t="31081" x="10339388" y="2303463"/>
          <p14:tracePt t="31089" x="10331450" y="2268538"/>
          <p14:tracePt t="31097" x="10313988" y="2217738"/>
          <p14:tracePt t="31106" x="10313988" y="2174875"/>
          <p14:tracePt t="31113" x="10306050" y="2141538"/>
          <p14:tracePt t="31122" x="10298113" y="2108200"/>
          <p14:tracePt t="31129" x="10298113" y="2082800"/>
          <p14:tracePt t="31139" x="10288588" y="2065338"/>
          <p14:tracePt t="31145" x="10271125" y="2030413"/>
          <p14:tracePt t="31153" x="10271125" y="2022475"/>
          <p14:tracePt t="31161" x="10271125" y="2005013"/>
          <p14:tracePt t="31170" x="10255250" y="1971675"/>
          <p14:tracePt t="31177" x="10255250" y="1963738"/>
          <p14:tracePt t="31186" x="10245725" y="1946275"/>
          <p14:tracePt t="31193" x="10237788" y="1920875"/>
          <p14:tracePt t="31202" x="10229850" y="1903413"/>
          <p14:tracePt t="31209" x="10220325" y="1878013"/>
          <p14:tracePt t="31217" x="10212388" y="1878013"/>
          <p14:tracePt t="31225" x="10212388" y="1870075"/>
          <p14:tracePt t="31233" x="10204450" y="1852613"/>
          <p14:tracePt t="31257" x="10194925" y="1844675"/>
          <p14:tracePt t="31281" x="10186988" y="1844675"/>
          <p14:tracePt t="31289" x="10179050" y="1844675"/>
          <p14:tracePt t="31297" x="10161588" y="1870075"/>
          <p14:tracePt t="31305" x="10161588" y="1895475"/>
          <p14:tracePt t="31313" x="10153650" y="1938338"/>
          <p14:tracePt t="31321" x="10153650" y="1979613"/>
          <p14:tracePt t="31329" x="10153650" y="2022475"/>
          <p14:tracePt t="31338" x="10153650" y="2098675"/>
          <p14:tracePt t="31345" x="10153650" y="2166938"/>
          <p14:tracePt t="31354" x="10153650" y="2227263"/>
          <p14:tracePt t="31361" x="10153650" y="2293938"/>
          <p14:tracePt t="31369" x="10161588" y="2371725"/>
          <p14:tracePt t="31377" x="10179050" y="2430463"/>
          <p14:tracePt t="31385" x="10179050" y="2489200"/>
          <p14:tracePt t="31393" x="10186988" y="2532063"/>
          <p14:tracePt t="31402" x="10204450" y="2582863"/>
          <p14:tracePt t="31409" x="10220325" y="2617788"/>
          <p14:tracePt t="31417" x="10229850" y="2651125"/>
          <p14:tracePt t="31425" x="10237788" y="2686050"/>
          <p14:tracePt t="31433" x="10263188" y="2719388"/>
          <p14:tracePt t="31441" x="10280650" y="2752725"/>
          <p14:tracePt t="31449" x="10298113" y="2787650"/>
          <p14:tracePt t="31457" x="10331450" y="2830513"/>
          <p14:tracePt t="31465" x="10356850" y="2863850"/>
          <p14:tracePt t="31473" x="10399713" y="2914650"/>
          <p14:tracePt t="31481" x="10407650" y="2932113"/>
          <p14:tracePt t="31489" x="10425113" y="2940050"/>
          <p14:tracePt t="31497" x="10450513" y="2940050"/>
          <p14:tracePt t="31505" x="10467975" y="2940050"/>
          <p14:tracePt t="31513" x="10501313" y="2940050"/>
          <p14:tracePt t="31521" x="10518775" y="2914650"/>
          <p14:tracePt t="31529" x="10560050" y="2855913"/>
          <p14:tracePt t="31538" x="10569575" y="2830513"/>
          <p14:tracePt t="31545" x="10602913" y="2778125"/>
          <p14:tracePt t="31555" x="10620375" y="2744788"/>
          <p14:tracePt t="31561" x="10663238" y="2676525"/>
          <p14:tracePt t="31569" x="10671175" y="2633663"/>
          <p14:tracePt t="31577" x="10704513" y="2566988"/>
          <p14:tracePt t="31585" x="10721975" y="2524125"/>
          <p14:tracePt t="31593" x="10721975" y="2481263"/>
          <p14:tracePt t="31602" x="10721975" y="2422525"/>
          <p14:tracePt t="31609" x="10721975" y="2362200"/>
          <p14:tracePt t="31617" x="10721975" y="2303463"/>
          <p14:tracePt t="31625" x="10688638" y="2252663"/>
          <p14:tracePt t="31633" x="10645775" y="2174875"/>
          <p14:tracePt t="31641" x="10628313" y="2141538"/>
          <p14:tracePt t="31649" x="10585450" y="2098675"/>
          <p14:tracePt t="31657" x="10552113" y="2047875"/>
          <p14:tracePt t="31665" x="10526713" y="2030413"/>
          <p14:tracePt t="31673" x="10483850" y="1997075"/>
          <p14:tracePt t="31681" x="10475913" y="1989138"/>
          <p14:tracePt t="31689" x="10458450" y="1971675"/>
          <p14:tracePt t="31697" x="10442575" y="1963738"/>
          <p14:tracePt t="31705" x="10433050" y="1963738"/>
          <p14:tracePt t="31713" x="10425113" y="1954213"/>
          <p14:tracePt t="31721" x="10399713" y="1954213"/>
          <p14:tracePt t="31729" x="10390188" y="1954213"/>
          <p14:tracePt t="31738" x="10364788" y="1954213"/>
          <p14:tracePt t="31745" x="10348913" y="1954213"/>
          <p14:tracePt t="31754" x="10331450" y="1954213"/>
          <p14:tracePt t="31761" x="10323513" y="1954213"/>
          <p14:tracePt t="31769" x="10298113" y="1954213"/>
          <p14:tracePt t="31777" x="10280650" y="1954213"/>
          <p14:tracePt t="31785" x="10255250" y="1989138"/>
          <p14:tracePt t="31793" x="10237788" y="2022475"/>
          <p14:tracePt t="31802" x="10220325" y="2098675"/>
          <p14:tracePt t="31809" x="10204450" y="2159000"/>
          <p14:tracePt t="31817" x="10204450" y="2235200"/>
          <p14:tracePt t="31825" x="10204450" y="2319338"/>
          <p14:tracePt t="31833" x="10204450" y="2387600"/>
          <p14:tracePt t="31841" x="10204450" y="2455863"/>
          <p14:tracePt t="31849" x="10204450" y="2532063"/>
          <p14:tracePt t="31857" x="10229850" y="2592388"/>
          <p14:tracePt t="31865" x="10245725" y="2625725"/>
          <p14:tracePt t="31873" x="10255250" y="2676525"/>
          <p14:tracePt t="31881" x="10271125" y="2711450"/>
          <p14:tracePt t="31889" x="10298113" y="2736850"/>
          <p14:tracePt t="31897" x="10306050" y="2744788"/>
          <p14:tracePt t="31905" x="10331450" y="2752725"/>
          <p14:tracePt t="31913" x="10356850" y="2752725"/>
          <p14:tracePt t="31921" x="10382250" y="2752725"/>
          <p14:tracePt t="31929" x="10407650" y="2752725"/>
          <p14:tracePt t="31938" x="10450513" y="2752725"/>
          <p14:tracePt t="31945" x="10501313" y="2744788"/>
          <p14:tracePt t="31954" x="10534650" y="2727325"/>
          <p14:tracePt t="31961" x="10560050" y="2701925"/>
          <p14:tracePt t="31969" x="10594975" y="2668588"/>
          <p14:tracePt t="31977" x="10628313" y="2617788"/>
          <p14:tracePt t="31985" x="10637838" y="2566988"/>
          <p14:tracePt t="31993" x="10637838" y="2541588"/>
          <p14:tracePt t="32001" x="10637838" y="2498725"/>
          <p14:tracePt t="32009" x="10637838" y="2455863"/>
          <p14:tracePt t="32017" x="10637838" y="2405063"/>
          <p14:tracePt t="32025" x="10628313" y="2371725"/>
          <p14:tracePt t="32033" x="10612438" y="2311400"/>
          <p14:tracePt t="32041" x="10569575" y="2260600"/>
          <p14:tracePt t="32049" x="10526713" y="2209800"/>
          <p14:tracePt t="32057" x="10475913" y="2166938"/>
          <p14:tracePt t="32065" x="10442575" y="2141538"/>
          <p14:tracePt t="32073" x="10390188" y="2116138"/>
          <p14:tracePt t="32081" x="10356850" y="2090738"/>
          <p14:tracePt t="32089" x="10306050" y="2082800"/>
          <p14:tracePt t="32097" x="10280650" y="2073275"/>
          <p14:tracePt t="32105" x="10263188" y="2073275"/>
          <p14:tracePt t="32113" x="10245725" y="2073275"/>
          <p14:tracePt t="32121" x="10229850" y="2073275"/>
          <p14:tracePt t="32138" x="10220325" y="2082800"/>
          <p14:tracePt t="32145" x="10220325" y="2108200"/>
          <p14:tracePt t="32154" x="10220325" y="2166938"/>
          <p14:tracePt t="32171" x="10237788" y="2227263"/>
          <p14:tracePt t="32177" x="10263188" y="2278063"/>
          <p14:tracePt t="32187" x="10288588" y="2311400"/>
          <p14:tracePt t="32193" x="10306050" y="2354263"/>
          <p14:tracePt t="32202" x="10313988" y="2362200"/>
          <p14:tracePt t="32209" x="10323513" y="2371725"/>
          <p14:tracePt t="32217" x="10331450" y="2387600"/>
          <p14:tracePt t="32282" x="10339388" y="2387600"/>
          <p14:tracePt t="32338" x="10348913" y="2379663"/>
          <p14:tracePt t="32361" x="10348913" y="2371725"/>
          <p14:tracePt t="32377" x="10339388" y="2362200"/>
          <p14:tracePt t="32418" x="10339388" y="2354263"/>
          <p14:tracePt t="32538" x="10331450" y="2362200"/>
          <p14:tracePt t="32554" x="10331450" y="2387600"/>
          <p14:tracePt t="32561" x="10331450" y="2405063"/>
          <p14:tracePt t="32570" x="10313988" y="2438400"/>
          <p14:tracePt t="32577" x="10313988" y="2473325"/>
          <p14:tracePt t="32586" x="10313988" y="2516188"/>
          <p14:tracePt t="32593" x="10313988" y="2557463"/>
          <p14:tracePt t="32602" x="10313988" y="2633663"/>
          <p14:tracePt t="32609" x="10313988" y="2676525"/>
          <p14:tracePt t="32617" x="10313988" y="2762250"/>
          <p14:tracePt t="32625" x="10313988" y="2830513"/>
          <p14:tracePt t="32633" x="10313988" y="2906713"/>
          <p14:tracePt t="32641" x="10313988" y="2965450"/>
          <p14:tracePt t="32649" x="10313988" y="3008313"/>
          <p14:tracePt t="32657" x="10306050" y="3051175"/>
          <p14:tracePt t="32665" x="10306050" y="3094038"/>
          <p14:tracePt t="32673" x="10298113" y="3119438"/>
          <p14:tracePt t="32681" x="10288588" y="3152775"/>
          <p14:tracePt t="32689" x="10288588" y="3186113"/>
          <p14:tracePt t="32697" x="10288588" y="3211513"/>
          <p14:tracePt t="32705" x="10271125" y="3228975"/>
          <p14:tracePt t="32713" x="10271125" y="3254375"/>
          <p14:tracePt t="32721" x="10271125" y="3263900"/>
          <p14:tracePt t="32729" x="10271125" y="3279775"/>
          <p14:tracePt t="32738" x="10271125" y="3289300"/>
          <p14:tracePt t="32754" x="10271125" y="3297238"/>
          <p14:tracePt t="32777" x="10263188" y="3314700"/>
          <p14:tracePt t="32809" x="10245725" y="3322638"/>
          <p14:tracePt t="32817" x="10237788" y="3322638"/>
          <p14:tracePt t="32825" x="10229850" y="3330575"/>
          <p14:tracePt t="32833" x="10204450" y="3330575"/>
          <p14:tracePt t="32841" x="10194925" y="3330575"/>
          <p14:tracePt t="32849" x="10169525" y="3330575"/>
          <p14:tracePt t="32857" x="10161588" y="3330575"/>
          <p14:tracePt t="32865" x="10153650" y="3330575"/>
          <p14:tracePt t="32873" x="10144125" y="3330575"/>
          <p14:tracePt t="32889" x="10136188" y="3330575"/>
          <p14:tracePt t="32905" x="10126663" y="3330575"/>
          <p14:tracePt t="32913" x="10101263" y="3340100"/>
          <p14:tracePt t="32921" x="10093325" y="3340100"/>
          <p14:tracePt t="32929" x="10059988" y="3355975"/>
          <p14:tracePt t="32955" x="10025063" y="3365500"/>
          <p14:tracePt t="33001" x="10025063" y="3373438"/>
          <p14:tracePt t="33025" x="10025063" y="3382963"/>
          <p14:tracePt t="33154" x="10025063" y="3390900"/>
          <p14:tracePt t="33234" x="10034588" y="3382963"/>
          <p14:tracePt t="33250" x="10042525" y="3373438"/>
          <p14:tracePt t="33257" x="10050463" y="3373438"/>
          <p14:tracePt t="33265" x="10067925" y="3373438"/>
          <p14:tracePt t="33273" x="10085388" y="3365500"/>
          <p14:tracePt t="33281" x="10101263" y="3365500"/>
          <p14:tracePt t="33289" x="10126663" y="3365500"/>
          <p14:tracePt t="33297" x="10169525" y="3365500"/>
          <p14:tracePt t="33305" x="10179050" y="3365500"/>
          <p14:tracePt t="33313" x="10220325" y="3365500"/>
          <p14:tracePt t="33321" x="10255250" y="3365500"/>
          <p14:tracePt t="33329" x="10306050" y="3365500"/>
          <p14:tracePt t="33337" x="10339388" y="3355975"/>
          <p14:tracePt t="33345" x="10399713" y="3348038"/>
          <p14:tracePt t="33353" x="10458450" y="3348038"/>
          <p14:tracePt t="33361" x="10493375" y="3340100"/>
          <p14:tracePt t="33371" x="10534650" y="3340100"/>
          <p14:tracePt t="33377" x="10569575" y="3340100"/>
          <p14:tracePt t="33385" x="10612438" y="3340100"/>
          <p14:tracePt t="33393" x="10637838" y="3340100"/>
          <p14:tracePt t="33401" x="10671175" y="3340100"/>
          <p14:tracePt t="33409" x="10714038" y="3340100"/>
          <p14:tracePt t="33417" x="10756900" y="3340100"/>
          <p14:tracePt t="33425" x="10815638" y="3340100"/>
          <p14:tracePt t="33433" x="10874375" y="3340100"/>
          <p14:tracePt t="33441" x="10942638" y="3340100"/>
          <p14:tracePt t="33449" x="11018838" y="3340100"/>
          <p14:tracePt t="33457" x="11061700" y="3340100"/>
          <p14:tracePt t="33465" x="11122025" y="3340100"/>
          <p14:tracePt t="33473" x="11172825" y="3340100"/>
          <p14:tracePt t="33481" x="11223625" y="3340100"/>
          <p14:tracePt t="33489" x="11249025" y="3340100"/>
          <p14:tracePt t="33497" x="11291888" y="3340100"/>
          <p14:tracePt t="33505" x="11333163" y="3340100"/>
          <p14:tracePt t="33513" x="11368088" y="3340100"/>
          <p14:tracePt t="33521" x="11410950" y="3340100"/>
          <p14:tracePt t="33529" x="11444288" y="3340100"/>
          <p14:tracePt t="33537" x="11487150" y="3340100"/>
          <p14:tracePt t="33545" x="11512550" y="3340100"/>
          <p14:tracePt t="33554" x="11537950" y="3340100"/>
          <p14:tracePt t="33561" x="11571288" y="3340100"/>
          <p14:tracePt t="33569" x="11596688" y="3348038"/>
          <p14:tracePt t="33577" x="11622088" y="3355975"/>
          <p14:tracePt t="33593" x="11639550" y="3365500"/>
          <p14:tracePt t="33602" x="11657013" y="3373438"/>
          <p14:tracePt t="33609" x="11664950" y="3382963"/>
          <p14:tracePt t="33617" x="11682413" y="3390900"/>
          <p14:tracePt t="33625" x="11699875" y="3390900"/>
          <p14:tracePt t="33633" x="11715750" y="3398838"/>
          <p14:tracePt t="33641" x="11733213" y="3398838"/>
          <p14:tracePt t="33657" x="11750675" y="3408363"/>
          <p14:tracePt t="33665" x="11766550" y="3416300"/>
          <p14:tracePt t="33673" x="11766550" y="3424238"/>
          <p14:tracePt t="33681" x="11776075" y="3433763"/>
          <p14:tracePt t="33689" x="11784013" y="3433763"/>
          <p14:tracePt t="33697" x="11791950" y="3433763"/>
          <p14:tracePt t="33705" x="11818938" y="3441700"/>
          <p14:tracePt t="33713" x="11826875" y="3441700"/>
          <p14:tracePt t="33721" x="11852275" y="3459163"/>
          <p14:tracePt t="33729" x="11869738" y="3467100"/>
          <p14:tracePt t="33738" x="11895138" y="3467100"/>
          <p14:tracePt t="33745" x="11911013" y="3475038"/>
          <p14:tracePt t="33755" x="11920538" y="3475038"/>
          <p14:tracePt t="33761" x="11928475" y="3475038"/>
          <p14:tracePt t="33777" x="11928475" y="3484563"/>
          <p14:tracePt t="33801" x="11928475" y="3492500"/>
          <p14:tracePt t="33858" x="11928475" y="3502025"/>
          <p14:tracePt t="33986" x="11903075" y="3502025"/>
          <p14:tracePt t="34010" x="11903075" y="3509963"/>
          <p14:tracePt t="34026" x="11903075" y="3517900"/>
          <p14:tracePt t="34313" x="11936413" y="3517900"/>
          <p14:tracePt t="34321" x="11979275" y="3517900"/>
          <p14:tracePt t="34329" x="12047538" y="3517900"/>
          <p14:tracePt t="34337" x="12123738" y="3517900"/>
          <p14:tracePt t="36594" x="11988800" y="3560763"/>
          <p14:tracePt t="36602" x="11928475" y="3560763"/>
          <p14:tracePt t="36609" x="11903075" y="3552825"/>
          <p14:tracePt t="36617" x="11860213" y="3527425"/>
          <p14:tracePt t="36625" x="11826875" y="3517900"/>
          <p14:tracePt t="36633" x="11750675" y="3517900"/>
          <p14:tracePt t="36641" x="11682413" y="3502025"/>
          <p14:tracePt t="36649" x="11563350" y="3492500"/>
          <p14:tracePt t="36657" x="11452225" y="3484563"/>
          <p14:tracePt t="36665" x="11325225" y="3459163"/>
          <p14:tracePt t="36673" x="11198225" y="3433763"/>
          <p14:tracePt t="36681" x="11061700" y="3408363"/>
          <p14:tracePt t="36689" x="10952163" y="3390900"/>
          <p14:tracePt t="36697" x="10833100" y="3340100"/>
          <p14:tracePt t="36705" x="10747375" y="3322638"/>
          <p14:tracePt t="36713" x="10671175" y="3279775"/>
          <p14:tracePt t="36721" x="10620375" y="3238500"/>
          <p14:tracePt t="36729" x="10594975" y="3211513"/>
          <p14:tracePt t="36738" x="10585450" y="3186113"/>
          <p14:tracePt t="36745" x="10577513" y="3144838"/>
          <p14:tracePt t="36755" x="10569575" y="3127375"/>
          <p14:tracePt t="36761" x="10560050" y="3101975"/>
          <p14:tracePt t="36771" x="10552113" y="3076575"/>
          <p14:tracePt t="36777" x="10544175" y="3051175"/>
          <p14:tracePt t="36786" x="10518775" y="3016250"/>
          <p14:tracePt t="36793" x="10509250" y="2990850"/>
          <p14:tracePt t="36802" x="10475913" y="2965450"/>
          <p14:tracePt t="36809" x="10458450" y="2949575"/>
          <p14:tracePt t="36817" x="10425113" y="2914650"/>
          <p14:tracePt t="36825" x="10407650" y="2897188"/>
          <p14:tracePt t="36833" x="10374313" y="2871788"/>
          <p14:tracePt t="36841" x="10348913" y="2855913"/>
          <p14:tracePt t="36849" x="10348913" y="2846388"/>
          <p14:tracePt t="36857" x="10306050" y="2830513"/>
          <p14:tracePt t="36865" x="10298113" y="2820988"/>
          <p14:tracePt t="36873" x="10288588" y="2805113"/>
          <p14:tracePt t="36881" x="10271125" y="2787650"/>
          <p14:tracePt t="36889" x="10245725" y="2744788"/>
          <p14:tracePt t="36897" x="10229850" y="2736850"/>
          <p14:tracePt t="36905" x="10204450" y="2701925"/>
          <p14:tracePt t="36913" x="10179050" y="2660650"/>
          <p14:tracePt t="36921" x="10136188" y="2625725"/>
          <p14:tracePt t="36929" x="10085388" y="2574925"/>
          <p14:tracePt t="36938" x="10050463" y="2541588"/>
          <p14:tracePt t="36945" x="10025063" y="2516188"/>
          <p14:tracePt t="36955" x="9999663" y="2489200"/>
          <p14:tracePt t="36961" x="9956800" y="2463800"/>
          <p14:tracePt t="36969" x="9948863" y="2447925"/>
          <p14:tracePt t="36977" x="9923463" y="2430463"/>
          <p14:tracePt t="36985" x="9898063" y="2422525"/>
          <p14:tracePt t="36993" x="9880600" y="2405063"/>
          <p14:tracePt t="37002" x="9880600" y="2397125"/>
          <p14:tracePt t="37009" x="9855200" y="2387600"/>
          <p14:tracePt t="37017" x="9847263" y="2387600"/>
          <p14:tracePt t="37025" x="9829800" y="2387600"/>
          <p14:tracePt t="37033" x="9812338" y="2387600"/>
          <p14:tracePt t="37049" x="9779000" y="2387600"/>
          <p14:tracePt t="37057" x="9761538" y="2387600"/>
          <p14:tracePt t="37065" x="9745663" y="2387600"/>
          <p14:tracePt t="37073" x="9710738" y="2387600"/>
          <p14:tracePt t="37081" x="9702800" y="2387600"/>
          <p14:tracePt t="37089" x="9677400" y="2387600"/>
          <p14:tracePt t="37097" x="9659938" y="2387600"/>
          <p14:tracePt t="37202" x="9659938" y="2397125"/>
          <p14:tracePt t="37209" x="9659938" y="2405063"/>
          <p14:tracePt t="37217" x="9677400" y="2430463"/>
          <p14:tracePt t="37225" x="9685338" y="2438400"/>
          <p14:tracePt t="37233" x="9702800" y="2447925"/>
          <p14:tracePt t="37249" x="9720263" y="2463800"/>
          <p14:tracePt t="37265" x="9728200" y="2473325"/>
          <p14:tracePt t="37273" x="9736138" y="2481263"/>
          <p14:tracePt t="37281" x="9745663" y="2481263"/>
          <p14:tracePt t="37290" x="9745663" y="2489200"/>
          <p14:tracePt t="37297" x="9753600" y="2506663"/>
          <p14:tracePt t="37306" x="9761538" y="2506663"/>
          <p14:tracePt t="37313" x="9761538" y="2524125"/>
          <p14:tracePt t="37321" x="9779000" y="2549525"/>
          <p14:tracePt t="37329" x="9786938" y="2582863"/>
          <p14:tracePt t="37338" x="9786938" y="2608263"/>
          <p14:tracePt t="37345" x="9796463" y="2643188"/>
          <p14:tracePt t="37354" x="9796463" y="2686050"/>
          <p14:tracePt t="37361" x="9796463" y="2727325"/>
          <p14:tracePt t="37369" x="9796463" y="2787650"/>
          <p14:tracePt t="37377" x="9796463" y="2846388"/>
          <p14:tracePt t="37386" x="9796463" y="2889250"/>
          <p14:tracePt t="37393" x="9796463" y="2949575"/>
          <p14:tracePt t="37402" x="9796463" y="3016250"/>
          <p14:tracePt t="37409" x="9796463" y="3059113"/>
          <p14:tracePt t="37417" x="9796463" y="3084513"/>
          <p14:tracePt t="37425" x="9786938" y="3109913"/>
          <p14:tracePt t="37433" x="9779000" y="3152775"/>
          <p14:tracePt t="37545" x="9779000" y="3127375"/>
          <p14:tracePt t="37553" x="9779000" y="3109913"/>
          <p14:tracePt t="37561" x="9779000" y="3076575"/>
          <p14:tracePt t="37569" x="9779000" y="3041650"/>
          <p14:tracePt t="37577" x="9779000" y="3008313"/>
          <p14:tracePt t="37585" x="9779000" y="3000375"/>
          <p14:tracePt t="37593" x="9779000" y="2965450"/>
          <p14:tracePt t="37601" x="9779000" y="2940050"/>
          <p14:tracePt t="37609" x="9771063" y="2914650"/>
          <p14:tracePt t="37616" x="9745663" y="2871788"/>
          <p14:tracePt t="37625" x="9736138" y="2846388"/>
          <p14:tracePt t="37633" x="9720263" y="2838450"/>
          <p14:tracePt t="37641" x="9702800" y="2805113"/>
          <p14:tracePt t="37649" x="9694863" y="2795588"/>
          <p14:tracePt t="37657" x="9685338" y="2787650"/>
          <p14:tracePt t="37665" x="9685338" y="2778125"/>
          <p14:tracePt t="37689" x="9685338" y="2762250"/>
          <p14:tracePt t="37697" x="9677400" y="2752725"/>
          <p14:tracePt t="37705" x="9667875" y="2752725"/>
          <p14:tracePt t="37721" x="9667875" y="2744788"/>
          <p14:tracePt t="37801" x="9667875" y="2752725"/>
          <p14:tracePt t="37809" x="9667875" y="2770188"/>
          <p14:tracePt t="37818" x="9667875" y="2787650"/>
          <p14:tracePt t="37825" x="9667875" y="2820988"/>
          <p14:tracePt t="37833" x="9667875" y="2838450"/>
          <p14:tracePt t="37841" x="9667875" y="2863850"/>
          <p14:tracePt t="37849" x="9667875" y="2897188"/>
          <p14:tracePt t="37857" x="9667875" y="2922588"/>
          <p14:tracePt t="37865" x="9667875" y="2940050"/>
          <p14:tracePt t="37873" x="9677400" y="2974975"/>
          <p14:tracePt t="37881" x="9685338" y="3008313"/>
          <p14:tracePt t="37889" x="9702800" y="3051175"/>
          <p14:tracePt t="37897" x="9710738" y="3084513"/>
          <p14:tracePt t="37906" x="9720263" y="3109913"/>
          <p14:tracePt t="37913" x="9728200" y="3144838"/>
          <p14:tracePt t="37921" x="9736138" y="3160713"/>
          <p14:tracePt t="37929" x="9753600" y="3170238"/>
          <p14:tracePt t="37961" x="9761538" y="3170238"/>
          <p14:tracePt t="37969" x="9779000" y="3170238"/>
          <p14:tracePt t="37977" x="9786938" y="3170238"/>
          <p14:tracePt t="37985" x="9796463" y="3144838"/>
          <p14:tracePt t="37993" x="9804400" y="3144838"/>
          <p14:tracePt t="38002" x="9829800" y="3119438"/>
          <p14:tracePt t="38009" x="9829800" y="3109913"/>
          <p14:tracePt t="38017" x="9855200" y="3094038"/>
          <p14:tracePt t="38025" x="9864725" y="3067050"/>
          <p14:tracePt t="38033" x="9872663" y="3041650"/>
          <p14:tracePt t="38041" x="9872663" y="3033713"/>
          <p14:tracePt t="38049" x="9880600" y="3008313"/>
          <p14:tracePt t="38057" x="9890125" y="2990850"/>
          <p14:tracePt t="38065" x="9898063" y="2974975"/>
          <p14:tracePt t="38073" x="9906000" y="2965450"/>
          <p14:tracePt t="38081" x="9906000" y="2957513"/>
          <p14:tracePt t="38089" x="9915525" y="2949575"/>
          <p14:tracePt t="38177" x="9923463" y="2965450"/>
          <p14:tracePt t="38186" x="9923463" y="2982913"/>
          <p14:tracePt t="38193" x="9923463" y="3008313"/>
          <p14:tracePt t="38202" x="9923463" y="3033713"/>
          <p14:tracePt t="38209" x="9923463" y="3076575"/>
          <p14:tracePt t="38217" x="9923463" y="3101975"/>
          <p14:tracePt t="38225" x="9923463" y="3127375"/>
          <p14:tracePt t="38233" x="9915525" y="3170238"/>
          <p14:tracePt t="38241" x="9906000" y="3221038"/>
          <p14:tracePt t="38249" x="9898063" y="3279775"/>
          <p14:tracePt t="38257" x="9872663" y="3340100"/>
          <p14:tracePt t="38265" x="9872663" y="3398838"/>
          <p14:tracePt t="38273" x="9872663" y="3459163"/>
          <p14:tracePt t="38281" x="9872663" y="3509963"/>
          <p14:tracePt t="38289" x="9872663" y="3586163"/>
          <p14:tracePt t="38297" x="9872663" y="3646488"/>
          <p14:tracePt t="38305" x="9864725" y="3687763"/>
          <p14:tracePt t="38313" x="9864725" y="3722688"/>
          <p14:tracePt t="38321" x="9864725" y="3738563"/>
          <p14:tracePt t="38329" x="9847263" y="3773488"/>
          <p14:tracePt t="38338" x="9847263" y="3781425"/>
          <p14:tracePt t="38345" x="9847263" y="3798888"/>
          <p14:tracePt t="38354" x="9839325" y="3806825"/>
          <p14:tracePt t="38361" x="9839325" y="3816350"/>
          <p14:tracePt t="38450" x="9829800" y="3816350"/>
          <p14:tracePt t="38458" x="9829800" y="3806825"/>
          <p14:tracePt t="38474" x="9821863" y="3790950"/>
          <p14:tracePt t="38482" x="9812338" y="3781425"/>
          <p14:tracePt t="38491" x="9779000" y="3763963"/>
          <p14:tracePt t="38497" x="9736138" y="3730625"/>
          <p14:tracePt t="38505" x="9634538" y="3705225"/>
          <p14:tracePt t="38513" x="9515475" y="3671888"/>
          <p14:tracePt t="38521" x="9337675" y="3646488"/>
          <p14:tracePt t="38529" x="9056688" y="3603625"/>
          <p14:tracePt t="38538" x="8724900" y="3560763"/>
          <p14:tracePt t="38545" x="8308975" y="3484563"/>
          <p14:tracePt t="38554" x="7867650" y="3449638"/>
          <p14:tracePt t="38561" x="7332663" y="3365500"/>
          <p14:tracePt t="38570" x="6848475" y="3263900"/>
          <p14:tracePt t="38577" x="6329363" y="3101975"/>
          <p14:tracePt t="38586" x="5811838" y="2957513"/>
          <p14:tracePt t="38593" x="5249863" y="2871788"/>
          <p14:tracePt t="38602" x="4775200" y="2795588"/>
          <p14:tracePt t="38609" x="4324350" y="2736850"/>
          <p14:tracePt t="38617" x="3967163" y="2676525"/>
          <p14:tracePt t="38625" x="3687763" y="2651125"/>
          <p14:tracePt t="38633" x="3441700" y="2600325"/>
          <p14:tracePt t="38641" x="3254375" y="2592388"/>
          <p14:tracePt t="38649" x="3059113" y="2549525"/>
          <p14:tracePt t="38657" x="2905125" y="2532063"/>
          <p14:tracePt t="38665" x="2786063" y="2524125"/>
          <p14:tracePt t="38673" x="2701925" y="2524125"/>
          <p14:tracePt t="38681" x="2616200" y="2516188"/>
          <p14:tracePt t="38689" x="2574925" y="2516188"/>
          <p14:tracePt t="38697" x="2540000" y="2516188"/>
          <p14:tracePt t="38713" x="2532063" y="2516188"/>
          <p14:tracePt t="38754" x="2514600" y="2516188"/>
          <p14:tracePt t="38761" x="2506663" y="2516188"/>
          <p14:tracePt t="38769" x="2489200" y="2532063"/>
          <p14:tracePt t="38777" x="2455863" y="2541588"/>
          <p14:tracePt t="38786" x="2420938" y="2549525"/>
          <p14:tracePt t="38793" x="2362200" y="2549525"/>
          <p14:tracePt t="38802" x="2319338" y="2549525"/>
          <p14:tracePt t="38809" x="2276475" y="2549525"/>
          <p14:tracePt t="38817" x="2235200" y="2549525"/>
          <p14:tracePt t="38825" x="2200275" y="2549525"/>
          <p14:tracePt t="38833" x="2192338" y="2549525"/>
          <p14:tracePt t="38841" x="2174875" y="2549525"/>
          <p14:tracePt t="38913" x="2166938" y="2557463"/>
          <p14:tracePt t="38922" x="2157413" y="2557463"/>
          <p14:tracePt t="38929" x="2157413" y="2566988"/>
          <p14:tracePt t="38938" x="2141538" y="2574925"/>
          <p14:tracePt t="38954" x="2124075" y="2574925"/>
          <p14:tracePt t="38969" x="2106613" y="2574925"/>
          <p14:tracePt t="39066" x="2098675" y="2582863"/>
          <p14:tracePt t="39074" x="2090738" y="2582863"/>
          <p14:tracePt t="39082" x="2081213" y="2582863"/>
          <p14:tracePt t="39091" x="2073275" y="2582863"/>
          <p14:tracePt t="39098" x="2065338" y="2582863"/>
          <p14:tracePt t="39122" x="2047875" y="2582863"/>
          <p14:tracePt t="39138" x="2030413" y="2582863"/>
          <p14:tracePt t="39145" x="2022475" y="2600325"/>
          <p14:tracePt t="39154" x="2005013" y="2600325"/>
          <p14:tracePt t="39161" x="1987550" y="2600325"/>
          <p14:tracePt t="39169" x="1979613" y="2600325"/>
          <p14:tracePt t="39177" x="1962150" y="2608263"/>
          <p14:tracePt t="39234" x="1979613" y="2608263"/>
          <p14:tracePt t="39241" x="2012950" y="2608263"/>
          <p14:tracePt t="39249" x="2065338" y="2608263"/>
          <p14:tracePt t="39257" x="2106613" y="2608263"/>
          <p14:tracePt t="39265" x="2192338" y="2608263"/>
          <p14:tracePt t="39273" x="2260600" y="2608263"/>
          <p14:tracePt t="39281" x="2362200" y="2617788"/>
          <p14:tracePt t="39289" x="2481263" y="2651125"/>
          <p14:tracePt t="39297" x="2608263" y="2701925"/>
          <p14:tracePt t="39306" x="2752725" y="2736850"/>
          <p14:tracePt t="39313" x="2863850" y="2736850"/>
          <p14:tracePt t="39322" x="2955925" y="2762250"/>
          <p14:tracePt t="39329" x="3041650" y="2770188"/>
          <p14:tracePt t="39338" x="3100388" y="2770188"/>
          <p14:tracePt t="39345" x="3135313" y="2770188"/>
          <p14:tracePt t="39355" x="3168650" y="2770188"/>
          <p14:tracePt t="39361" x="3186113" y="2770188"/>
          <p14:tracePt t="39369" x="3211513" y="2770188"/>
          <p14:tracePt t="39386" x="3219450" y="2770188"/>
          <p14:tracePt t="39393" x="3244850" y="2770188"/>
          <p14:tracePt t="41802" x="3236913" y="2762250"/>
          <p14:tracePt t="42170" x="3244850" y="2762250"/>
          <p14:tracePt t="42282" x="3254375" y="2762250"/>
          <p14:tracePt t="42298" x="3270250" y="2762250"/>
          <p14:tracePt t="42313" x="3279775" y="2762250"/>
          <p14:tracePt t="42321" x="3287713" y="2762250"/>
          <p14:tracePt t="42329" x="3305175" y="2762250"/>
          <p14:tracePt t="42338" x="3322638" y="2762250"/>
          <p14:tracePt t="42345" x="3348038" y="2762250"/>
          <p14:tracePt t="42354" x="3406775" y="2762250"/>
          <p14:tracePt t="42361" x="3500438" y="2762250"/>
          <p14:tracePt t="42369" x="3627438" y="2762250"/>
          <p14:tracePt t="42377" x="3832225" y="2778125"/>
          <p14:tracePt t="42385" x="4205288" y="2889250"/>
          <p14:tracePt t="42393" x="4579938" y="2982913"/>
          <p14:tracePt t="42402" x="4962525" y="3016250"/>
          <p14:tracePt t="42409" x="5378450" y="3076575"/>
          <p14:tracePt t="42417" x="5751513" y="3152775"/>
          <p14:tracePt t="42425" x="5989638" y="3178175"/>
          <p14:tracePt t="42433" x="6151563" y="3195638"/>
          <p14:tracePt t="42441" x="6278563" y="3221038"/>
          <p14:tracePt t="42449" x="6338888" y="3228975"/>
          <p14:tracePt t="42457" x="6380163" y="3228975"/>
          <p14:tracePt t="42465" x="6423025" y="3228975"/>
          <p14:tracePt t="42473" x="6465888" y="3228975"/>
          <p14:tracePt t="42481" x="6524625" y="3228975"/>
          <p14:tracePt t="42489" x="6610350" y="3238500"/>
          <p14:tracePt t="42497" x="6686550" y="3246438"/>
          <p14:tracePt t="42505" x="6831013" y="3289300"/>
          <p14:tracePt t="42513" x="6942138" y="3297238"/>
          <p14:tracePt t="42521" x="7094538" y="3348038"/>
          <p14:tracePt t="42529" x="7204075" y="3382963"/>
          <p14:tracePt t="42538" x="7297738" y="3398838"/>
          <p14:tracePt t="42545" x="7408863" y="3424238"/>
          <p14:tracePt t="42554" x="7502525" y="3467100"/>
          <p14:tracePt t="42561" x="7586663" y="3467100"/>
          <p14:tracePt t="42569" x="7672388" y="3484563"/>
          <p14:tracePt t="42577" x="7773988" y="3502025"/>
          <p14:tracePt t="42585" x="7885113" y="3502025"/>
          <p14:tracePt t="42593" x="8037513" y="3517900"/>
          <p14:tracePt t="42602" x="8266113" y="3543300"/>
          <p14:tracePt t="42609" x="8496300" y="3543300"/>
          <p14:tracePt t="42617" x="8894763" y="3543300"/>
          <p14:tracePt t="42625" x="9447213" y="3543300"/>
          <p14:tracePt t="42633" x="9966325" y="3543300"/>
          <p14:tracePt t="42641" x="10450513" y="3543300"/>
          <p14:tracePt t="42649" x="10909300" y="3543300"/>
          <p14:tracePt t="42657" x="11291888" y="3543300"/>
          <p14:tracePt t="42665" x="11580813" y="3543300"/>
          <p14:tracePt t="42673" x="11784013" y="3543300"/>
          <p14:tracePt t="42681" x="11936413" y="3543300"/>
          <p14:tracePt t="42689" x="12106275" y="3543300"/>
          <p14:tracePt t="66474" x="12080875" y="1700213"/>
          <p14:tracePt t="66481" x="12014200" y="1639888"/>
          <p14:tracePt t="66489" x="11971338" y="1571625"/>
          <p14:tracePt t="66497" x="11903075" y="1452563"/>
          <p14:tracePt t="66505" x="11801475" y="1257300"/>
          <p14:tracePt t="66513" x="11674475" y="1036638"/>
          <p14:tracePt t="66521" x="11555413" y="858838"/>
          <p14:tracePt t="66529" x="11503025" y="755650"/>
          <p14:tracePt t="66538" x="11477625" y="730250"/>
          <p14:tracePt t="66545" x="11461750" y="714375"/>
          <p14:tracePt t="66593" x="11452225" y="714375"/>
          <p14:tracePt t="66602" x="11426825" y="722313"/>
          <p14:tracePt t="66609" x="11410950" y="747713"/>
          <p14:tracePt t="66617" x="11368088" y="798513"/>
          <p14:tracePt t="66625" x="11325225" y="892175"/>
          <p14:tracePt t="66633" x="11241088" y="993775"/>
          <p14:tracePt t="66641" x="11147425" y="1122363"/>
          <p14:tracePt t="66649" x="11018838" y="1223963"/>
          <p14:tracePt t="66657" x="10891838" y="1317625"/>
          <p14:tracePt t="66665" x="10729913" y="1470025"/>
          <p14:tracePt t="66673" x="10577513" y="1589088"/>
          <p14:tracePt t="66681" x="10425113" y="1716088"/>
          <p14:tracePt t="66689" x="10263188" y="1860550"/>
          <p14:tracePt t="66697" x="10161588" y="1971675"/>
          <p14:tracePt t="66706" x="10075863" y="2065338"/>
          <p14:tracePt t="66713" x="10009188" y="2141538"/>
          <p14:tracePt t="66721" x="9966325" y="2209800"/>
          <p14:tracePt t="66729" x="9906000" y="2303463"/>
          <p14:tracePt t="66738" x="9898063" y="2371725"/>
          <p14:tracePt t="66745" x="9890125" y="2447925"/>
          <p14:tracePt t="66753" x="9890125" y="2516188"/>
          <p14:tracePt t="66761" x="9890125" y="2557463"/>
          <p14:tracePt t="66769" x="9890125" y="2617788"/>
          <p14:tracePt t="66777" x="9890125" y="2676525"/>
          <p14:tracePt t="66786" x="9890125" y="2744788"/>
          <p14:tracePt t="66793" x="9855200" y="2795588"/>
          <p14:tracePt t="66802" x="9847263" y="2846388"/>
          <p14:tracePt t="66809" x="9829800" y="2889250"/>
          <p14:tracePt t="66817" x="9786938" y="2940050"/>
          <p14:tracePt t="66825" x="9736138" y="3008313"/>
          <p14:tracePt t="66833" x="9677400" y="3076575"/>
          <p14:tracePt t="66841" x="9626600" y="3152775"/>
          <p14:tracePt t="66849" x="9583738" y="3228975"/>
          <p14:tracePt t="66857" x="9540875" y="3289300"/>
          <p14:tracePt t="66865" x="9515475" y="3382963"/>
          <p14:tracePt t="66873" x="9472613" y="3441700"/>
          <p14:tracePt t="66881" x="9456738" y="3502025"/>
          <p14:tracePt t="66889" x="9431338" y="3552825"/>
          <p14:tracePt t="66897" x="9421813" y="3578225"/>
          <p14:tracePt t="66905" x="9405938" y="3603625"/>
          <p14:tracePt t="66913" x="9396413" y="3603625"/>
          <p14:tracePt t="66921" x="9380538" y="3619500"/>
          <p14:tracePt t="66929" x="9380538" y="3629025"/>
          <p14:tracePt t="66955" x="9380538" y="3646488"/>
          <p14:tracePt t="66961" x="9380538" y="3654425"/>
          <p14:tracePt t="66977" x="9380538" y="3662363"/>
          <p14:tracePt t="66986" x="9380538" y="3679825"/>
          <p14:tracePt t="67002" x="9380538" y="3687763"/>
          <p14:tracePt t="67009" x="9363075" y="3705225"/>
          <p14:tracePt t="67017" x="9353550" y="3713163"/>
          <p14:tracePt t="67025" x="9345613" y="3722688"/>
          <p14:tracePt t="67033" x="9345613" y="3748088"/>
          <p14:tracePt t="67041" x="9328150" y="3790950"/>
          <p14:tracePt t="67049" x="9312275" y="3832225"/>
          <p14:tracePt t="67057" x="9294813" y="3883025"/>
          <p14:tracePt t="67065" x="9269413" y="3917950"/>
          <p14:tracePt t="67073" x="9261475" y="3951288"/>
          <p14:tracePt t="67081" x="9251950" y="3986213"/>
          <p14:tracePt t="67089" x="9244013" y="4044950"/>
          <p14:tracePt t="67097" x="9236075" y="4062413"/>
          <p14:tracePt t="67105" x="9236075" y="4095750"/>
          <p14:tracePt t="67113" x="9236075" y="4121150"/>
          <p14:tracePt t="67121" x="9226550" y="4146550"/>
          <p14:tracePt t="67129" x="9226550" y="4156075"/>
          <p14:tracePt t="67138" x="9226550" y="4181475"/>
          <p14:tracePt t="67145" x="9226550" y="4189413"/>
          <p14:tracePt t="67161" x="9226550" y="4206875"/>
          <p14:tracePt t="67193" x="9226550" y="4214813"/>
          <p14:tracePt t="67202" x="9226550" y="4224338"/>
          <p14:tracePt t="67209" x="9226550" y="4232275"/>
          <p14:tracePt t="67217" x="9226550" y="4240213"/>
          <p14:tracePt t="67241" x="9218613" y="4249738"/>
          <p14:tracePt t="67297" x="9218613" y="4240213"/>
          <p14:tracePt t="67321" x="9218613" y="4224338"/>
          <p14:tracePt t="67329" x="9218613" y="4214813"/>
          <p14:tracePt t="67345" x="9218613" y="4206875"/>
          <p14:tracePt t="67354" x="9218613" y="4189413"/>
          <p14:tracePt t="67361" x="9218613" y="4156075"/>
          <p14:tracePt t="67369" x="9218613" y="4138613"/>
          <p14:tracePt t="67377" x="9218613" y="4113213"/>
          <p14:tracePt t="67386" x="9218613" y="4079875"/>
          <p14:tracePt t="67393" x="9218613" y="4052888"/>
          <p14:tracePt t="67402" x="9218613" y="4037013"/>
          <p14:tracePt t="67409" x="9218613" y="4002088"/>
          <p14:tracePt t="67417" x="9218613" y="3976688"/>
          <p14:tracePt t="67425" x="9218613" y="3943350"/>
          <p14:tracePt t="67433" x="9218613" y="3925888"/>
          <p14:tracePt t="67441" x="9218613" y="3900488"/>
          <p14:tracePt t="67449" x="9218613" y="3867150"/>
          <p14:tracePt t="67457" x="9236075" y="3832225"/>
          <p14:tracePt t="67465" x="9244013" y="3816350"/>
          <p14:tracePt t="67473" x="9244013" y="3806825"/>
          <p14:tracePt t="67481" x="9244013" y="3790950"/>
          <p14:tracePt t="67489" x="9244013" y="3763963"/>
          <p14:tracePt t="67497" x="9251950" y="3748088"/>
          <p14:tracePt t="67505" x="9251950" y="3722688"/>
          <p14:tracePt t="67513" x="9251950" y="3697288"/>
          <p14:tracePt t="67521" x="9269413" y="3662363"/>
          <p14:tracePt t="67529" x="9269413" y="3636963"/>
          <p14:tracePt t="67538" x="9269413" y="3611563"/>
          <p14:tracePt t="67545" x="9277350" y="3594100"/>
          <p14:tracePt t="67555" x="9277350" y="3578225"/>
          <p14:tracePt t="67561" x="9277350" y="3560763"/>
          <p14:tracePt t="67569" x="9286875" y="3543300"/>
          <p14:tracePt t="67577" x="9286875" y="3535363"/>
          <p14:tracePt t="67586" x="9286875" y="3517900"/>
          <p14:tracePt t="67593" x="9294813" y="3492500"/>
          <p14:tracePt t="67609" x="9294813" y="3467100"/>
          <p14:tracePt t="67617" x="9312275" y="3449638"/>
          <p14:tracePt t="67625" x="9320213" y="3441700"/>
          <p14:tracePt t="67633" x="9320213" y="3424238"/>
          <p14:tracePt t="67641" x="9320213" y="3416300"/>
          <p14:tracePt t="67649" x="9320213" y="3408363"/>
          <p14:tracePt t="67657" x="9320213" y="3390900"/>
          <p14:tracePt t="67665" x="9328150" y="3373438"/>
          <p14:tracePt t="67673" x="9328150" y="3355975"/>
          <p14:tracePt t="67681" x="9345613" y="3330575"/>
          <p14:tracePt t="67689" x="9345613" y="3314700"/>
          <p14:tracePt t="67697" x="9353550" y="3305175"/>
          <p14:tracePt t="67705" x="9353550" y="3279775"/>
          <p14:tracePt t="67713" x="9363075" y="3271838"/>
          <p14:tracePt t="67721" x="9363075" y="3246438"/>
          <p14:tracePt t="67729" x="9363075" y="3238500"/>
          <p14:tracePt t="67745" x="9363075" y="3221038"/>
          <p14:tracePt t="67754" x="9363075" y="3203575"/>
          <p14:tracePt t="67761" x="9363075" y="3186113"/>
          <p14:tracePt t="67769" x="9363075" y="3178175"/>
          <p14:tracePt t="67777" x="9371013" y="3160713"/>
          <p14:tracePt t="67786" x="9380538" y="3152775"/>
          <p14:tracePt t="67793" x="9380538" y="3144838"/>
          <p14:tracePt t="67802" x="9380538" y="3135313"/>
          <p14:tracePt t="67809" x="9380538" y="3119438"/>
          <p14:tracePt t="67817" x="9380538" y="3109913"/>
          <p14:tracePt t="67833" x="9380538" y="3101975"/>
          <p14:tracePt t="67841" x="9380538" y="3076575"/>
          <p14:tracePt t="67857" x="9380538" y="3051175"/>
          <p14:tracePt t="67873" x="9380538" y="3041650"/>
          <p14:tracePt t="67881" x="9380538" y="3033713"/>
          <p14:tracePt t="67889" x="9380538" y="3016250"/>
          <p14:tracePt t="67897" x="9388475" y="3008313"/>
          <p14:tracePt t="67905" x="9388475" y="3000375"/>
          <p14:tracePt t="67913" x="9388475" y="2990850"/>
          <p14:tracePt t="67921" x="9388475" y="2982913"/>
          <p14:tracePt t="67929" x="9388475" y="2974975"/>
          <p14:tracePt t="67945" x="9388475" y="2957513"/>
          <p14:tracePt t="67955" x="9396413" y="2940050"/>
          <p14:tracePt t="67969" x="9396413" y="2922588"/>
          <p14:tracePt t="67977" x="9396413" y="2914650"/>
          <p14:tracePt t="67986" x="9405938" y="2889250"/>
          <p14:tracePt t="67993" x="9405938" y="2881313"/>
          <p14:tracePt t="68002" x="9413875" y="2871788"/>
          <p14:tracePt t="68017" x="9421813" y="2838450"/>
          <p14:tracePt t="68034" x="9431338" y="2830513"/>
          <p14:tracePt t="68041" x="9439275" y="2820988"/>
          <p14:tracePt t="68049" x="9447213" y="2813050"/>
          <p14:tracePt t="68065" x="9456738" y="2805113"/>
          <p14:tracePt t="68081" x="9464675" y="2795588"/>
          <p14:tracePt t="68089" x="9482138" y="2787650"/>
          <p14:tracePt t="68097" x="9490075" y="2770188"/>
          <p14:tracePt t="68105" x="9498013" y="2762250"/>
          <p14:tracePt t="68129" x="9515475" y="2752725"/>
          <p14:tracePt t="68138" x="9532938" y="2736850"/>
          <p14:tracePt t="68145" x="9532938" y="2727325"/>
          <p14:tracePt t="68155" x="9550400" y="2727325"/>
          <p14:tracePt t="68161" x="9558338" y="2727325"/>
          <p14:tracePt t="68169" x="9566275" y="2711450"/>
          <p14:tracePt t="68177" x="9575800" y="2701925"/>
          <p14:tracePt t="68185" x="9591675" y="2693988"/>
          <p14:tracePt t="68225" x="9601200" y="2686050"/>
          <p14:tracePt t="68241" x="9601200" y="2676525"/>
          <p14:tracePt t="68257" x="9609138" y="2676525"/>
          <p14:tracePt t="69066" x="9617075" y="2686050"/>
          <p14:tracePt t="69074" x="9617075" y="2693988"/>
          <p14:tracePt t="69088" x="9617075" y="2711450"/>
          <p14:tracePt t="69091" x="9617075" y="2744788"/>
          <p14:tracePt t="69097" x="9617075" y="2778125"/>
          <p14:tracePt t="69105" x="9617075" y="2820988"/>
          <p14:tracePt t="69113" x="9617075" y="2863850"/>
          <p14:tracePt t="69121" x="9617075" y="2906713"/>
          <p14:tracePt t="69129" x="9617075" y="2949575"/>
          <p14:tracePt t="69138" x="9617075" y="3008313"/>
          <p14:tracePt t="69145" x="9617075" y="3033713"/>
          <p14:tracePt t="69154" x="9626600" y="3059113"/>
          <p14:tracePt t="69161" x="9626600" y="3101975"/>
          <p14:tracePt t="69170" x="9626600" y="3127375"/>
          <p14:tracePt t="69177" x="9626600" y="3170238"/>
          <p14:tracePt t="69185" x="9626600" y="3178175"/>
          <p14:tracePt t="69192" x="9626600" y="3195638"/>
          <p14:tracePt t="69201" x="9626600" y="3203575"/>
          <p14:tracePt t="69225" x="9626600" y="3211513"/>
          <p14:tracePt t="69385" x="9617075" y="3221038"/>
          <p14:tracePt t="69401" x="9609138" y="3221038"/>
          <p14:tracePt t="69409" x="9601200" y="3221038"/>
          <p14:tracePt t="69417" x="9583738" y="3221038"/>
          <p14:tracePt t="69425" x="9558338" y="3221038"/>
          <p14:tracePt t="69433" x="9532938" y="3238500"/>
          <p14:tracePt t="69441" x="9507538" y="3246438"/>
          <p14:tracePt t="69449" x="9472613" y="3254375"/>
          <p14:tracePt t="69457" x="9447213" y="3263900"/>
          <p14:tracePt t="69465" x="9413875" y="3279775"/>
          <p14:tracePt t="69473" x="9396413" y="3289300"/>
          <p14:tracePt t="69481" x="9388475" y="3289300"/>
          <p14:tracePt t="69489" x="9371013" y="3297238"/>
          <p14:tracePt t="69497" x="9363075" y="3297238"/>
          <p14:tracePt t="69505" x="9353550" y="3314700"/>
          <p14:tracePt t="69513" x="9345613" y="3322638"/>
          <p14:tracePt t="69529" x="9345613" y="3340100"/>
          <p14:tracePt t="69538" x="9337675" y="3365500"/>
          <p14:tracePt t="69545" x="9337675" y="3373438"/>
          <p14:tracePt t="69554" x="9320213" y="3398838"/>
          <p14:tracePt t="69561" x="9312275" y="3433763"/>
          <p14:tracePt t="69569" x="9312275" y="3467100"/>
          <p14:tracePt t="69577" x="9302750" y="3517900"/>
          <p14:tracePt t="69585" x="9302750" y="3552825"/>
          <p14:tracePt t="69593" x="9294813" y="3603625"/>
          <p14:tracePt t="69602" x="9294813" y="3654425"/>
          <p14:tracePt t="69609" x="9294813" y="3697288"/>
          <p14:tracePt t="69617" x="9294813" y="3722688"/>
          <p14:tracePt t="69625" x="9294813" y="3763963"/>
          <p14:tracePt t="69633" x="9294813" y="3816350"/>
          <p14:tracePt t="69641" x="9294813" y="3832225"/>
          <p14:tracePt t="69649" x="9294813" y="3867150"/>
          <p14:tracePt t="69657" x="9312275" y="3892550"/>
          <p14:tracePt t="69665" x="9320213" y="3900488"/>
          <p14:tracePt t="69737" x="9320213" y="3917950"/>
          <p14:tracePt t="69754" x="9320213" y="3925888"/>
          <p14:tracePt t="69761" x="9320213" y="3935413"/>
          <p14:tracePt t="69770" x="9320213" y="3960813"/>
          <p14:tracePt t="69777" x="9320213" y="3968750"/>
          <p14:tracePt t="69785" x="9320213" y="3994150"/>
          <p14:tracePt t="69793" x="9320213" y="4027488"/>
          <p14:tracePt t="69802" x="9320213" y="4044950"/>
          <p14:tracePt t="69809" x="9320213" y="4079875"/>
          <p14:tracePt t="69817" x="9320213" y="4121150"/>
          <p14:tracePt t="69825" x="9320213" y="4156075"/>
          <p14:tracePt t="69833" x="9320213" y="4189413"/>
          <p14:tracePt t="69841" x="9320213" y="4197350"/>
          <p14:tracePt t="69849" x="9320213" y="4224338"/>
          <p14:tracePt t="69857" x="9320213" y="4232275"/>
          <p14:tracePt t="69865" x="9320213" y="4240213"/>
          <p14:tracePt t="69873" x="9320213" y="4257675"/>
          <p14:tracePt t="69889" x="9320213" y="4265613"/>
          <p14:tracePt t="69905" x="9328150" y="4275138"/>
          <p14:tracePt t="70001" x="9337675" y="4283075"/>
          <p14:tracePt t="70154" x="9345613" y="4275138"/>
          <p14:tracePt t="70210" x="9353550" y="4265613"/>
          <p14:tracePt t="71258" x="9363075" y="4265613"/>
          <p14:tracePt t="71290" x="9371013" y="4265613"/>
          <p14:tracePt t="71298" x="9380538" y="4265613"/>
          <p14:tracePt t="71307" x="9380538" y="4257675"/>
          <p14:tracePt t="71513" x="9396413" y="4257675"/>
          <p14:tracePt t="71545" x="9405938" y="4257675"/>
          <p14:tracePt t="71585" x="9413875" y="4249738"/>
          <p14:tracePt t="71593" x="9431338" y="4240213"/>
          <p14:tracePt t="71609" x="9439275" y="4232275"/>
          <p14:tracePt t="71617" x="9447213" y="4224338"/>
          <p14:tracePt t="71633" x="9456738" y="4224338"/>
          <p14:tracePt t="71681" x="9464675" y="4214813"/>
          <p14:tracePt t="71705" x="9464675" y="4206875"/>
          <p14:tracePt t="71778" x="9464675" y="4197350"/>
          <p14:tracePt t="71810" x="9447213" y="4197350"/>
          <p14:tracePt t="71818" x="9439275" y="4197350"/>
          <p14:tracePt t="71922" x="9439275" y="4206875"/>
          <p14:tracePt t="71946" x="9439275" y="4214813"/>
          <p14:tracePt t="71961" x="9439275" y="4224338"/>
          <p14:tracePt t="72434" x="9439275" y="4232275"/>
          <p14:tracePt t="72849" x="9439275" y="4240213"/>
          <p14:tracePt t="72906" x="9439275" y="4249738"/>
          <p14:tracePt t="72914" x="9447213" y="4257675"/>
          <p14:tracePt t="72930" x="9456738" y="4257675"/>
          <p14:tracePt t="72941" x="9464675" y="4257675"/>
          <p14:tracePt t="72945" x="9472613" y="4257675"/>
          <p14:tracePt t="72954" x="9482138" y="4257675"/>
          <p14:tracePt t="72961" x="9490075" y="4257675"/>
          <p14:tracePt t="72970" x="9498013" y="4257675"/>
          <p14:tracePt t="72985" x="9507538" y="4257675"/>
          <p14:tracePt t="72993" x="9507538" y="4249738"/>
          <p14:tracePt t="73009" x="9515475" y="4249738"/>
          <p14:tracePt t="73017" x="9515475" y="4240213"/>
          <p14:tracePt t="73025" x="9515475" y="4232275"/>
          <p14:tracePt t="73033" x="9523413" y="4224338"/>
          <p14:tracePt t="73049" x="9532938" y="4214813"/>
          <p14:tracePt t="73057" x="9532938" y="4206875"/>
          <p14:tracePt t="73073" x="9532938" y="4197350"/>
          <p14:tracePt t="73081" x="9532938" y="4181475"/>
          <p14:tracePt t="73097" x="9532938" y="4171950"/>
          <p14:tracePt t="73113" x="9532938" y="4164013"/>
          <p14:tracePt t="73138" x="9532938" y="4156075"/>
          <p14:tracePt t="73145" x="9532938" y="4138613"/>
          <p14:tracePt t="73154" x="9532938" y="4130675"/>
          <p14:tracePt t="73161" x="9523413" y="4130675"/>
          <p14:tracePt t="73177" x="9507538" y="4113213"/>
          <p14:tracePt t="73186" x="9498013" y="4105275"/>
          <p14:tracePt t="73202" x="9482138" y="4095750"/>
          <p14:tracePt t="73217" x="9472613" y="4095750"/>
          <p14:tracePt t="73225" x="9464675" y="4095750"/>
          <p14:tracePt t="73241" x="9456738" y="4095750"/>
          <p14:tracePt t="73265" x="9439275" y="4087813"/>
          <p14:tracePt t="73273" x="9431338" y="4079875"/>
          <p14:tracePt t="73281" x="9413875" y="4070350"/>
          <p14:tracePt t="73289" x="9405938" y="4070350"/>
          <p14:tracePt t="73297" x="9388475" y="4070350"/>
          <p14:tracePt t="73305" x="9363075" y="4070350"/>
          <p14:tracePt t="73313" x="9337675" y="4062413"/>
          <p14:tracePt t="73321" x="9328150" y="4062413"/>
          <p14:tracePt t="73329" x="9302750" y="4062413"/>
          <p14:tracePt t="73338" x="9294813" y="4062413"/>
          <p14:tracePt t="73345" x="9286875" y="4062413"/>
          <p14:tracePt t="73354" x="9251950" y="4052888"/>
          <p14:tracePt t="73361" x="9244013" y="4044950"/>
          <p14:tracePt t="73369" x="9226550" y="4037013"/>
          <p14:tracePt t="73377" x="9209088" y="4037013"/>
          <p14:tracePt t="73386" x="9175750" y="4037013"/>
          <p14:tracePt t="73393" x="9158288" y="4027488"/>
          <p14:tracePt t="73402" x="9142413" y="4027488"/>
          <p14:tracePt t="73409" x="9117013" y="4027488"/>
          <p14:tracePt t="73417" x="9107488" y="4027488"/>
          <p14:tracePt t="73425" x="9099550" y="4027488"/>
          <p14:tracePt t="73433" x="9082088" y="4027488"/>
          <p14:tracePt t="73441" x="9074150" y="4027488"/>
          <p14:tracePt t="73465" x="9064625" y="4027488"/>
          <p14:tracePt t="73481" x="9056688" y="4027488"/>
          <p14:tracePt t="73497" x="9048750" y="4027488"/>
          <p14:tracePt t="73513" x="9039225" y="4027488"/>
          <p14:tracePt t="73970" x="9031288" y="4027488"/>
          <p14:tracePt t="73986" x="9013825" y="4019550"/>
          <p14:tracePt t="74001" x="9013825" y="4011613"/>
          <p14:tracePt t="74009" x="9013825" y="4002088"/>
          <p14:tracePt t="74025" x="9013825" y="3976688"/>
          <p14:tracePt t="74033" x="9013825" y="3960813"/>
          <p14:tracePt t="74041" x="9013825" y="3943350"/>
          <p14:tracePt t="74049" x="9005888" y="3908425"/>
          <p14:tracePt t="74057" x="8997950" y="3883025"/>
          <p14:tracePt t="74065" x="8997950" y="3857625"/>
          <p14:tracePt t="74073" x="8997950" y="3832225"/>
          <p14:tracePt t="74081" x="8980488" y="3798888"/>
          <p14:tracePt t="74089" x="8980488" y="3773488"/>
          <p14:tracePt t="74097" x="8972550" y="3730625"/>
          <p14:tracePt t="74105" x="8972550" y="3705225"/>
          <p14:tracePt t="74113" x="8972550" y="3697288"/>
          <p14:tracePt t="74121" x="8972550" y="3671888"/>
          <p14:tracePt t="74129" x="8972550" y="3654425"/>
          <p14:tracePt t="74137" x="8972550" y="3636963"/>
          <p14:tracePt t="74145" x="8963025" y="3629025"/>
          <p14:tracePt t="74154" x="8963025" y="3611563"/>
          <p14:tracePt t="74161" x="8955088" y="3594100"/>
          <p14:tracePt t="74177" x="8955088" y="3586163"/>
          <p14:tracePt t="74185" x="8937625" y="3568700"/>
          <p14:tracePt t="74202" x="8937625" y="3560763"/>
          <p14:tracePt t="74209" x="8937625" y="3552825"/>
          <p14:tracePt t="74225" x="8937625" y="3535363"/>
          <p14:tracePt t="74233" x="8937625" y="3527425"/>
          <p14:tracePt t="74249" x="8937625" y="3517900"/>
          <p14:tracePt t="74290" x="8937625" y="3502025"/>
          <p14:tracePt t="74418" x="8937625" y="3517900"/>
          <p14:tracePt t="74425" x="8937625" y="3527425"/>
          <p14:tracePt t="74434" x="8937625" y="3552825"/>
          <p14:tracePt t="74441" x="8937625" y="3560763"/>
          <p14:tracePt t="74449" x="8937625" y="3594100"/>
          <p14:tracePt t="74457" x="8937625" y="3629025"/>
          <p14:tracePt t="74465" x="8937625" y="3671888"/>
          <p14:tracePt t="74473" x="8937625" y="3697288"/>
          <p14:tracePt t="74481" x="8937625" y="3738563"/>
          <p14:tracePt t="74489" x="8937625" y="3756025"/>
          <p14:tracePt t="74497" x="8937625" y="3790950"/>
          <p14:tracePt t="74505" x="8937625" y="3816350"/>
          <p14:tracePt t="74513" x="8947150" y="3832225"/>
          <p14:tracePt t="74521" x="8947150" y="3849688"/>
          <p14:tracePt t="74529" x="8947150" y="3883025"/>
          <p14:tracePt t="74538" x="8947150" y="3892550"/>
          <p14:tracePt t="74545" x="8947150" y="3908425"/>
          <p14:tracePt t="74554" x="8947150" y="3917950"/>
          <p14:tracePt t="74561" x="8947150" y="3935413"/>
          <p14:tracePt t="74569" x="8947150" y="3943350"/>
          <p14:tracePt t="74586" x="8947150" y="3951288"/>
          <p14:tracePt t="74604" x="8947150" y="3968750"/>
          <p14:tracePt t="74721" x="8955088" y="3951288"/>
          <p14:tracePt t="74729" x="8955088" y="3943350"/>
          <p14:tracePt t="74738" x="8972550" y="3925888"/>
          <p14:tracePt t="74745" x="8972550" y="3900488"/>
          <p14:tracePt t="74755" x="8972550" y="3883025"/>
          <p14:tracePt t="74761" x="8980488" y="3857625"/>
          <p14:tracePt t="74769" x="8988425" y="3816350"/>
          <p14:tracePt t="74777" x="8988425" y="3773488"/>
          <p14:tracePt t="74786" x="8988425" y="3722688"/>
          <p14:tracePt t="74793" x="8988425" y="3679825"/>
          <p14:tracePt t="74802" x="8988425" y="3636963"/>
          <p14:tracePt t="74809" x="8988425" y="3603625"/>
          <p14:tracePt t="74817" x="8988425" y="3578225"/>
          <p14:tracePt t="74825" x="8988425" y="3560763"/>
          <p14:tracePt t="74833" x="8988425" y="3535363"/>
          <p14:tracePt t="74841" x="8988425" y="3527425"/>
          <p14:tracePt t="74849" x="8988425" y="3502025"/>
          <p14:tracePt t="74857" x="8988425" y="3492500"/>
          <p14:tracePt t="74865" x="8988425" y="3475038"/>
          <p14:tracePt t="74873" x="8988425" y="3467100"/>
          <p14:tracePt t="74889" x="8988425" y="3459163"/>
          <p14:tracePt t="74993" x="8980488" y="3459163"/>
          <p14:tracePt t="75002" x="8980488" y="3467100"/>
          <p14:tracePt t="75009" x="8980488" y="3492500"/>
          <p14:tracePt t="75017" x="8980488" y="3509963"/>
          <p14:tracePt t="75025" x="8980488" y="3535363"/>
          <p14:tracePt t="75033" x="8988425" y="3568700"/>
          <p14:tracePt t="75041" x="8988425" y="3586163"/>
          <p14:tracePt t="75049" x="8997950" y="3619500"/>
          <p14:tracePt t="75057" x="8997950" y="3654425"/>
          <p14:tracePt t="75065" x="9013825" y="3679825"/>
          <p14:tracePt t="75073" x="9013825" y="3713163"/>
          <p14:tracePt t="75081" x="9013825" y="3738563"/>
          <p14:tracePt t="75089" x="9023350" y="3763963"/>
          <p14:tracePt t="75097" x="9031288" y="3806825"/>
          <p14:tracePt t="75105" x="9031288" y="3832225"/>
          <p14:tracePt t="75113" x="9031288" y="3875088"/>
          <p14:tracePt t="75121" x="9039225" y="3900488"/>
          <p14:tracePt t="75129" x="9039225" y="3925888"/>
          <p14:tracePt t="75138" x="9056688" y="3951288"/>
          <p14:tracePt t="75145" x="9056688" y="3976688"/>
          <p14:tracePt t="75155" x="9056688" y="3986213"/>
          <p14:tracePt t="75161" x="9056688" y="4002088"/>
          <p14:tracePt t="75169" x="9056688" y="4019550"/>
          <p14:tracePt t="75274" x="9056688" y="4011613"/>
          <p14:tracePt t="75282" x="9056688" y="3986213"/>
          <p14:tracePt t="75290" x="9064625" y="3976688"/>
          <p14:tracePt t="75297" x="9064625" y="3943350"/>
          <p14:tracePt t="75307" x="9064625" y="3908425"/>
          <p14:tracePt t="75313" x="9064625" y="3892550"/>
          <p14:tracePt t="75322" x="9064625" y="3849688"/>
          <p14:tracePt t="75329" x="9064625" y="3773488"/>
          <p14:tracePt t="75338" x="9064625" y="3730625"/>
          <p14:tracePt t="75345" x="9064625" y="3687763"/>
          <p14:tracePt t="75353" x="9064625" y="3646488"/>
          <p14:tracePt t="75361" x="9064625" y="3603625"/>
          <p14:tracePt t="75369" x="9048750" y="3578225"/>
          <p14:tracePt t="75377" x="9048750" y="3543300"/>
          <p14:tracePt t="75386" x="9039225" y="3517900"/>
          <p14:tracePt t="75393" x="9039225" y="3492500"/>
          <p14:tracePt t="75402" x="9039225" y="3484563"/>
          <p14:tracePt t="75409" x="9031288" y="3467100"/>
          <p14:tracePt t="75417" x="9023350" y="3459163"/>
          <p14:tracePt t="75530" x="9023350" y="3484563"/>
          <p14:tracePt t="75539" x="9023350" y="3509963"/>
          <p14:tracePt t="75546" x="9023350" y="3543300"/>
          <p14:tracePt t="75555" x="9023350" y="3578225"/>
          <p14:tracePt t="75561" x="9023350" y="3594100"/>
          <p14:tracePt t="75569" x="9023350" y="3629025"/>
          <p14:tracePt t="75577" x="9023350" y="3671888"/>
          <p14:tracePt t="75585" x="9023350" y="3713163"/>
          <p14:tracePt t="75593" x="9023350" y="3756025"/>
          <p14:tracePt t="75601" x="9023350" y="3806825"/>
          <p14:tracePt t="75609" x="9023350" y="3849688"/>
          <p14:tracePt t="75617" x="9023350" y="3892550"/>
          <p14:tracePt t="75625" x="9023350" y="3925888"/>
          <p14:tracePt t="75633" x="9023350" y="3968750"/>
          <p14:tracePt t="75641" x="9023350" y="4011613"/>
          <p14:tracePt t="75649" x="9023350" y="4052888"/>
          <p14:tracePt t="75657" x="9023350" y="4070350"/>
          <p14:tracePt t="75665" x="9023350" y="4095750"/>
          <p14:tracePt t="75673" x="9023350" y="4105275"/>
          <p14:tracePt t="75681" x="9023350" y="4121150"/>
          <p14:tracePt t="75689" x="9013825" y="4121150"/>
          <p14:tracePt t="75802" x="9013825" y="4095750"/>
          <p14:tracePt t="75810" x="9013825" y="4052888"/>
          <p14:tracePt t="75818" x="9013825" y="4011613"/>
          <p14:tracePt t="75826" x="9005888" y="3968750"/>
          <p14:tracePt t="75833" x="9005888" y="3892550"/>
          <p14:tracePt t="75841" x="8997950" y="3832225"/>
          <p14:tracePt t="75849" x="8980488" y="3756025"/>
          <p14:tracePt t="75857" x="8955088" y="3697288"/>
          <p14:tracePt t="75865" x="8955088" y="3629025"/>
          <p14:tracePt t="75873" x="8921750" y="3552825"/>
          <p14:tracePt t="75881" x="8912225" y="3502025"/>
          <p14:tracePt t="75889" x="8894763" y="3441700"/>
          <p14:tracePt t="75897" x="8878888" y="3408363"/>
          <p14:tracePt t="75906" x="8869363" y="3382963"/>
          <p14:tracePt t="75913" x="8869363" y="3373438"/>
          <p14:tracePt t="75923" x="8869363" y="3355975"/>
          <p14:tracePt t="75939" x="8869363" y="3340100"/>
          <p14:tracePt t="76017" x="8869363" y="3365500"/>
          <p14:tracePt t="76025" x="8869363" y="3390900"/>
          <p14:tracePt t="76033" x="8869363" y="3408363"/>
          <p14:tracePt t="76041" x="8869363" y="3441700"/>
          <p14:tracePt t="76050" x="8869363" y="3467100"/>
          <p14:tracePt t="76057" x="8869363" y="3509963"/>
          <p14:tracePt t="76065" x="8869363" y="3560763"/>
          <p14:tracePt t="76073" x="8869363" y="3603625"/>
          <p14:tracePt t="76081" x="8869363" y="3654425"/>
          <p14:tracePt t="76089" x="8869363" y="3705225"/>
          <p14:tracePt t="76097" x="8869363" y="3756025"/>
          <p14:tracePt t="76105" x="8869363" y="3816350"/>
          <p14:tracePt t="76113" x="8869363" y="3892550"/>
          <p14:tracePt t="76122" x="8869363" y="3943350"/>
          <p14:tracePt t="76129" x="8869363" y="3994150"/>
          <p14:tracePt t="76138" x="8869363" y="4037013"/>
          <p14:tracePt t="76146" x="8869363" y="4062413"/>
          <p14:tracePt t="76154" x="8861425" y="4087813"/>
          <p14:tracePt t="76161" x="8853488" y="4121150"/>
          <p14:tracePt t="76177" x="8853488" y="4146550"/>
          <p14:tracePt t="76201" x="8853488" y="4156075"/>
          <p14:tracePt t="77113" x="8843963" y="4156075"/>
          <p14:tracePt t="77210" x="8836025" y="4156075"/>
          <p14:tracePt t="77386" x="8828088" y="4164013"/>
          <p14:tracePt t="77434" x="8818563" y="4171950"/>
          <p14:tracePt t="77977" x="8810625" y="4171950"/>
          <p14:tracePt t="78066" x="8810625" y="4181475"/>
          <p14:tracePt t="78138" x="8810625" y="4189413"/>
          <p14:tracePt t="78154" x="8828088" y="4189413"/>
          <p14:tracePt t="78161" x="8836025" y="4189413"/>
          <p14:tracePt t="78177" x="8836025" y="4181475"/>
          <p14:tracePt t="78202" x="8843963" y="4181475"/>
          <p14:tracePt t="78209" x="8853488" y="4181475"/>
          <p14:tracePt t="78257" x="8861425" y="4181475"/>
          <p14:tracePt t="79673" x="8869363" y="4181475"/>
          <p14:tracePt t="79681" x="8878888" y="4181475"/>
          <p14:tracePt t="79689" x="8878888" y="4171950"/>
          <p14:tracePt t="79697" x="8886825" y="4156075"/>
          <p14:tracePt t="79705" x="8894763" y="4156075"/>
          <p14:tracePt t="79729" x="8894763" y="4146550"/>
          <p14:tracePt t="79738" x="8894763" y="4130675"/>
          <p14:tracePt t="79745" x="8904288" y="4130675"/>
          <p14:tracePt t="79785" x="8904288" y="4121150"/>
          <p14:tracePt t="79802" x="8904288" y="4113213"/>
          <p14:tracePt t="79825" x="8904288" y="4105275"/>
          <p14:tracePt t="79841" x="8904288" y="4095750"/>
          <p14:tracePt t="79849" x="8904288" y="4087813"/>
          <p14:tracePt t="79857" x="8912225" y="4079875"/>
          <p14:tracePt t="79865" x="8912225" y="4070350"/>
          <p14:tracePt t="79873" x="8912225" y="4062413"/>
          <p14:tracePt t="79881" x="8912225" y="4052888"/>
          <p14:tracePt t="79889" x="8912225" y="4037013"/>
          <p14:tracePt t="79897" x="8912225" y="4027488"/>
          <p14:tracePt t="79921" x="8929688" y="4011613"/>
          <p14:tracePt t="79938" x="8929688" y="4002088"/>
          <p14:tracePt t="79985" x="8929688" y="3986213"/>
          <p14:tracePt t="80009" x="8929688" y="3976688"/>
          <p14:tracePt t="80025" x="8929688" y="3968750"/>
          <p14:tracePt t="80033" x="8929688" y="3960813"/>
          <p14:tracePt t="80049" x="8929688" y="3951288"/>
          <p14:tracePt t="80057" x="8929688" y="3943350"/>
          <p14:tracePt t="80065" x="8929688" y="3935413"/>
          <p14:tracePt t="80073" x="8929688" y="3925888"/>
          <p14:tracePt t="80081" x="8929688" y="3917950"/>
          <p14:tracePt t="80089" x="8921750" y="3892550"/>
          <p14:tracePt t="80105" x="8921750" y="3867150"/>
          <p14:tracePt t="80113" x="8921750" y="3857625"/>
          <p14:tracePt t="80121" x="8921750" y="3841750"/>
          <p14:tracePt t="80129" x="8921750" y="3824288"/>
          <p14:tracePt t="80138" x="8921750" y="3806825"/>
          <p14:tracePt t="80145" x="8921750" y="3790950"/>
          <p14:tracePt t="80154" x="8921750" y="3781425"/>
          <p14:tracePt t="80161" x="8921750" y="3763963"/>
          <p14:tracePt t="80169" x="8921750" y="3748088"/>
          <p14:tracePt t="80177" x="8921750" y="3730625"/>
          <p14:tracePt t="80185" x="8921750" y="3722688"/>
          <p14:tracePt t="80193" x="8921750" y="3705225"/>
          <p14:tracePt t="80202" x="8921750" y="3687763"/>
          <p14:tracePt t="80209" x="8921750" y="3662363"/>
          <p14:tracePt t="80217" x="8921750" y="3654425"/>
          <p14:tracePt t="80225" x="8921750" y="3646488"/>
          <p14:tracePt t="80233" x="8921750" y="3629025"/>
          <p14:tracePt t="80241" x="8921750" y="3611563"/>
          <p14:tracePt t="80249" x="8921750" y="3594100"/>
          <p14:tracePt t="80257" x="8921750" y="3586163"/>
          <p14:tracePt t="80265" x="8921750" y="3560763"/>
          <p14:tracePt t="80273" x="8921750" y="3552825"/>
          <p14:tracePt t="80281" x="8921750" y="3543300"/>
          <p14:tracePt t="80290" x="8921750" y="3517900"/>
          <p14:tracePt t="80297" x="8921750" y="3509963"/>
          <p14:tracePt t="80305" x="8921750" y="3492500"/>
          <p14:tracePt t="80313" x="8921750" y="3467100"/>
          <p14:tracePt t="80321" x="8921750" y="3449638"/>
          <p14:tracePt t="80329" x="8921750" y="3433763"/>
          <p14:tracePt t="80338" x="8921750" y="3398838"/>
          <p14:tracePt t="80345" x="8921750" y="3382963"/>
          <p14:tracePt t="80354" x="8921750" y="3355975"/>
          <p14:tracePt t="80361" x="8921750" y="3322638"/>
          <p14:tracePt t="80368" x="8921750" y="3297238"/>
          <p14:tracePt t="80377" x="8921750" y="3271838"/>
          <p14:tracePt t="80385" x="8921750" y="3238500"/>
          <p14:tracePt t="80393" x="8921750" y="3211513"/>
          <p14:tracePt t="80402" x="8921750" y="3186113"/>
          <p14:tracePt t="80409" x="8921750" y="3170238"/>
          <p14:tracePt t="80417" x="8921750" y="3144838"/>
          <p14:tracePt t="80433" x="8921750" y="3127375"/>
          <p14:tracePt t="80441" x="8921750" y="3109913"/>
          <p14:tracePt t="80449" x="8921750" y="3101975"/>
          <p14:tracePt t="80457" x="8921750" y="3094038"/>
          <p14:tracePt t="80465" x="8921750" y="3084513"/>
          <p14:tracePt t="80473" x="8921750" y="3076575"/>
          <p14:tracePt t="80481" x="8921750" y="3067050"/>
          <p14:tracePt t="80489" x="8921750" y="3059113"/>
          <p14:tracePt t="80497" x="8921750" y="3051175"/>
          <p14:tracePt t="80505" x="8921750" y="3033713"/>
          <p14:tracePt t="80513" x="8921750" y="3016250"/>
          <p14:tracePt t="80521" x="8929688" y="2990850"/>
          <p14:tracePt t="80529" x="8929688" y="2965450"/>
          <p14:tracePt t="80538" x="8929688" y="2932113"/>
          <p14:tracePt t="80545" x="8937625" y="2906713"/>
          <p14:tracePt t="80554" x="8937625" y="2881313"/>
          <p14:tracePt t="80561" x="8947150" y="2846388"/>
          <p14:tracePt t="80569" x="8947150" y="2838450"/>
          <p14:tracePt t="80577" x="8947150" y="2813050"/>
          <p14:tracePt t="80586" x="8955088" y="2795588"/>
          <p14:tracePt t="80593" x="8955088" y="2778125"/>
          <p14:tracePt t="80602" x="8955088" y="2770188"/>
          <p14:tracePt t="80609" x="8963025" y="2744788"/>
          <p14:tracePt t="80617" x="8972550" y="2736850"/>
          <p14:tracePt t="80625" x="8972550" y="2711450"/>
          <p14:tracePt t="80641" x="8988425" y="2686050"/>
          <p14:tracePt t="80649" x="8988425" y="2676525"/>
          <p14:tracePt t="80657" x="8988425" y="2668588"/>
          <p14:tracePt t="80665" x="8988425" y="2651125"/>
          <p14:tracePt t="80673" x="8988425" y="2633663"/>
          <p14:tracePt t="80681" x="9005888" y="2617788"/>
          <p14:tracePt t="80689" x="9005888" y="2608263"/>
          <p14:tracePt t="80697" x="9005888" y="2600325"/>
          <p14:tracePt t="80705" x="9005888" y="2592388"/>
          <p14:tracePt t="80713" x="9013825" y="2574925"/>
          <p14:tracePt t="80729" x="9013825" y="2566988"/>
          <p14:tracePt t="80738" x="9013825" y="2557463"/>
          <p14:tracePt t="80745" x="9023350" y="2549525"/>
          <p14:tracePt t="80754" x="9023350" y="2541588"/>
          <p14:tracePt t="80761" x="9023350" y="2532063"/>
          <p14:tracePt t="80769" x="9023350" y="2516188"/>
          <p14:tracePt t="80777" x="9039225" y="2498725"/>
          <p14:tracePt t="80785" x="9039225" y="2489200"/>
          <p14:tracePt t="80793" x="9048750" y="2473325"/>
          <p14:tracePt t="80801" x="9048750" y="2455863"/>
          <p14:tracePt t="80809" x="9056688" y="2447925"/>
          <p14:tracePt t="80825" x="9056688" y="2438400"/>
          <p14:tracePt t="80841" x="9074150" y="2422525"/>
          <p14:tracePt t="80881" x="9074150" y="2413000"/>
          <p14:tracePt t="80897" x="9082088" y="2405063"/>
          <p14:tracePt t="80905" x="9091613" y="2405063"/>
          <p14:tracePt t="80913" x="9099550" y="2397125"/>
          <p14:tracePt t="80945" x="9107488" y="2397125"/>
          <p14:tracePt t="80956" x="9117013" y="2387600"/>
          <p14:tracePt t="80970" x="9132888" y="2387600"/>
          <p14:tracePt t="80977" x="9150350" y="2387600"/>
          <p14:tracePt t="80987" x="9183688" y="2371725"/>
          <p14:tracePt t="81003" x="9209088" y="2371725"/>
          <p14:tracePt t="81009" x="9218613" y="2371725"/>
          <p14:tracePt t="81017" x="9236075" y="2371725"/>
          <p14:tracePt t="81025" x="9244013" y="2371725"/>
          <p14:tracePt t="81033" x="9251950" y="2362200"/>
          <p14:tracePt t="81041" x="9269413" y="2362200"/>
          <p14:tracePt t="81057" x="9277350" y="2362200"/>
          <p14:tracePt t="81081" x="9286875" y="2362200"/>
          <p14:tracePt t="81089" x="9302750" y="2362200"/>
          <p14:tracePt t="81106" x="9312275" y="2362200"/>
          <p14:tracePt t="81113" x="9328150" y="2362200"/>
          <p14:tracePt t="81122" x="9337675" y="2362200"/>
          <p14:tracePt t="81129" x="9353550" y="2362200"/>
          <p14:tracePt t="81138" x="9371013" y="2362200"/>
          <p14:tracePt t="81145" x="9388475" y="2362200"/>
          <p14:tracePt t="81155" x="9396413" y="2362200"/>
          <p14:tracePt t="81161" x="9413875" y="2362200"/>
          <p14:tracePt t="81169" x="9421813" y="2362200"/>
          <p14:tracePt t="81177" x="9439275" y="2362200"/>
          <p14:tracePt t="81193" x="9456738" y="2362200"/>
          <p14:tracePt t="81202" x="9472613" y="2362200"/>
          <p14:tracePt t="81209" x="9482138" y="2362200"/>
          <p14:tracePt t="81217" x="9490075" y="2362200"/>
          <p14:tracePt t="81233" x="9507538" y="2371725"/>
          <p14:tracePt t="81241" x="9515475" y="2371725"/>
          <p14:tracePt t="81249" x="9523413" y="2371725"/>
          <p14:tracePt t="81257" x="9532938" y="2371725"/>
          <p14:tracePt t="81265" x="9550400" y="2379663"/>
          <p14:tracePt t="81281" x="9566275" y="2387600"/>
          <p14:tracePt t="81289" x="9566275" y="2397125"/>
          <p14:tracePt t="81297" x="9583738" y="2405063"/>
          <p14:tracePt t="81305" x="9617075" y="2413000"/>
          <p14:tracePt t="81329" x="9642475" y="2430463"/>
          <p14:tracePt t="81338" x="9652000" y="2438400"/>
          <p14:tracePt t="81345" x="9659938" y="2438400"/>
          <p14:tracePt t="81361" x="9677400" y="2447925"/>
          <p14:tracePt t="81370" x="9685338" y="2447925"/>
          <p14:tracePt t="81377" x="9694863" y="2463800"/>
          <p14:tracePt t="81386" x="9702800" y="2473325"/>
          <p14:tracePt t="81402" x="9710738" y="2473325"/>
          <p14:tracePt t="81417" x="9720263" y="2473325"/>
          <p14:tracePt t="81433" x="9728200" y="2481263"/>
          <p14:tracePt t="81441" x="9745663" y="2489200"/>
          <p14:tracePt t="81449" x="9753600" y="2498725"/>
          <p14:tracePt t="81457" x="9761538" y="2498725"/>
          <p14:tracePt t="81473" x="9761538" y="2506663"/>
          <p14:tracePt t="81506" x="9771063" y="2506663"/>
          <p14:tracePt t="81545" x="9779000" y="2516188"/>
          <p14:tracePt t="81561" x="9786938" y="2516188"/>
          <p14:tracePt t="81585" x="9804400" y="2516188"/>
          <p14:tracePt t="81593" x="9812338" y="2516188"/>
          <p14:tracePt t="81602" x="9821863" y="2516188"/>
          <p14:tracePt t="81609" x="9839325" y="2516188"/>
          <p14:tracePt t="81618" x="9847263" y="2516188"/>
          <p14:tracePt t="81625" x="9855200" y="2516188"/>
          <p14:tracePt t="81633" x="9864725" y="2516188"/>
          <p14:tracePt t="81641" x="9872663" y="2516188"/>
          <p14:tracePt t="81649" x="9880600" y="2516188"/>
          <p14:tracePt t="81657" x="9890125" y="2516188"/>
          <p14:tracePt t="81666" x="9898063" y="2516188"/>
          <p14:tracePt t="81673" x="9915525" y="2516188"/>
          <p14:tracePt t="81689" x="9940925" y="2516188"/>
          <p14:tracePt t="81697" x="9948863" y="2516188"/>
          <p14:tracePt t="81705" x="9974263" y="2516188"/>
          <p14:tracePt t="81713" x="9991725" y="2516188"/>
          <p14:tracePt t="81722" x="9999663" y="2516188"/>
          <p14:tracePt t="81729" x="10017125" y="2506663"/>
          <p14:tracePt t="81738" x="10025063" y="2498725"/>
          <p14:tracePt t="81745" x="10034588" y="2498725"/>
          <p14:tracePt t="81755" x="10042525" y="2498725"/>
          <p14:tracePt t="81761" x="10050463" y="2498725"/>
          <p14:tracePt t="81770" x="10075863" y="2481263"/>
          <p14:tracePt t="81777" x="10085388" y="2481263"/>
          <p14:tracePt t="81786" x="10101263" y="2463800"/>
          <p14:tracePt t="81793" x="10118725" y="2455863"/>
          <p14:tracePt t="81802" x="10136188" y="2455863"/>
          <p14:tracePt t="81809" x="10161588" y="2447925"/>
          <p14:tracePt t="81817" x="10179050" y="2447925"/>
          <p14:tracePt t="81825" x="10204450" y="2422525"/>
          <p14:tracePt t="81833" x="10229850" y="2413000"/>
          <p14:tracePt t="81841" x="10255250" y="2405063"/>
          <p14:tracePt t="81849" x="10288588" y="2387600"/>
          <p14:tracePt t="81857" x="10306050" y="2379663"/>
          <p14:tracePt t="81865" x="10323513" y="2371725"/>
          <p14:tracePt t="81873" x="10348913" y="2362200"/>
          <p14:tracePt t="81881" x="10364788" y="2344738"/>
          <p14:tracePt t="82010" x="10374313" y="2344738"/>
          <p14:tracePt t="82018" x="10382250" y="2344738"/>
          <p14:tracePt t="82682" x="10374313" y="2344738"/>
          <p14:tracePt t="82690" x="10348913" y="2344738"/>
          <p14:tracePt t="82698" x="10298113" y="2362200"/>
          <p14:tracePt t="82706" x="10229850" y="2405063"/>
          <p14:tracePt t="82713" x="10153650" y="2447925"/>
          <p14:tracePt t="82721" x="10075863" y="2506663"/>
          <p14:tracePt t="82729" x="10017125" y="2549525"/>
          <p14:tracePt t="82738" x="9931400" y="2617788"/>
          <p14:tracePt t="82745" x="9898063" y="2668588"/>
          <p14:tracePt t="82754" x="9839325" y="2744788"/>
          <p14:tracePt t="82761" x="9779000" y="2838450"/>
          <p14:tracePt t="82769" x="9710738" y="2932113"/>
          <p14:tracePt t="82777" x="9667875" y="3016250"/>
          <p14:tracePt t="82786" x="9609138" y="3109913"/>
          <p14:tracePt t="82793" x="9523413" y="3211513"/>
          <p14:tracePt t="82802" x="9456738" y="3305175"/>
          <p14:tracePt t="82809" x="9405938" y="3398838"/>
          <p14:tracePt t="82817" x="9345613" y="3475038"/>
          <p14:tracePt t="82825" x="9302750" y="3568700"/>
          <p14:tracePt t="82833" x="9244013" y="3646488"/>
          <p14:tracePt t="82841" x="9218613" y="3679825"/>
          <p14:tracePt t="82849" x="9183688" y="3748088"/>
          <p14:tracePt t="82857" x="9167813" y="3790950"/>
          <p14:tracePt t="82865" x="9150350" y="3841750"/>
          <p14:tracePt t="82873" x="9142413" y="3883025"/>
          <p14:tracePt t="82881" x="9124950" y="3935413"/>
          <p14:tracePt t="82889" x="9124950" y="3960813"/>
          <p14:tracePt t="82897" x="9124950" y="3976688"/>
          <p14:tracePt t="82905" x="9124950" y="4002088"/>
          <p14:tracePt t="82913" x="9124950" y="4011613"/>
          <p14:tracePt t="82921" x="9124950" y="4037013"/>
          <p14:tracePt t="82929" x="9124950" y="4052888"/>
          <p14:tracePt t="82938" x="9124950" y="4062413"/>
          <p14:tracePt t="82945" x="9107488" y="4087813"/>
          <p14:tracePt t="82971" x="9099550" y="4130675"/>
          <p14:tracePt t="82977" x="9091613" y="4146550"/>
          <p14:tracePt t="82986" x="9082088" y="4164013"/>
          <p14:tracePt t="82993" x="9064625" y="4197350"/>
          <p14:tracePt t="83002" x="9056688" y="4206875"/>
          <p14:tracePt t="83009" x="9056688" y="4224338"/>
          <p14:tracePt t="83017" x="9031288" y="4249738"/>
          <p14:tracePt t="83025" x="9031288" y="4257675"/>
          <p14:tracePt t="83033" x="9013825" y="4275138"/>
          <p14:tracePt t="83041" x="9013825" y="4308475"/>
          <p14:tracePt t="83049" x="8997950" y="4341813"/>
          <p14:tracePt t="83057" x="8988425" y="4351338"/>
          <p14:tracePt t="83065" x="8980488" y="4351338"/>
          <p14:tracePt t="83073" x="8980488" y="4376738"/>
          <p14:tracePt t="83081" x="8972550" y="4384675"/>
          <p14:tracePt t="83154" x="8963025" y="4394200"/>
          <p14:tracePt t="83266" x="8972550" y="4394200"/>
          <p14:tracePt t="83818" x="8972550" y="4384675"/>
          <p14:tracePt t="83849" x="8972550" y="4376738"/>
          <p14:tracePt t="83873" x="8972550" y="4368800"/>
          <p14:tracePt t="83905" x="8980488" y="4351338"/>
          <p14:tracePt t="83922" x="8988425" y="4341813"/>
          <p14:tracePt t="83929" x="8988425" y="4333875"/>
          <p14:tracePt t="83938" x="8997950" y="4333875"/>
          <p14:tracePt t="83945" x="8997950" y="4325938"/>
          <p14:tracePt t="83954" x="8997950" y="4308475"/>
          <p14:tracePt t="83977" x="8997950" y="4291013"/>
          <p14:tracePt t="83993" x="9005888" y="4291013"/>
          <p14:tracePt t="84003" x="9013825" y="4283075"/>
          <p14:tracePt t="84025" x="9023350" y="4265613"/>
          <p14:tracePt t="84033" x="9023350" y="4257675"/>
          <p14:tracePt t="84041" x="9031288" y="4240213"/>
          <p14:tracePt t="84049" x="9031288" y="4224338"/>
          <p14:tracePt t="84057" x="9039225" y="4214813"/>
          <p14:tracePt t="84065" x="9048750" y="4206875"/>
          <p14:tracePt t="84074" x="9056688" y="4197350"/>
          <p14:tracePt t="84081" x="9056688" y="4189413"/>
          <p14:tracePt t="84097" x="9056688" y="4181475"/>
          <p14:tracePt t="84106" x="9056688" y="4171950"/>
          <p14:tracePt t="84129" x="9056688" y="4164013"/>
          <p14:tracePt t="84161" x="9064625" y="4156075"/>
          <p14:tracePt t="84185" x="9064625" y="4146550"/>
          <p14:tracePt t="84193" x="9064625" y="4130675"/>
          <p14:tracePt t="84202" x="9064625" y="4121150"/>
          <p14:tracePt t="84209" x="9074150" y="4113213"/>
          <p14:tracePt t="84218" x="9082088" y="4113213"/>
          <p14:tracePt t="84225" x="9082088" y="4095750"/>
          <p14:tracePt t="84241" x="9082088" y="4079875"/>
          <p14:tracePt t="84249" x="9082088" y="4052888"/>
          <p14:tracePt t="84265" x="9082088" y="4044950"/>
          <p14:tracePt t="84273" x="9082088" y="4027488"/>
          <p14:tracePt t="84281" x="9082088" y="4019550"/>
          <p14:tracePt t="84289" x="9091613" y="4011613"/>
          <p14:tracePt t="84297" x="9091613" y="4002088"/>
          <p14:tracePt t="84306" x="9091613" y="3994150"/>
          <p14:tracePt t="84313" x="9091613" y="3986213"/>
          <p14:tracePt t="84322" x="9091613" y="3976688"/>
          <p14:tracePt t="84329" x="9091613" y="3960813"/>
          <p14:tracePt t="84338" x="9091613" y="3951288"/>
          <p14:tracePt t="84345" x="9099550" y="3943350"/>
          <p14:tracePt t="84355" x="9099550" y="3925888"/>
          <p14:tracePt t="84370" x="9099550" y="3900488"/>
          <p14:tracePt t="84377" x="9099550" y="3892550"/>
          <p14:tracePt t="84393" x="9099550" y="3883025"/>
          <p14:tracePt t="84403" x="9099550" y="3867150"/>
          <p14:tracePt t="84433" x="9099550" y="3857625"/>
          <p14:tracePt t="84441" x="9099550" y="3849688"/>
          <p14:tracePt t="84457" x="9099550" y="3841750"/>
          <p14:tracePt t="84465" x="9099550" y="3832225"/>
          <p14:tracePt t="84473" x="9099550" y="3824288"/>
          <p14:tracePt t="84505" x="9099550" y="3806825"/>
          <p14:tracePt t="84521" x="9099550" y="3798888"/>
          <p14:tracePt t="84545" x="9099550" y="3790950"/>
          <p14:tracePt t="84554" x="9099550" y="3781425"/>
          <p14:tracePt t="84561" x="9099550" y="3773488"/>
          <p14:tracePt t="84570" x="9099550" y="3763963"/>
          <p14:tracePt t="84577" x="9099550" y="3756025"/>
          <p14:tracePt t="84593" x="9099550" y="3748088"/>
          <p14:tracePt t="84602" x="9099550" y="3738563"/>
          <p14:tracePt t="84609" x="9099550" y="3730625"/>
          <p14:tracePt t="84625" x="9099550" y="3713163"/>
          <p14:tracePt t="84641" x="9099550" y="3705225"/>
          <p14:tracePt t="84649" x="9099550" y="3697288"/>
          <p14:tracePt t="84665" x="9099550" y="3679825"/>
          <p14:tracePt t="84681" x="9099550" y="3671888"/>
          <p14:tracePt t="84689" x="9082088" y="3654425"/>
          <p14:tracePt t="84706" x="9074150" y="3636963"/>
          <p14:tracePt t="84713" x="9064625" y="3629025"/>
          <p14:tracePt t="84729" x="9056688" y="3611563"/>
          <p14:tracePt t="84739" x="9048750" y="3603625"/>
          <p14:tracePt t="84745" x="9039225" y="3594100"/>
          <p14:tracePt t="84761" x="9031288" y="3578225"/>
          <p14:tracePt t="84769" x="9013825" y="3560763"/>
          <p14:tracePt t="84777" x="9013825" y="3552825"/>
          <p14:tracePt t="84793" x="9005888" y="3543300"/>
          <p14:tracePt t="84809" x="8997950" y="3535363"/>
          <p14:tracePt t="84818" x="8988425" y="3527425"/>
          <p14:tracePt t="84825" x="8988425" y="3517900"/>
          <p14:tracePt t="84833" x="8980488" y="3509963"/>
          <p14:tracePt t="84857" x="8972550" y="3502025"/>
          <p14:tracePt t="84873" x="8963025" y="3484563"/>
          <p14:tracePt t="85010" x="8963025" y="3475038"/>
          <p14:tracePt t="85377" x="8963025" y="3467100"/>
          <p14:tracePt t="85387" x="8963025" y="3459163"/>
          <p14:tracePt t="85394" x="8963025" y="3449638"/>
          <p14:tracePt t="85403" x="8963025" y="3441700"/>
          <p14:tracePt t="85425" x="8963025" y="3424238"/>
          <p14:tracePt t="85434" x="8963025" y="3408363"/>
          <p14:tracePt t="85489" x="8972550" y="3398838"/>
          <p14:tracePt t="85554" x="8980488" y="3390900"/>
          <p14:tracePt t="85561" x="8980488" y="3382963"/>
          <p14:tracePt t="85594" x="8980488" y="3365500"/>
          <p14:tracePt t="85603" x="8980488" y="3355975"/>
          <p14:tracePt t="85617" x="8980488" y="3348038"/>
          <p14:tracePt t="85625" x="8980488" y="3330575"/>
          <p14:tracePt t="85633" x="8972550" y="3322638"/>
          <p14:tracePt t="85649" x="8963025" y="3305175"/>
          <p14:tracePt t="85689" x="8963025" y="3297238"/>
          <p14:tracePt t="85713" x="8963025" y="3289300"/>
          <p14:tracePt t="85721" x="8963025" y="3279775"/>
          <p14:tracePt t="85738" x="8955088" y="3271838"/>
          <p14:tracePt t="85761" x="8947150" y="3263900"/>
          <p14:tracePt t="85793" x="8947150" y="3254375"/>
          <p14:tracePt t="85809" x="8937625" y="3254375"/>
          <p14:tracePt t="85817" x="8929688" y="3246438"/>
          <p14:tracePt t="85825" x="8921750" y="3238500"/>
          <p14:tracePt t="85841" x="8894763" y="3221038"/>
          <p14:tracePt t="85849" x="8878888" y="3211513"/>
          <p14:tracePt t="85857" x="8861425" y="3211513"/>
          <p14:tracePt t="85865" x="8853488" y="3211513"/>
          <p14:tracePt t="85873" x="8836025" y="3203575"/>
          <p14:tracePt t="86034" x="8818563" y="3203575"/>
          <p14:tracePt t="86042" x="8810625" y="3203575"/>
          <p14:tracePt t="86050" x="8802688" y="3203575"/>
          <p14:tracePt t="86057" x="8793163" y="3203575"/>
          <p14:tracePt t="86065" x="8785225" y="3203575"/>
          <p14:tracePt t="86073" x="8777288" y="3203575"/>
          <p14:tracePt t="86089" x="8767763" y="3203575"/>
          <p14:tracePt t="86146" x="8759825" y="3186113"/>
          <p14:tracePt t="86162" x="8750300" y="3186113"/>
          <p14:tracePt t="86170" x="8742363" y="3186113"/>
          <p14:tracePt t="86185" x="8724900" y="3186113"/>
          <p14:tracePt t="86233" x="8716963" y="3186113"/>
          <p14:tracePt t="86257" x="8709025" y="3178175"/>
          <p14:tracePt t="86266" x="8699500" y="3178175"/>
          <p14:tracePt t="86273" x="8691563" y="3178175"/>
          <p14:tracePt t="86281" x="8683625" y="3178175"/>
          <p14:tracePt t="86297" x="8674100" y="3178175"/>
          <p14:tracePt t="86306" x="8666163" y="3178175"/>
          <p14:tracePt t="86322" x="8658225" y="3178175"/>
          <p14:tracePt t="86354" x="8648700" y="3178175"/>
          <p14:tracePt t="86385" x="8632825" y="3178175"/>
          <p14:tracePt t="86409" x="8623300" y="3178175"/>
          <p14:tracePt t="86425" x="8597900" y="3178175"/>
          <p14:tracePt t="86449" x="8589963" y="3178175"/>
          <p14:tracePt t="86465" x="8580438" y="3178175"/>
          <p14:tracePt t="86481" x="8572500" y="3178175"/>
          <p14:tracePt t="86489" x="8564563" y="3178175"/>
          <p14:tracePt t="86529" x="8555038" y="3178175"/>
          <p14:tracePt t="86545" x="8539163" y="3178175"/>
          <p14:tracePt t="86554" x="8529638" y="3178175"/>
          <p14:tracePt t="86561" x="8521700" y="3178175"/>
          <p14:tracePt t="86569" x="8488363" y="3178175"/>
          <p14:tracePt t="86577" x="8478838" y="3178175"/>
          <p14:tracePt t="86586" x="8470900" y="3178175"/>
          <p14:tracePt t="86593" x="8462963" y="3178175"/>
          <p14:tracePt t="86603" x="8453438" y="3178175"/>
          <p14:tracePt t="86625" x="8445500" y="3170238"/>
          <p14:tracePt t="86641" x="8435975" y="3170238"/>
          <p14:tracePt t="86657" x="8428038" y="3170238"/>
          <p14:tracePt t="86673" x="8402638" y="3170238"/>
          <p14:tracePt t="86689" x="8385175" y="3152775"/>
          <p14:tracePt t="86697" x="8369300" y="3152775"/>
          <p14:tracePt t="86713" x="8359775" y="3152775"/>
          <p14:tracePt t="86722" x="8343900" y="3152775"/>
          <p14:tracePt t="86729" x="8334375" y="3152775"/>
          <p14:tracePt t="86745" x="8326438" y="3152775"/>
          <p14:tracePt t="86761" x="8308975" y="3152775"/>
          <p14:tracePt t="86777" x="8301038" y="3152775"/>
          <p14:tracePt t="86802" x="8291513" y="3152775"/>
          <p14:tracePt t="86809" x="8275638" y="3152775"/>
          <p14:tracePt t="86817" x="8266113" y="3152775"/>
          <p14:tracePt t="86833" x="8240713" y="3152775"/>
          <p14:tracePt t="86841" x="8232775" y="3152775"/>
          <p14:tracePt t="87002" x="8224838" y="3152775"/>
          <p14:tracePt t="87018" x="8207375" y="3152775"/>
          <p14:tracePt t="87041" x="8199438" y="3144838"/>
          <p14:tracePt t="87049" x="8189913" y="3135313"/>
          <p14:tracePt t="87065" x="8164513" y="3119438"/>
          <p14:tracePt t="87081" x="8156575" y="3119438"/>
          <p14:tracePt t="87089" x="8139113" y="3109913"/>
          <p14:tracePt t="87097" x="8131175" y="3109913"/>
          <p14:tracePt t="87113" x="8121650" y="3101975"/>
          <p14:tracePt t="87121" x="8113713" y="3101975"/>
          <p14:tracePt t="87138" x="8096250" y="3094038"/>
          <p14:tracePt t="87145" x="8088313" y="3094038"/>
          <p14:tracePt t="87161" x="8080375" y="3094038"/>
          <p14:tracePt t="87169" x="8070850" y="3084513"/>
          <p14:tracePt t="87185" x="8062913" y="3084513"/>
          <p14:tracePt t="87202" x="8037513" y="3076575"/>
          <p14:tracePt t="87217" x="8029575" y="3076575"/>
          <p14:tracePt t="87225" x="8012113" y="3067050"/>
          <p14:tracePt t="87241" x="7986713" y="3059113"/>
          <p14:tracePt t="87249" x="7969250" y="3059113"/>
          <p14:tracePt t="87257" x="7951788" y="3051175"/>
          <p14:tracePt t="87265" x="7935913" y="3051175"/>
          <p14:tracePt t="87273" x="7900988" y="3051175"/>
          <p14:tracePt t="87289" x="7885113" y="3041650"/>
          <p14:tracePt t="87297" x="7875588" y="3041650"/>
          <p14:tracePt t="87305" x="7859713" y="3041650"/>
          <p14:tracePt t="87313" x="7832725" y="3041650"/>
          <p14:tracePt t="87329" x="7816850" y="3033713"/>
          <p14:tracePt t="87338" x="7791450" y="3033713"/>
          <p14:tracePt t="87345" x="7766050" y="3016250"/>
          <p14:tracePt t="87354" x="7748588" y="3016250"/>
          <p14:tracePt t="87361" x="7705725" y="3000375"/>
          <p14:tracePt t="87369" x="7654925" y="2990850"/>
          <p14:tracePt t="87377" x="7596188" y="2974975"/>
          <p14:tracePt t="87385" x="7561263" y="2965450"/>
          <p14:tracePt t="87393" x="7518400" y="2957513"/>
          <p14:tracePt t="87401" x="7467600" y="2949575"/>
          <p14:tracePt t="87409" x="7434263" y="2932113"/>
          <p14:tracePt t="87417" x="7416800" y="2922588"/>
          <p14:tracePt t="87425" x="7391400" y="2914650"/>
          <p14:tracePt t="87433" x="7383463" y="2914650"/>
          <p14:tracePt t="87440" x="7358063" y="2906713"/>
          <p14:tracePt t="87448" x="7348538" y="2889250"/>
          <p14:tracePt t="87456" x="7323138" y="2881313"/>
          <p14:tracePt t="87465" x="7307263" y="2871788"/>
          <p14:tracePt t="87473" x="7272338" y="2863850"/>
          <p14:tracePt t="87481" x="7256463" y="2855913"/>
          <p14:tracePt t="87488" x="7229475" y="2846388"/>
          <p14:tracePt t="87497" x="7178675" y="2830513"/>
          <p14:tracePt t="87506" x="7145338" y="2805113"/>
          <p14:tracePt t="87513" x="7102475" y="2787650"/>
          <p14:tracePt t="87523" x="7077075" y="2778125"/>
          <p14:tracePt t="87529" x="7034213" y="2762250"/>
          <p14:tracePt t="87538" x="7018338" y="2752725"/>
          <p14:tracePt t="87554" x="7008813" y="2752725"/>
          <p14:tracePt t="87778" x="7008813" y="2762250"/>
          <p14:tracePt t="87786" x="7018338" y="2787650"/>
          <p14:tracePt t="87794" x="7034213" y="2805113"/>
          <p14:tracePt t="87803" x="7085013" y="2846388"/>
          <p14:tracePt t="87810" x="7170738" y="2863850"/>
          <p14:tracePt t="87818" x="7272338" y="2914650"/>
          <p14:tracePt t="87826" x="7400925" y="2957513"/>
          <p14:tracePt t="87834" x="7535863" y="3008313"/>
          <p14:tracePt t="87842" x="7748588" y="3076575"/>
          <p14:tracePt t="87850" x="7969250" y="3119438"/>
          <p14:tracePt t="87858" x="8156575" y="3195638"/>
          <p14:tracePt t="87865" x="8283575" y="3254375"/>
          <p14:tracePt t="87874" x="8377238" y="3297238"/>
          <p14:tracePt t="87882" x="8453438" y="3340100"/>
          <p14:tracePt t="87892" x="8529638" y="3382963"/>
          <p14:tracePt t="87898" x="8564563" y="3398838"/>
          <p14:tracePt t="87906" x="8615363" y="3433763"/>
          <p14:tracePt t="87913" x="8648700" y="3459163"/>
          <p14:tracePt t="87922" x="8699500" y="3502025"/>
          <p14:tracePt t="87929" x="8724900" y="3527425"/>
          <p14:tracePt t="87938" x="8750300" y="3552825"/>
          <p14:tracePt t="87956" x="8853488" y="3619500"/>
          <p14:tracePt t="87961" x="8886825" y="3646488"/>
          <p14:tracePt t="87969" x="8921750" y="3671888"/>
          <p14:tracePt t="87977" x="8937625" y="3687763"/>
          <p14:tracePt t="87985" x="8972550" y="3713163"/>
          <p14:tracePt t="88003" x="8988425" y="3722688"/>
          <p14:tracePt t="88017" x="8997950" y="3730625"/>
          <p14:tracePt t="88057" x="8997950" y="3738563"/>
          <p14:tracePt t="88073" x="9005888" y="3748088"/>
          <p14:tracePt t="88089" x="9013825" y="3756025"/>
          <p14:tracePt t="88097" x="9023350" y="3763963"/>
          <p14:tracePt t="88106" x="9031288" y="3781425"/>
          <p14:tracePt t="88113" x="9039225" y="3798888"/>
          <p14:tracePt t="88122" x="9056688" y="3816350"/>
          <p14:tracePt t="88129" x="9082088" y="3832225"/>
          <p14:tracePt t="88138" x="9124950" y="3867150"/>
          <p14:tracePt t="88145" x="9167813" y="3900488"/>
          <p14:tracePt t="88154" x="9218613" y="3943350"/>
          <p14:tracePt t="88161" x="9269413" y="3986213"/>
          <p14:tracePt t="88170" x="9312275" y="4027488"/>
          <p14:tracePt t="88177" x="9363075" y="4062413"/>
          <p14:tracePt t="88186" x="9380538" y="4079875"/>
          <p14:tracePt t="88193" x="9405938" y="4095750"/>
          <p14:tracePt t="88203" x="9413875" y="4095750"/>
          <p14:tracePt t="88209" x="9421813" y="4095750"/>
          <p14:tracePt t="88241" x="9439275" y="4095750"/>
          <p14:tracePt t="88257" x="9447213" y="4095750"/>
          <p14:tracePt t="88281" x="9456738" y="4095750"/>
          <p14:tracePt t="88298" x="9464675" y="4095750"/>
          <p14:tracePt t="88314" x="9464675" y="4079875"/>
          <p14:tracePt t="88321" x="9482138" y="4062413"/>
          <p14:tracePt t="88329" x="9482138" y="4044950"/>
          <p14:tracePt t="88338" x="9482138" y="4027488"/>
          <p14:tracePt t="88345" x="9482138" y="3994150"/>
          <p14:tracePt t="88354" x="9482138" y="3968750"/>
          <p14:tracePt t="88361" x="9482138" y="3943350"/>
          <p14:tracePt t="88369" x="9472613" y="3908425"/>
          <p14:tracePt t="88377" x="9464675" y="3875088"/>
          <p14:tracePt t="88386" x="9447213" y="3857625"/>
          <p14:tracePt t="88393" x="9431338" y="3816350"/>
          <p14:tracePt t="88403" x="9396413" y="3763963"/>
          <p14:tracePt t="88409" x="9380538" y="3738563"/>
          <p14:tracePt t="88417" x="9353550" y="3722688"/>
          <p14:tracePt t="88425" x="9345613" y="3705225"/>
          <p14:tracePt t="88433" x="9320213" y="3679825"/>
          <p14:tracePt t="88441" x="9294813" y="3654425"/>
          <p14:tracePt t="88449" x="9269413" y="3636963"/>
          <p14:tracePt t="88457" x="9244013" y="3611563"/>
          <p14:tracePt t="88465" x="9209088" y="3594100"/>
          <p14:tracePt t="88473" x="9175750" y="3568700"/>
          <p14:tracePt t="88482" x="9124950" y="3552825"/>
          <p14:tracePt t="88489" x="9074150" y="3517900"/>
          <p14:tracePt t="88497" x="9039225" y="3509963"/>
          <p14:tracePt t="88506" x="9023350" y="3509963"/>
          <p14:tracePt t="88513" x="8988425" y="3484563"/>
          <p14:tracePt t="88521" x="8972550" y="3475038"/>
          <p14:tracePt t="88529" x="8955088" y="3475038"/>
          <p14:tracePt t="88539" x="8937625" y="3467100"/>
          <p14:tracePt t="88545" x="8921750" y="3467100"/>
          <p14:tracePt t="88554" x="8894763" y="3459163"/>
          <p14:tracePt t="88561" x="8886825" y="3459163"/>
          <p14:tracePt t="88570" x="8861425" y="3459163"/>
          <p14:tracePt t="88577" x="8818563" y="3459163"/>
          <p14:tracePt t="88586" x="8777288" y="3459163"/>
          <p14:tracePt t="88593" x="8742363" y="3459163"/>
          <p14:tracePt t="88603" x="8709025" y="3484563"/>
          <p14:tracePt t="88609" x="8683625" y="3484563"/>
          <p14:tracePt t="88617" x="8640763" y="3492500"/>
          <p14:tracePt t="88625" x="8632825" y="3492500"/>
          <p14:tracePt t="88633" x="8597900" y="3517900"/>
          <p14:tracePt t="88641" x="8589963" y="3527425"/>
          <p14:tracePt t="88649" x="8572500" y="3535363"/>
          <p14:tracePt t="88657" x="8555038" y="3552825"/>
          <p14:tracePt t="88665" x="8539163" y="3568700"/>
          <p14:tracePt t="88673" x="8529638" y="3578225"/>
          <p14:tracePt t="88681" x="8513763" y="3594100"/>
          <p14:tracePt t="88689" x="8504238" y="3603625"/>
          <p14:tracePt t="88697" x="8488363" y="3629025"/>
          <p14:tracePt t="88705" x="8478838" y="3636963"/>
          <p14:tracePt t="88713" x="8462963" y="3646488"/>
          <p14:tracePt t="88729" x="8420100" y="3654425"/>
          <p14:tracePt t="88738" x="8420100" y="3662363"/>
          <p14:tracePt t="88745" x="8394700" y="3679825"/>
          <p14:tracePt t="88754" x="8385175" y="3679825"/>
          <p14:tracePt t="88761" x="8359775" y="3697288"/>
          <p14:tracePt t="88769" x="8343900" y="3713163"/>
          <p14:tracePt t="88777" x="8308975" y="3730625"/>
          <p14:tracePt t="88786" x="8291513" y="3748088"/>
          <p14:tracePt t="88793" x="8275638" y="3756025"/>
          <p14:tracePt t="88803" x="8258175" y="3773488"/>
          <p14:tracePt t="88809" x="8232775" y="3798888"/>
          <p14:tracePt t="88817" x="8199438" y="3824288"/>
          <p14:tracePt t="88825" x="8189913" y="3832225"/>
          <p14:tracePt t="88833" x="8174038" y="3857625"/>
          <p14:tracePt t="88841" x="8156575" y="3867150"/>
          <p14:tracePt t="88849" x="8147050" y="3883025"/>
          <p14:tracePt t="88857" x="8121650" y="3908425"/>
          <p14:tracePt t="88865" x="8070850" y="3951288"/>
          <p14:tracePt t="88873" x="8054975" y="3968750"/>
          <p14:tracePt t="88881" x="8012113" y="3994150"/>
          <p14:tracePt t="88889" x="7986713" y="4011613"/>
          <p14:tracePt t="88897" x="7935913" y="4044950"/>
          <p14:tracePt t="88906" x="7900988" y="4070350"/>
          <p14:tracePt t="88913" x="7875588" y="4087813"/>
          <p14:tracePt t="88922" x="7832725" y="4113213"/>
          <p14:tracePt t="88929" x="7807325" y="4121150"/>
          <p14:tracePt t="88938" x="7773988" y="4138613"/>
          <p14:tracePt t="88945" x="7756525" y="4156075"/>
          <p14:tracePt t="88955" x="7740650" y="4171950"/>
          <p14:tracePt t="88961" x="7740650" y="4181475"/>
          <p14:tracePt t="88969" x="7715250" y="4197350"/>
          <p14:tracePt t="88977" x="7715250" y="4206875"/>
          <p14:tracePt t="88986" x="7697788" y="4214813"/>
          <p14:tracePt t="88993" x="7672388" y="4232275"/>
          <p14:tracePt t="89002" x="7662863" y="4232275"/>
          <p14:tracePt t="89009" x="7654925" y="4240213"/>
          <p14:tracePt t="89017" x="7646988" y="4249738"/>
          <p14:tracePt t="89025" x="7629525" y="4257675"/>
          <p14:tracePt t="89033" x="7612063" y="4265613"/>
          <p14:tracePt t="89041" x="7586663" y="4283075"/>
          <p14:tracePt t="89049" x="7578725" y="4300538"/>
          <p14:tracePt t="89057" x="7578725" y="4308475"/>
          <p14:tracePt t="89065" x="7570788" y="4308475"/>
          <p14:tracePt t="89073" x="7553325" y="4316413"/>
          <p14:tracePt t="89081" x="7553325" y="4325938"/>
          <p14:tracePt t="89089" x="7545388" y="4333875"/>
          <p14:tracePt t="89097" x="7518400" y="4341813"/>
          <p14:tracePt t="89105" x="7518400" y="4351338"/>
          <p14:tracePt t="89113" x="7485063" y="4368800"/>
          <p14:tracePt t="89121" x="7467600" y="4384675"/>
          <p14:tracePt t="89129" x="7426325" y="4394200"/>
          <p14:tracePt t="89138" x="7391400" y="4419600"/>
          <p14:tracePt t="89145" x="7340600" y="4427538"/>
          <p14:tracePt t="89154" x="7315200" y="4427538"/>
          <p14:tracePt t="89161" x="7297738" y="4435475"/>
          <p14:tracePt t="89169" x="7272338" y="4435475"/>
          <p14:tracePt t="89177" x="7264400" y="4435475"/>
          <p14:tracePt t="89185" x="7246938" y="4435475"/>
          <p14:tracePt t="89193" x="7239000" y="4435475"/>
          <p14:tracePt t="89205" x="7213600" y="4435475"/>
          <p14:tracePt t="89209" x="7196138" y="4435475"/>
          <p14:tracePt t="89217" x="7153275" y="4435475"/>
          <p14:tracePt t="89225" x="7127875" y="4435475"/>
          <p14:tracePt t="89233" x="7094538" y="4435475"/>
          <p14:tracePt t="89241" x="7043738" y="4419600"/>
          <p14:tracePt t="89249" x="7000875" y="4402138"/>
          <p14:tracePt t="89257" x="6950075" y="4384675"/>
          <p14:tracePt t="89265" x="6899275" y="4359275"/>
          <p14:tracePt t="89273" x="6838950" y="4333875"/>
          <p14:tracePt t="89281" x="6780213" y="4316413"/>
          <p14:tracePt t="89289" x="6745288" y="4308475"/>
          <p14:tracePt t="89297" x="6686550" y="4300538"/>
          <p14:tracePt t="89305" x="6626225" y="4291013"/>
          <p14:tracePt t="89313" x="6567488" y="4265613"/>
          <p14:tracePt t="89321" x="6508750" y="4257675"/>
          <p14:tracePt t="89329" x="6483350" y="4257675"/>
          <p14:tracePt t="89338" x="6448425" y="4257675"/>
          <p14:tracePt t="89345" x="6430963" y="4257675"/>
          <p14:tracePt t="89354" x="6415088" y="4257675"/>
          <p14:tracePt t="89361" x="6380163" y="4257675"/>
          <p14:tracePt t="89369" x="6372225" y="4257675"/>
          <p14:tracePt t="89377" x="6329363" y="4257675"/>
          <p14:tracePt t="89386" x="6296025" y="4257675"/>
          <p14:tracePt t="89393" x="6261100" y="4257675"/>
          <p14:tracePt t="89402" x="6227763" y="4257675"/>
          <p14:tracePt t="89409" x="6210300" y="4257675"/>
          <p14:tracePt t="89417" x="6184900" y="4257675"/>
          <p14:tracePt t="89425" x="6167438" y="4257675"/>
          <p14:tracePt t="89433" x="6151563" y="4257675"/>
          <p14:tracePt t="89441" x="6134100" y="4257675"/>
          <p14:tracePt t="89457" x="6126163" y="4257675"/>
          <p14:tracePt t="89465" x="6116638" y="4257675"/>
          <p14:tracePt t="89473" x="6108700" y="4257675"/>
          <p14:tracePt t="89481" x="6100763" y="4257675"/>
          <p14:tracePt t="89489" x="6091238" y="4257675"/>
          <p14:tracePt t="89497" x="6065838" y="4257675"/>
          <p14:tracePt t="89505" x="6049963" y="4257675"/>
          <p14:tracePt t="89513" x="6024563" y="4257675"/>
          <p14:tracePt t="89521" x="5997575" y="4257675"/>
          <p14:tracePt t="89529" x="5981700" y="4257675"/>
          <p14:tracePt t="89538" x="5972175" y="4257675"/>
          <p14:tracePt t="89930" x="5981700" y="4249738"/>
          <p14:tracePt t="89939" x="5997575" y="4249738"/>
          <p14:tracePt t="89945" x="6015038" y="4249738"/>
          <p14:tracePt t="89954" x="6032500" y="4249738"/>
          <p14:tracePt t="89961" x="6049963" y="4249738"/>
          <p14:tracePt t="89971" x="6083300" y="4249738"/>
          <p14:tracePt t="89977" x="6126163" y="4249738"/>
          <p14:tracePt t="89986" x="6176963" y="4249738"/>
          <p14:tracePt t="89993" x="6261100" y="4249738"/>
          <p14:tracePt t="90002" x="6338888" y="4249738"/>
          <p14:tracePt t="90009" x="6430963" y="4249738"/>
          <p14:tracePt t="90017" x="6550025" y="4265613"/>
          <p14:tracePt t="90025" x="6661150" y="4275138"/>
          <p14:tracePt t="90033" x="6788150" y="4291013"/>
          <p14:tracePt t="90041" x="6907213" y="4291013"/>
          <p14:tracePt t="90049" x="7043738" y="4291013"/>
          <p14:tracePt t="90057" x="7127875" y="4291013"/>
          <p14:tracePt t="90065" x="7229475" y="4291013"/>
          <p14:tracePt t="90073" x="7332663" y="4291013"/>
          <p14:tracePt t="90081" x="7426325" y="4291013"/>
          <p14:tracePt t="90089" x="7510463" y="4291013"/>
          <p14:tracePt t="90097" x="7612063" y="4291013"/>
          <p14:tracePt t="90105" x="7715250" y="4300538"/>
          <p14:tracePt t="90113" x="7773988" y="4316413"/>
          <p14:tracePt t="90121" x="7832725" y="4333875"/>
          <p14:tracePt t="90129" x="7910513" y="4341813"/>
          <p14:tracePt t="90138" x="7951788" y="4351338"/>
          <p14:tracePt t="90145" x="8012113" y="4368800"/>
          <p14:tracePt t="90155" x="8070850" y="4376738"/>
          <p14:tracePt t="90161" x="8121650" y="4394200"/>
          <p14:tracePt t="90169" x="8147050" y="4394200"/>
          <p14:tracePt t="90177" x="8181975" y="4394200"/>
          <p14:tracePt t="90185" x="8207375" y="4394200"/>
          <p14:tracePt t="90193" x="8240713" y="4394200"/>
          <p14:tracePt t="90209" x="8258175" y="4394200"/>
          <p14:tracePt t="90241" x="8266113" y="4394200"/>
          <p14:tracePt t="90265" x="8275638" y="4394200"/>
          <p14:tracePt t="90273" x="8283575" y="4394200"/>
          <p14:tracePt t="90281" x="8301038" y="4394200"/>
          <p14:tracePt t="90289" x="8334375" y="4394200"/>
          <p14:tracePt t="90297" x="8343900" y="4394200"/>
          <p14:tracePt t="90305" x="8377238" y="4394200"/>
          <p14:tracePt t="90313" x="8420100" y="4394200"/>
          <p14:tracePt t="90321" x="8445500" y="4394200"/>
          <p14:tracePt t="90329" x="8470900" y="4394200"/>
          <p14:tracePt t="90338" x="8504238" y="4384675"/>
          <p14:tracePt t="90345" x="8529638" y="4376738"/>
          <p14:tracePt t="90355" x="8555038" y="4359275"/>
          <p14:tracePt t="90361" x="8580438" y="4351338"/>
          <p14:tracePt t="90369" x="8597900" y="4341813"/>
          <p14:tracePt t="90377" x="8605838" y="4333875"/>
          <p14:tracePt t="90386" x="8623300" y="4333875"/>
          <p14:tracePt t="90393" x="8640763" y="4325938"/>
          <p14:tracePt t="90402" x="8648700" y="4325938"/>
          <p14:tracePt t="90409" x="8683625" y="4316413"/>
          <p14:tracePt t="90417" x="8691563" y="4316413"/>
          <p14:tracePt t="90425" x="8699500" y="4300538"/>
          <p14:tracePt t="90433" x="8716963" y="4291013"/>
          <p14:tracePt t="90441" x="8742363" y="4275138"/>
          <p14:tracePt t="90449" x="8759825" y="4257675"/>
          <p14:tracePt t="90457" x="8785225" y="4240213"/>
          <p14:tracePt t="90465" x="8818563" y="4197350"/>
          <p14:tracePt t="90473" x="8843963" y="4171950"/>
          <p14:tracePt t="90481" x="8869363" y="4146550"/>
          <p14:tracePt t="90489" x="8894763" y="4113213"/>
          <p14:tracePt t="90497" x="8912225" y="4095750"/>
          <p14:tracePt t="90505" x="8929688" y="4062413"/>
          <p14:tracePt t="90513" x="8929688" y="4052888"/>
          <p14:tracePt t="90521" x="8937625" y="4019550"/>
          <p14:tracePt t="90529" x="8937625" y="3986213"/>
          <p14:tracePt t="90538" x="8937625" y="3960813"/>
          <p14:tracePt t="90545" x="8937625" y="3935413"/>
          <p14:tracePt t="90554" x="8937625" y="3900488"/>
          <p14:tracePt t="90561" x="8937625" y="3857625"/>
          <p14:tracePt t="90569" x="8937625" y="3816350"/>
          <p14:tracePt t="90577" x="8937625" y="3756025"/>
          <p14:tracePt t="90586" x="8937625" y="3697288"/>
          <p14:tracePt t="90593" x="8929688" y="3662363"/>
          <p14:tracePt t="90602" x="8921750" y="3603625"/>
          <p14:tracePt t="90609" x="8921750" y="3560763"/>
          <p14:tracePt t="90617" x="8921750" y="3517900"/>
          <p14:tracePt t="90625" x="8921750" y="3459163"/>
          <p14:tracePt t="90633" x="8921750" y="3398838"/>
          <p14:tracePt t="90641" x="8921750" y="3382963"/>
          <p14:tracePt t="90649" x="8904288" y="3322638"/>
          <p14:tracePt t="90657" x="8904288" y="3289300"/>
          <p14:tracePt t="90665" x="8904288" y="3246438"/>
          <p14:tracePt t="90673" x="8904288" y="3221038"/>
          <p14:tracePt t="90681" x="8904288" y="3178175"/>
          <p14:tracePt t="90689" x="8904288" y="3127375"/>
          <p14:tracePt t="90697" x="8904288" y="3076575"/>
          <p14:tracePt t="90705" x="8904288" y="3000375"/>
          <p14:tracePt t="90713" x="8904288" y="2957513"/>
          <p14:tracePt t="90722" x="8904288" y="2914650"/>
          <p14:tracePt t="90729" x="8904288" y="2889250"/>
          <p14:tracePt t="90738" x="8904288" y="2846388"/>
          <p14:tracePt t="90745" x="8904288" y="2805113"/>
          <p14:tracePt t="90754" x="8904288" y="2770188"/>
          <p14:tracePt t="90761" x="8904288" y="2744788"/>
          <p14:tracePt t="90769" x="8904288" y="2701925"/>
          <p14:tracePt t="90777" x="8904288" y="2686050"/>
          <p14:tracePt t="90786" x="8904288" y="2643188"/>
          <p14:tracePt t="90793" x="8904288" y="2608263"/>
          <p14:tracePt t="90802" x="8904288" y="2582863"/>
          <p14:tracePt t="90809" x="8904288" y="2557463"/>
          <p14:tracePt t="90817" x="8904288" y="2532063"/>
          <p14:tracePt t="90825" x="8904288" y="2489200"/>
          <p14:tracePt t="90833" x="8904288" y="2455863"/>
          <p14:tracePt t="90841" x="8904288" y="2430463"/>
          <p14:tracePt t="90849" x="8921750" y="2405063"/>
          <p14:tracePt t="90857" x="8921750" y="2371725"/>
          <p14:tracePt t="90865" x="8921750" y="2336800"/>
          <p14:tracePt t="90873" x="8921750" y="2328863"/>
          <p14:tracePt t="90881" x="8921750" y="2293938"/>
          <p14:tracePt t="90889" x="8929688" y="2268538"/>
          <p14:tracePt t="90897" x="8929688" y="2252663"/>
          <p14:tracePt t="90905" x="8929688" y="2227263"/>
          <p14:tracePt t="90913" x="8937625" y="2209800"/>
          <p14:tracePt t="90922" x="8937625" y="2200275"/>
          <p14:tracePt t="90929" x="8937625" y="2184400"/>
          <p14:tracePt t="90938" x="8937625" y="2174875"/>
          <p14:tracePt t="90945" x="8937625" y="2159000"/>
          <p14:tracePt t="90954" x="8937625" y="2149475"/>
          <p14:tracePt t="90969" x="8937625" y="2133600"/>
          <p14:tracePt t="90977" x="8937625" y="2116138"/>
          <p14:tracePt t="90993" x="8937625" y="2098675"/>
          <p14:tracePt t="91002" x="8937625" y="2090738"/>
          <p14:tracePt t="91009" x="8937625" y="2082800"/>
          <p14:tracePt t="91017" x="8937625" y="2065338"/>
          <p14:tracePt t="91025" x="8937625" y="2047875"/>
          <p14:tracePt t="91033" x="8937625" y="2022475"/>
          <p14:tracePt t="91041" x="8937625" y="2014538"/>
          <p14:tracePt t="91049" x="8937625" y="1997075"/>
          <p14:tracePt t="91057" x="8937625" y="1989138"/>
          <p14:tracePt t="91242" x="8947150" y="1997075"/>
          <p14:tracePt t="91258" x="8963025" y="2030413"/>
          <p14:tracePt t="91266" x="8972550" y="2065338"/>
          <p14:tracePt t="91273" x="8988425" y="2090738"/>
          <p14:tracePt t="91281" x="8988425" y="2108200"/>
          <p14:tracePt t="91289" x="9013825" y="2133600"/>
          <p14:tracePt t="91297" x="9023350" y="2159000"/>
          <p14:tracePt t="91305" x="9023350" y="2192338"/>
          <p14:tracePt t="91313" x="9039225" y="2217738"/>
          <p14:tracePt t="91322" x="9048750" y="2235200"/>
          <p14:tracePt t="91329" x="9056688" y="2268538"/>
          <p14:tracePt t="91338" x="9056688" y="2278063"/>
          <p14:tracePt t="91345" x="9056688" y="2293938"/>
          <p14:tracePt t="91355" x="9056688" y="2311400"/>
          <p14:tracePt t="91361" x="9056688" y="2336800"/>
          <p14:tracePt t="91377" x="9056688" y="2344738"/>
          <p14:tracePt t="91393" x="9064625" y="2362200"/>
          <p14:tracePt t="91474" x="9064625" y="2344738"/>
          <p14:tracePt t="91482" x="9064625" y="2336800"/>
          <p14:tracePt t="91490" x="9064625" y="2319338"/>
          <p14:tracePt t="91497" x="9064625" y="2303463"/>
          <p14:tracePt t="91506" x="9064625" y="2268538"/>
          <p14:tracePt t="91513" x="9064625" y="2260600"/>
          <p14:tracePt t="91522" x="9048750" y="2217738"/>
          <p14:tracePt t="91529" x="9039225" y="2217738"/>
          <p14:tracePt t="91538" x="9031288" y="2192338"/>
          <p14:tracePt t="91545" x="9013825" y="2159000"/>
          <p14:tracePt t="91555" x="8997950" y="2141538"/>
          <p14:tracePt t="91561" x="8988425" y="2108200"/>
          <p14:tracePt t="91569" x="8972550" y="2082800"/>
          <p14:tracePt t="91577" x="8955088" y="2039938"/>
          <p14:tracePt t="91586" x="8947150" y="2022475"/>
          <p14:tracePt t="91593" x="8947150" y="1997075"/>
          <p14:tracePt t="91602" x="8921750" y="1971675"/>
          <p14:tracePt t="91625" x="8921750" y="1963738"/>
          <p14:tracePt t="91737" x="8921750" y="1979613"/>
          <p14:tracePt t="91746" x="8929688" y="2022475"/>
          <p14:tracePt t="91754" x="8937625" y="2039938"/>
          <p14:tracePt t="91761" x="8980488" y="2098675"/>
          <p14:tracePt t="91771" x="8997950" y="2133600"/>
          <p14:tracePt t="91777" x="9023350" y="2184400"/>
          <p14:tracePt t="91787" x="9031288" y="2200275"/>
          <p14:tracePt t="91793" x="9039225" y="2243138"/>
          <p14:tracePt t="91803" x="9056688" y="2260600"/>
          <p14:tracePt t="91809" x="9064625" y="2293938"/>
          <p14:tracePt t="91817" x="9074150" y="2319338"/>
          <p14:tracePt t="91826" x="9082088" y="2336800"/>
          <p14:tracePt t="91897" x="9082088" y="2328863"/>
          <p14:tracePt t="91905" x="9082088" y="2319338"/>
          <p14:tracePt t="91913" x="9082088" y="2293938"/>
          <p14:tracePt t="91921" x="9082088" y="2260600"/>
          <p14:tracePt t="91929" x="9082088" y="2235200"/>
          <p14:tracePt t="91938" x="9082088" y="2209800"/>
          <p14:tracePt t="91945" x="9082088" y="2184400"/>
          <p14:tracePt t="91955" x="9082088" y="2166938"/>
          <p14:tracePt t="91961" x="9064625" y="2141538"/>
          <p14:tracePt t="91969" x="9056688" y="2116138"/>
          <p14:tracePt t="91977" x="9048750" y="2098675"/>
          <p14:tracePt t="91985" x="9039225" y="2090738"/>
          <p14:tracePt t="91993" x="9023350" y="2065338"/>
          <p14:tracePt t="92001" x="9023350" y="2055813"/>
          <p14:tracePt t="92009" x="9023350" y="2047875"/>
          <p14:tracePt t="92017" x="9013825" y="2030413"/>
          <p14:tracePt t="92025" x="9005888" y="2022475"/>
          <p14:tracePt t="92041" x="8997950" y="2014538"/>
          <p14:tracePt t="92138" x="8997950" y="2022475"/>
          <p14:tracePt t="92146" x="8997950" y="2039938"/>
          <p14:tracePt t="92154" x="9005888" y="2073275"/>
          <p14:tracePt t="92162" x="9031288" y="2098675"/>
          <p14:tracePt t="92170" x="9039225" y="2124075"/>
          <p14:tracePt t="92178" x="9048750" y="2149475"/>
          <p14:tracePt t="92187" x="9064625" y="2174875"/>
          <p14:tracePt t="92194" x="9074150" y="2200275"/>
          <p14:tracePt t="92203" x="9082088" y="2209800"/>
          <p14:tracePt t="92209" x="9082088" y="2227263"/>
          <p14:tracePt t="92218" x="9082088" y="2235200"/>
          <p14:tracePt t="92426" x="9074150" y="2235200"/>
          <p14:tracePt t="92442" x="9064625" y="2235200"/>
          <p14:tracePt t="92458" x="9056688" y="2243138"/>
          <p14:tracePt t="92466" x="9048750" y="2243138"/>
          <p14:tracePt t="92475" x="9048750" y="2252663"/>
          <p14:tracePt t="92489" x="9048750" y="2260600"/>
          <p14:tracePt t="92497" x="9048750" y="2278063"/>
          <p14:tracePt t="92505" x="9074150" y="2278063"/>
          <p14:tracePt t="92513" x="9142413" y="2293938"/>
          <p14:tracePt t="92521" x="9244013" y="2311400"/>
          <p14:tracePt t="92529" x="9353550" y="2319338"/>
          <p14:tracePt t="92538" x="9482138" y="2319338"/>
          <p14:tracePt t="92545" x="9634538" y="2319338"/>
          <p14:tracePt t="92554" x="9736138" y="2319338"/>
          <p14:tracePt t="92561" x="9880600" y="2319338"/>
          <p14:tracePt t="92570" x="10093325" y="2319338"/>
          <p14:tracePt t="92577" x="10263188" y="2319338"/>
          <p14:tracePt t="92585" x="10509250" y="2293938"/>
          <p14:tracePt t="92593" x="10782300" y="2268538"/>
          <p14:tracePt t="92602" x="11036300" y="2217738"/>
          <p14:tracePt t="92609" x="11180763" y="2192338"/>
          <p14:tracePt t="92617" x="11333163" y="2184400"/>
          <p14:tracePt t="92625" x="11444288" y="2184400"/>
          <p14:tracePt t="92633" x="11520488" y="2159000"/>
          <p14:tracePt t="92641" x="11622088" y="2159000"/>
          <p14:tracePt t="92649" x="11707813" y="2159000"/>
          <p14:tracePt t="92657" x="11791950" y="2159000"/>
          <p14:tracePt t="92665" x="11885613" y="2159000"/>
          <p14:tracePt t="92673" x="11988800" y="2159000"/>
          <p14:tracePt t="92681" x="12072938" y="2159000"/>
          <p14:tracePt t="92689" x="12149138" y="2159000"/>
          <p14:tracePt t="107265" x="10136188" y="136525"/>
          <p14:tracePt t="107273" x="10025063" y="246063"/>
          <p14:tracePt t="107281" x="9931400" y="331788"/>
          <p14:tracePt t="107289" x="9864725" y="407988"/>
          <p14:tracePt t="107297" x="9821863" y="458788"/>
          <p14:tracePt t="107305" x="9796463" y="509588"/>
          <p14:tracePt t="107313" x="9771063" y="544513"/>
          <p14:tracePt t="107321" x="9753600" y="569913"/>
          <p14:tracePt t="107329" x="9736138" y="603250"/>
          <p14:tracePt t="107338" x="9720263" y="620713"/>
          <p14:tracePt t="107345" x="9702800" y="636588"/>
          <p14:tracePt t="107355" x="9694863" y="646113"/>
          <p14:tracePt t="107361" x="9677400" y="654050"/>
          <p14:tracePt t="107369" x="9659938" y="663575"/>
          <p14:tracePt t="107377" x="9652000" y="663575"/>
          <p14:tracePt t="107385" x="9652000" y="671513"/>
          <p14:tracePt t="107393" x="9634538" y="688975"/>
          <p14:tracePt t="107449" x="9626600" y="696913"/>
          <p14:tracePt t="107465" x="9609138" y="704850"/>
          <p14:tracePt t="107473" x="9601200" y="714375"/>
          <p14:tracePt t="107497" x="9583738" y="722313"/>
          <p14:tracePt t="107505" x="9575800" y="722313"/>
          <p14:tracePt t="107513" x="9558338" y="722313"/>
          <p14:tracePt t="107522" x="9532938" y="739775"/>
          <p14:tracePt t="107529" x="9515475" y="739775"/>
          <p14:tracePt t="107538" x="9490075" y="747713"/>
          <p14:tracePt t="107545" x="9464675" y="755650"/>
          <p14:tracePt t="107555" x="9439275" y="773113"/>
          <p14:tracePt t="107561" x="9405938" y="781050"/>
          <p14:tracePt t="107569" x="9371013" y="798513"/>
          <p14:tracePt t="107577" x="9320213" y="833438"/>
          <p14:tracePt t="107586" x="9312275" y="833438"/>
          <p14:tracePt t="107593" x="9286875" y="849313"/>
          <p14:tracePt t="107602" x="9261475" y="858838"/>
          <p14:tracePt t="107609" x="9251950" y="866775"/>
          <p14:tracePt t="107617" x="9244013" y="874713"/>
          <p14:tracePt t="107625" x="9236075" y="884238"/>
          <p14:tracePt t="107705" x="9236075" y="874713"/>
          <p14:tracePt t="107713" x="9236075" y="866775"/>
          <p14:tracePt t="107721" x="9236075" y="858838"/>
          <p14:tracePt t="107729" x="9236075" y="841375"/>
          <p14:tracePt t="107745" x="9236075" y="833438"/>
          <p14:tracePt t="107761" x="9236075" y="823913"/>
          <p14:tracePt t="107802" x="9236075" y="815975"/>
          <p14:tracePt t="107866" x="9236075" y="808038"/>
          <p14:tracePt t="107914" x="9236075" y="798513"/>
          <p14:tracePt t="108066" x="9236075" y="815975"/>
          <p14:tracePt t="108074" x="9236075" y="841375"/>
          <p14:tracePt t="108082" x="9236075" y="874713"/>
          <p14:tracePt t="108090" x="9236075" y="884238"/>
          <p14:tracePt t="108097" x="9236075" y="917575"/>
          <p14:tracePt t="108106" x="9236075" y="952500"/>
          <p14:tracePt t="108114" x="9236075" y="985838"/>
          <p14:tracePt t="108122" x="9226550" y="1011238"/>
          <p14:tracePt t="108129" x="9209088" y="1054100"/>
          <p14:tracePt t="108138" x="9201150" y="1087438"/>
          <p14:tracePt t="108145" x="9193213" y="1130300"/>
          <p14:tracePt t="108154" x="9183688" y="1163638"/>
          <p14:tracePt t="108161" x="9183688" y="1206500"/>
          <p14:tracePt t="108169" x="9167813" y="1241425"/>
          <p14:tracePt t="108177" x="9167813" y="1266825"/>
          <p14:tracePt t="108186" x="9167813" y="1300163"/>
          <p14:tracePt t="108193" x="9158288" y="1317625"/>
          <p14:tracePt t="108202" x="9158288" y="1325563"/>
          <p14:tracePt t="108209" x="9158288" y="1350963"/>
          <p14:tracePt t="108217" x="9150350" y="1360488"/>
          <p14:tracePt t="108225" x="9150350" y="1368425"/>
          <p14:tracePt t="108233" x="9150350" y="1385888"/>
          <p14:tracePt t="108241" x="9150350" y="1401763"/>
          <p14:tracePt t="108249" x="9142413" y="1427163"/>
          <p14:tracePt t="108265" x="9142413" y="1444625"/>
          <p14:tracePt t="108273" x="9142413" y="1477963"/>
          <p14:tracePt t="108281" x="9142413" y="1495425"/>
          <p14:tracePt t="108289" x="9124950" y="1520825"/>
          <p14:tracePt t="108298" x="9124950" y="1538288"/>
          <p14:tracePt t="108305" x="9117013" y="1546225"/>
          <p14:tracePt t="108313" x="9117013" y="1555750"/>
          <p14:tracePt t="108321" x="9117013" y="1571625"/>
          <p14:tracePt t="108329" x="9117013" y="1581150"/>
          <p14:tracePt t="108338" x="9117013" y="1589088"/>
          <p14:tracePt t="108345" x="9117013" y="1597025"/>
          <p14:tracePt t="108354" x="9107488" y="1606550"/>
          <p14:tracePt t="108361" x="9107488" y="1614488"/>
          <p14:tracePt t="108369" x="9107488" y="1622425"/>
          <p14:tracePt t="108377" x="9107488" y="1639888"/>
          <p14:tracePt t="108386" x="9107488" y="1649413"/>
          <p14:tracePt t="108393" x="9107488" y="1665288"/>
          <p14:tracePt t="108402" x="9107488" y="1682750"/>
          <p14:tracePt t="108417" x="9107488" y="1708150"/>
          <p14:tracePt t="108425" x="9107488" y="1716088"/>
          <p14:tracePt t="108433" x="9107488" y="1733550"/>
          <p14:tracePt t="108441" x="9107488" y="1741488"/>
          <p14:tracePt t="108449" x="9107488" y="1751013"/>
          <p14:tracePt t="108457" x="9107488" y="1766888"/>
          <p14:tracePt t="108465" x="9107488" y="1776413"/>
          <p14:tracePt t="108473" x="9107488" y="1801813"/>
          <p14:tracePt t="108481" x="9107488" y="1827213"/>
          <p14:tracePt t="108489" x="9124950" y="1852613"/>
          <p14:tracePt t="108497" x="9124950" y="1860550"/>
          <p14:tracePt t="108505" x="9132888" y="1895475"/>
          <p14:tracePt t="108513" x="9132888" y="1911350"/>
          <p14:tracePt t="108521" x="9142413" y="1920875"/>
          <p14:tracePt t="108529" x="9142413" y="1938338"/>
          <p14:tracePt t="108538" x="9142413" y="1963738"/>
          <p14:tracePt t="108545" x="9150350" y="1971675"/>
          <p14:tracePt t="108554" x="9158288" y="1989138"/>
          <p14:tracePt t="108561" x="9158288" y="2014538"/>
          <p14:tracePt t="108569" x="9167813" y="2055813"/>
          <p14:tracePt t="108577" x="9167813" y="2090738"/>
          <p14:tracePt t="108585" x="9175750" y="2124075"/>
          <p14:tracePt t="108593" x="9175750" y="2166938"/>
          <p14:tracePt t="108602" x="9183688" y="2209800"/>
          <p14:tracePt t="108609" x="9183688" y="2252663"/>
          <p14:tracePt t="108617" x="9218613" y="2303463"/>
          <p14:tracePt t="108625" x="9218613" y="2336800"/>
          <p14:tracePt t="108633" x="9218613" y="2362200"/>
          <p14:tracePt t="108641" x="9218613" y="2379663"/>
          <p14:tracePt t="108649" x="9218613" y="2397125"/>
          <p14:tracePt t="108657" x="9218613" y="2405063"/>
          <p14:tracePt t="108665" x="9218613" y="2422525"/>
          <p14:tracePt t="108673" x="9218613" y="2447925"/>
          <p14:tracePt t="108681" x="9218613" y="2455863"/>
          <p14:tracePt t="108689" x="9226550" y="2481263"/>
          <p14:tracePt t="108697" x="9226550" y="2498725"/>
          <p14:tracePt t="108705" x="9244013" y="2532063"/>
          <p14:tracePt t="108713" x="9251950" y="2541588"/>
          <p14:tracePt t="108721" x="9251950" y="2574925"/>
          <p14:tracePt t="108729" x="9251950" y="2600325"/>
          <p14:tracePt t="108738" x="9251950" y="2617788"/>
          <p14:tracePt t="108745" x="9251950" y="2643188"/>
          <p14:tracePt t="108754" x="9251950" y="2676525"/>
          <p14:tracePt t="108761" x="9251950" y="2686050"/>
          <p14:tracePt t="108769" x="9251950" y="2693988"/>
          <p14:tracePt t="108777" x="9251950" y="2719388"/>
          <p14:tracePt t="108785" x="9251950" y="2744788"/>
          <p14:tracePt t="108793" x="9251950" y="2762250"/>
          <p14:tracePt t="108802" x="9251950" y="2778125"/>
          <p14:tracePt t="108809" x="9251950" y="2787650"/>
          <p14:tracePt t="108817" x="9251950" y="2805113"/>
          <p14:tracePt t="108825" x="9251950" y="2830513"/>
          <p14:tracePt t="108833" x="9251950" y="2855913"/>
          <p14:tracePt t="108841" x="9261475" y="2881313"/>
          <p14:tracePt t="108849" x="9261475" y="2897188"/>
          <p14:tracePt t="108857" x="9261475" y="2914650"/>
          <p14:tracePt t="108865" x="9261475" y="2940050"/>
          <p14:tracePt t="108873" x="9261475" y="2949575"/>
          <p14:tracePt t="108881" x="9261475" y="2965450"/>
          <p14:tracePt t="108889" x="9261475" y="2982913"/>
          <p14:tracePt t="108905" x="9261475" y="3000375"/>
          <p14:tracePt t="108913" x="9261475" y="3008313"/>
          <p14:tracePt t="108921" x="9261475" y="3016250"/>
          <p14:tracePt t="108929" x="9261475" y="3033713"/>
          <p14:tracePt t="108938" x="9261475" y="3051175"/>
          <p14:tracePt t="108955" x="9261475" y="3084513"/>
          <p14:tracePt t="108961" x="9261475" y="3109913"/>
          <p14:tracePt t="108969" x="9261475" y="3127375"/>
          <p14:tracePt t="108977" x="9261475" y="3144838"/>
          <p14:tracePt t="108986" x="9261475" y="3152775"/>
          <p14:tracePt t="108993" x="9261475" y="3170238"/>
          <p14:tracePt t="109002" x="9261475" y="3178175"/>
          <p14:tracePt t="109009" x="9261475" y="3186113"/>
          <p14:tracePt t="109025" x="9261475" y="3211513"/>
          <p14:tracePt t="109033" x="9261475" y="3221038"/>
          <p14:tracePt t="109041" x="9261475" y="3238500"/>
          <p14:tracePt t="109049" x="9261475" y="3254375"/>
          <p14:tracePt t="109057" x="9261475" y="3271838"/>
          <p14:tracePt t="109065" x="9261475" y="3289300"/>
          <p14:tracePt t="109073" x="9261475" y="3314700"/>
          <p14:tracePt t="109081" x="9261475" y="3322638"/>
          <p14:tracePt t="109089" x="9261475" y="3355975"/>
          <p14:tracePt t="109097" x="9261475" y="3390900"/>
          <p14:tracePt t="109105" x="9261475" y="3398838"/>
          <p14:tracePt t="109113" x="9261475" y="3433763"/>
          <p14:tracePt t="109121" x="9261475" y="3449638"/>
          <p14:tracePt t="109129" x="9261475" y="3467100"/>
          <p14:tracePt t="109138" x="9251950" y="3502025"/>
          <p14:tracePt t="109145" x="9251950" y="3517900"/>
          <p14:tracePt t="109154" x="9251950" y="3552825"/>
          <p14:tracePt t="109161" x="9251950" y="3560763"/>
          <p14:tracePt t="109169" x="9251950" y="3586163"/>
          <p14:tracePt t="109177" x="9244013" y="3619500"/>
          <p14:tracePt t="109185" x="9236075" y="3636963"/>
          <p14:tracePt t="109193" x="9226550" y="3662363"/>
          <p14:tracePt t="109202" x="9226550" y="3671888"/>
          <p14:tracePt t="109209" x="9218613" y="3697288"/>
          <p14:tracePt t="109217" x="9209088" y="3713163"/>
          <p14:tracePt t="109225" x="9201150" y="3730625"/>
          <p14:tracePt t="109233" x="9193213" y="3738563"/>
          <p14:tracePt t="109241" x="9183688" y="3773488"/>
          <p14:tracePt t="109249" x="9167813" y="3790950"/>
          <p14:tracePt t="109257" x="9167813" y="3806825"/>
          <p14:tracePt t="109265" x="9167813" y="3816350"/>
          <p14:tracePt t="109273" x="9158288" y="3841750"/>
          <p14:tracePt t="109281" x="9158288" y="3849688"/>
          <p14:tracePt t="109289" x="9158288" y="3857625"/>
          <p14:tracePt t="109297" x="9158288" y="3875088"/>
          <p14:tracePt t="109305" x="9150350" y="3900488"/>
          <p14:tracePt t="109313" x="9142413" y="3900488"/>
          <p14:tracePt t="109321" x="9132888" y="3917950"/>
          <p14:tracePt t="109329" x="9132888" y="3925888"/>
          <p14:tracePt t="109345" x="9124950" y="3943350"/>
          <p14:tracePt t="109354" x="9124950" y="3951288"/>
          <p14:tracePt t="109369" x="9124950" y="3960813"/>
          <p14:tracePt t="109377" x="9124950" y="3976688"/>
          <p14:tracePt t="109385" x="9124950" y="3986213"/>
          <p14:tracePt t="109393" x="9124950" y="3994150"/>
          <p14:tracePt t="109401" x="9124950" y="4011613"/>
          <p14:tracePt t="109409" x="9107488" y="4027488"/>
          <p14:tracePt t="109417" x="9107488" y="4044950"/>
          <p14:tracePt t="109425" x="9107488" y="4062413"/>
          <p14:tracePt t="109433" x="9107488" y="4079875"/>
          <p14:tracePt t="109441" x="9107488" y="4087813"/>
          <p14:tracePt t="109457" x="9107488" y="4095750"/>
          <p14:tracePt t="109465" x="9107488" y="4113213"/>
          <p14:tracePt t="109473" x="9107488" y="4121150"/>
          <p14:tracePt t="109481" x="9107488" y="4130675"/>
          <p14:tracePt t="109489" x="9107488" y="4146550"/>
          <p14:tracePt t="109505" x="9107488" y="4156075"/>
          <p14:tracePt t="109513" x="9107488" y="4164013"/>
          <p14:tracePt t="109538" x="9107488" y="4171950"/>
          <p14:tracePt t="109545" x="9107488" y="4181475"/>
          <p14:tracePt t="109570" x="9107488" y="4189413"/>
          <p14:tracePt t="109601" x="9107488" y="4206875"/>
          <p14:tracePt t="109609" x="9107488" y="4214813"/>
          <p14:tracePt t="109633" x="9107488" y="4224338"/>
          <p14:tracePt t="109641" x="9107488" y="4240213"/>
          <p14:tracePt t="109657" x="9099550" y="4249738"/>
          <p14:tracePt t="109665" x="9099550" y="4265613"/>
          <p14:tracePt t="109673" x="9099550" y="4275138"/>
          <p14:tracePt t="109681" x="9091613" y="4283075"/>
          <p14:tracePt t="109697" x="9091613" y="4300538"/>
          <p14:tracePt t="109705" x="9091613" y="4316413"/>
          <p14:tracePt t="109721" x="9074150" y="4341813"/>
          <p14:tracePt t="109738" x="9074150" y="4351338"/>
          <p14:tracePt t="109745" x="9074150" y="4359275"/>
          <p14:tracePt t="109754" x="9074150" y="4368800"/>
          <p14:tracePt t="109761" x="9074150" y="4384675"/>
          <p14:tracePt t="109785" x="9074150" y="4402138"/>
          <p14:tracePt t="109882" x="9074150" y="4410075"/>
          <p14:tracePt t="110057" x="9074150" y="4402138"/>
          <p14:tracePt t="110065" x="9074150" y="4384675"/>
          <p14:tracePt t="110073" x="9074150" y="4351338"/>
          <p14:tracePt t="110081" x="9074150" y="4325938"/>
          <p14:tracePt t="110089" x="9074150" y="4300538"/>
          <p14:tracePt t="110097" x="9074150" y="4257675"/>
          <p14:tracePt t="110105" x="9074150" y="4224338"/>
          <p14:tracePt t="110113" x="9074150" y="4164013"/>
          <p14:tracePt t="110122" x="9074150" y="4121150"/>
          <p14:tracePt t="110129" x="9064625" y="4062413"/>
          <p14:tracePt t="110138" x="9056688" y="4027488"/>
          <p14:tracePt t="110145" x="9056688" y="3986213"/>
          <p14:tracePt t="110155" x="9048750" y="3943350"/>
          <p14:tracePt t="110161" x="9039225" y="3892550"/>
          <p14:tracePt t="110169" x="9023350" y="3857625"/>
          <p14:tracePt t="110177" x="9013825" y="3849688"/>
          <p14:tracePt t="110186" x="9013825" y="3816350"/>
          <p14:tracePt t="110193" x="9005888" y="3781425"/>
          <p14:tracePt t="110202" x="8997950" y="3763963"/>
          <p14:tracePt t="110209" x="8997950" y="3748088"/>
          <p14:tracePt t="110217" x="8988425" y="3730625"/>
          <p14:tracePt t="110225" x="8988425" y="3705225"/>
          <p14:tracePt t="110233" x="8980488" y="3705225"/>
          <p14:tracePt t="110241" x="8972550" y="3671888"/>
          <p14:tracePt t="110257" x="8972550" y="3662363"/>
          <p14:tracePt t="110265" x="8963025" y="3662363"/>
          <p14:tracePt t="110289" x="8963025" y="3646488"/>
          <p14:tracePt t="110353" x="8972550" y="3646488"/>
          <p14:tracePt t="110361" x="8980488" y="3654425"/>
          <p14:tracePt t="110369" x="8988425" y="3679825"/>
          <p14:tracePt t="110377" x="8988425" y="3697288"/>
          <p14:tracePt t="110386" x="8997950" y="3738563"/>
          <p14:tracePt t="110393" x="9031288" y="3790950"/>
          <p14:tracePt t="110402" x="9031288" y="3832225"/>
          <p14:tracePt t="110409" x="9048750" y="3883025"/>
          <p14:tracePt t="110417" x="9048750" y="3925888"/>
          <p14:tracePt t="110425" x="9064625" y="3976688"/>
          <p14:tracePt t="110433" x="9064625" y="4019550"/>
          <p14:tracePt t="110441" x="9074150" y="4062413"/>
          <p14:tracePt t="110449" x="9074150" y="4113213"/>
          <p14:tracePt t="110457" x="9074150" y="4130675"/>
          <p14:tracePt t="110465" x="9074150" y="4164013"/>
          <p14:tracePt t="110473" x="9074150" y="4189413"/>
          <p14:tracePt t="110481" x="9074150" y="4206875"/>
          <p14:tracePt t="110489" x="9074150" y="4232275"/>
          <p14:tracePt t="110497" x="9074150" y="4249738"/>
          <p14:tracePt t="110505" x="9074150" y="4257675"/>
          <p14:tracePt t="110513" x="9074150" y="4275138"/>
          <p14:tracePt t="110521" x="9074150" y="4291013"/>
          <p14:tracePt t="110538" x="9074150" y="4300538"/>
          <p14:tracePt t="110642" x="9074150" y="4291013"/>
          <p14:tracePt t="110649" x="9064625" y="4275138"/>
          <p14:tracePt t="110657" x="9064625" y="4232275"/>
          <p14:tracePt t="110666" x="9064625" y="4214813"/>
          <p14:tracePt t="110673" x="9064625" y="4197350"/>
          <p14:tracePt t="110681" x="9064625" y="4189413"/>
          <p14:tracePt t="111018" x="9048750" y="4171950"/>
          <p14:tracePt t="111034" x="9048750" y="4130675"/>
          <p14:tracePt t="111042" x="9048750" y="4121150"/>
          <p14:tracePt t="111050" x="9048750" y="4113213"/>
          <p14:tracePt t="111057" x="9048750" y="4095750"/>
          <p14:tracePt t="111065" x="9056688" y="4079875"/>
          <p14:tracePt t="111073" x="9056688" y="4062413"/>
          <p14:tracePt t="111081" x="9074150" y="4044950"/>
          <p14:tracePt t="111105" x="9082088" y="4044950"/>
          <p14:tracePt t="111129" x="9082088" y="4037013"/>
          <p14:tracePt t="111154" x="9082088" y="4027488"/>
          <p14:tracePt t="111458" x="9082088" y="4044950"/>
          <p14:tracePt t="111474" x="9082088" y="4062413"/>
          <p14:tracePt t="111481" x="9082088" y="4079875"/>
          <p14:tracePt t="111489" x="9082088" y="4095750"/>
          <p14:tracePt t="111497" x="9091613" y="4138613"/>
          <p14:tracePt t="111505" x="9117013" y="4164013"/>
          <p14:tracePt t="111513" x="9132888" y="4181475"/>
          <p14:tracePt t="111521" x="9158288" y="4189413"/>
          <p14:tracePt t="111529" x="9183688" y="4206875"/>
          <p14:tracePt t="111538" x="9193213" y="4206875"/>
          <p14:tracePt t="111554" x="9201150" y="4206875"/>
          <p14:tracePt t="111569" x="9209088" y="4206875"/>
          <p14:tracePt t="111737" x="9218613" y="4214813"/>
          <p14:tracePt t="111994" x="9218613" y="4224338"/>
          <p14:tracePt t="112003" x="9218613" y="4232275"/>
          <p14:tracePt t="112074" x="9218613" y="4240213"/>
          <p14:tracePt t="112090" x="9226550" y="4249738"/>
          <p14:tracePt t="112108" x="9236075" y="4257675"/>
          <p14:tracePt t="112113" x="9236075" y="4275138"/>
          <p14:tracePt t="112121" x="9236075" y="4283075"/>
          <p14:tracePt t="112129" x="9236075" y="4300538"/>
          <p14:tracePt t="112138" x="9236075" y="4308475"/>
          <p14:tracePt t="112145" x="9236075" y="4316413"/>
          <p14:tracePt t="112153" x="9244013" y="4333875"/>
          <p14:tracePt t="112161" x="9244013" y="4341813"/>
          <p14:tracePt t="112170" x="9244013" y="4359275"/>
          <p14:tracePt t="112177" x="9244013" y="4368800"/>
          <p14:tracePt t="112185" x="9244013" y="4376738"/>
          <p14:tracePt t="112202" x="9244013" y="4394200"/>
          <p14:tracePt t="112217" x="9244013" y="4402138"/>
          <p14:tracePt t="112225" x="9244013" y="4410075"/>
          <p14:tracePt t="112233" x="9244013" y="4419600"/>
          <p14:tracePt t="112241" x="9244013" y="4435475"/>
          <p14:tracePt t="112257" x="9251950" y="4445000"/>
          <p14:tracePt t="112354" x="9251950" y="4452938"/>
          <p14:tracePt t="112474" x="9261475" y="4460875"/>
          <p14:tracePt t="112554" x="9269413" y="4460875"/>
          <p14:tracePt t="112666" x="9277350" y="4452938"/>
          <p14:tracePt t="112682" x="9286875" y="4445000"/>
          <p14:tracePt t="112706" x="9286875" y="4435475"/>
          <p14:tracePt t="112970" x="9286875" y="4427538"/>
          <p14:tracePt t="113010" x="9286875" y="4410075"/>
          <p14:tracePt t="113082" x="9286875" y="4402138"/>
          <p14:tracePt t="113089" x="9286875" y="4394200"/>
          <p14:tracePt t="113234" x="9286875" y="4376738"/>
          <p14:tracePt t="113282" x="9286875" y="4368800"/>
          <p14:tracePt t="113337" x="9286875" y="4351338"/>
          <p14:tracePt t="113377" x="9286875" y="4341813"/>
          <p14:tracePt t="113641" x="9269413" y="4325938"/>
          <p14:tracePt t="113649" x="9269413" y="4316413"/>
          <p14:tracePt t="113665" x="9269413" y="4308475"/>
          <p14:tracePt t="113673" x="9269413" y="4300538"/>
          <p14:tracePt t="113681" x="9269413" y="4283075"/>
          <p14:tracePt t="113689" x="9269413" y="4265613"/>
          <p14:tracePt t="113697" x="9269413" y="4240213"/>
          <p14:tracePt t="113705" x="9269413" y="4232275"/>
          <p14:tracePt t="113713" x="9269413" y="4206875"/>
          <p14:tracePt t="113721" x="9269413" y="4197350"/>
          <p14:tracePt t="113729" x="9269413" y="4181475"/>
          <p14:tracePt t="113738" x="9269413" y="4171950"/>
          <p14:tracePt t="113754" x="9269413" y="4164013"/>
          <p14:tracePt t="113761" x="9269413" y="4146550"/>
          <p14:tracePt t="113768" x="9251950" y="4130675"/>
          <p14:tracePt t="113785" x="9251950" y="4113213"/>
          <p14:tracePt t="113793" x="9251950" y="4105275"/>
          <p14:tracePt t="113802" x="9244013" y="4095750"/>
          <p14:tracePt t="113809" x="9236075" y="4087813"/>
          <p14:tracePt t="113817" x="9218613" y="4070350"/>
          <p14:tracePt t="113825" x="9218613" y="4062413"/>
          <p14:tracePt t="113833" x="9209088" y="4062413"/>
          <p14:tracePt t="113841" x="9193213" y="4052888"/>
          <p14:tracePt t="113873" x="9193213" y="4044950"/>
          <p14:tracePt t="113929" x="9183688" y="4037013"/>
          <p14:tracePt t="113993" x="9167813" y="4037013"/>
          <p14:tracePt t="114009" x="9158288" y="4027488"/>
          <p14:tracePt t="114025" x="9150350" y="4019550"/>
          <p14:tracePt t="114033" x="9142413" y="4011613"/>
          <p14:tracePt t="114041" x="9142413" y="4002088"/>
          <p14:tracePt t="114057" x="9142413" y="3994150"/>
          <p14:tracePt t="114065" x="9142413" y="3986213"/>
          <p14:tracePt t="114081" x="9142413" y="3976688"/>
          <p14:tracePt t="114186" x="9132888" y="3968750"/>
          <p14:tracePt t="114226" x="9124950" y="3968750"/>
          <p14:tracePt t="114250" x="9124950" y="3976688"/>
          <p14:tracePt t="114266" x="9124950" y="3994150"/>
          <p14:tracePt t="114273" x="9124950" y="4002088"/>
          <p14:tracePt t="114281" x="9124950" y="4011613"/>
          <p14:tracePt t="114289" x="9124950" y="4027488"/>
          <p14:tracePt t="114313" x="9124950" y="4037013"/>
          <p14:tracePt t="114329" x="9124950" y="4044950"/>
          <p14:tracePt t="114337" x="9132888" y="4052888"/>
          <p14:tracePt t="114361" x="9142413" y="4070350"/>
          <p14:tracePt t="114402" x="9142413" y="4079875"/>
          <p14:tracePt t="114409" x="9150350" y="4095750"/>
          <p14:tracePt t="114417" x="9158288" y="4105275"/>
          <p14:tracePt t="114425" x="9158288" y="4113213"/>
          <p14:tracePt t="114433" x="9167813" y="4130675"/>
          <p14:tracePt t="114441" x="9167813" y="4138613"/>
          <p14:tracePt t="114449" x="9167813" y="4146550"/>
          <p14:tracePt t="114457" x="9167813" y="4156075"/>
          <p14:tracePt t="114465" x="9167813" y="4164013"/>
          <p14:tracePt t="114473" x="9167813" y="4171950"/>
          <p14:tracePt t="114489" x="9175750" y="4181475"/>
          <p14:tracePt t="114497" x="9183688" y="4189413"/>
          <p14:tracePt t="114513" x="9193213" y="4189413"/>
          <p14:tracePt t="114529" x="9193213" y="4197350"/>
          <p14:tracePt t="114538" x="9193213" y="4206875"/>
          <p14:tracePt t="114546" x="9193213" y="4224338"/>
          <p14:tracePt t="114570" x="9201150" y="4232275"/>
          <p14:tracePt t="114577" x="9209088" y="4249738"/>
          <p14:tracePt t="114587" x="9218613" y="4249738"/>
          <p14:tracePt t="114593" x="9218613" y="4265613"/>
          <p14:tracePt t="114618" x="9226550" y="4283075"/>
          <p14:tracePt t="114650" x="9236075" y="4291013"/>
          <p14:tracePt t="114665" x="9236075" y="4300538"/>
          <p14:tracePt t="114673" x="9244013" y="4300538"/>
          <p14:tracePt t="114769" x="9244013" y="4308475"/>
          <p14:tracePt t="114786" x="9251950" y="4308475"/>
          <p14:tracePt t="114793" x="9261475" y="4316413"/>
          <p14:tracePt t="114802" x="9269413" y="4325938"/>
          <p14:tracePt t="114809" x="9277350" y="4333875"/>
          <p14:tracePt t="114818" x="9286875" y="4341813"/>
          <p14:tracePt t="114826" x="9294813" y="4359275"/>
          <p14:tracePt t="114841" x="9302750" y="4376738"/>
          <p14:tracePt t="114849" x="9302750" y="4402138"/>
          <p14:tracePt t="114865" x="9312275" y="4402138"/>
          <p14:tracePt t="114937" x="9320213" y="4410075"/>
          <p14:tracePt t="115042" x="9328150" y="4419600"/>
          <p14:tracePt t="115129" x="9328150" y="4427538"/>
          <p14:tracePt t="115145" x="9337675" y="4427538"/>
          <p14:tracePt t="115154" x="9345613" y="4435475"/>
          <p14:tracePt t="115177" x="9353550" y="4445000"/>
          <p14:tracePt t="115370" x="9371013" y="4445000"/>
          <p14:tracePt t="115578" x="9380538" y="4445000"/>
          <p14:tracePt t="115626" x="9396413" y="4435475"/>
          <p14:tracePt t="115642" x="9405938" y="4419600"/>
          <p14:tracePt t="115666" x="9413875" y="4410075"/>
          <p14:tracePt t="115714" x="9421813" y="4402138"/>
          <p14:tracePt t="115729" x="9421813" y="4394200"/>
          <p14:tracePt t="115738" x="9431338" y="4384675"/>
          <p14:tracePt t="115754" x="9439275" y="4368800"/>
          <p14:tracePt t="115769" x="9447213" y="4359275"/>
          <p14:tracePt t="115786" x="9456738" y="4341813"/>
          <p14:tracePt t="115802" x="9456738" y="4333875"/>
          <p14:tracePt t="115946" x="9447213" y="4351338"/>
          <p14:tracePt t="115961" x="9439275" y="4368800"/>
          <p14:tracePt t="115969" x="9439275" y="4376738"/>
          <p14:tracePt t="115977" x="9431338" y="4394200"/>
          <p14:tracePt t="115993" x="9431338" y="4402138"/>
          <p14:tracePt t="116001" x="9431338" y="4410075"/>
          <p14:tracePt t="116009" x="9431338" y="4419600"/>
          <p14:tracePt t="116017" x="9421813" y="4427538"/>
          <p14:tracePt t="116033" x="9413875" y="4435475"/>
          <p14:tracePt t="116057" x="9405938" y="4445000"/>
          <p14:tracePt t="116073" x="9388475" y="4460875"/>
          <p14:tracePt t="116097" x="9380538" y="4460875"/>
          <p14:tracePt t="116105" x="9371013" y="4460875"/>
          <p14:tracePt t="116113" x="9353550" y="4460875"/>
          <p14:tracePt t="116122" x="9337675" y="4460875"/>
          <p14:tracePt t="116129" x="9328150" y="4460875"/>
          <p14:tracePt t="116138" x="9320213" y="4460875"/>
          <p14:tracePt t="116145" x="9302750" y="4460875"/>
          <p14:tracePt t="116154" x="9286875" y="4460875"/>
          <p14:tracePt t="116161" x="9269413" y="4452938"/>
          <p14:tracePt t="116169" x="9251950" y="4445000"/>
          <p14:tracePt t="116177" x="9244013" y="4435475"/>
          <p14:tracePt t="116186" x="9218613" y="4419600"/>
          <p14:tracePt t="116193" x="9209088" y="4410075"/>
          <p14:tracePt t="116202" x="9193213" y="4402138"/>
          <p14:tracePt t="116209" x="9193213" y="4394200"/>
          <p14:tracePt t="116217" x="9175750" y="4368800"/>
          <p14:tracePt t="116225" x="9167813" y="4351338"/>
          <p14:tracePt t="116233" x="9158288" y="4325938"/>
          <p14:tracePt t="116241" x="9158288" y="4316413"/>
          <p14:tracePt t="116249" x="9158288" y="4291013"/>
          <p14:tracePt t="116257" x="9158288" y="4275138"/>
          <p14:tracePt t="116265" x="9158288" y="4257675"/>
          <p14:tracePt t="116273" x="9158288" y="4240213"/>
          <p14:tracePt t="116281" x="9158288" y="4206875"/>
          <p14:tracePt t="116289" x="9158288" y="4197350"/>
          <p14:tracePt t="116297" x="9158288" y="4164013"/>
          <p14:tracePt t="116305" x="9158288" y="4138613"/>
          <p14:tracePt t="116313" x="9158288" y="4130675"/>
          <p14:tracePt t="116322" x="9158288" y="4095750"/>
          <p14:tracePt t="116329" x="9158288" y="4079875"/>
          <p14:tracePt t="116338" x="9158288" y="4052888"/>
          <p14:tracePt t="116345" x="9158288" y="4019550"/>
          <p14:tracePt t="116355" x="9158288" y="4002088"/>
          <p14:tracePt t="116361" x="9158288" y="3976688"/>
          <p14:tracePt t="116369" x="9158288" y="3943350"/>
          <p14:tracePt t="116377" x="9158288" y="3925888"/>
          <p14:tracePt t="116386" x="9158288" y="3908425"/>
          <p14:tracePt t="116393" x="9158288" y="3892550"/>
          <p14:tracePt t="116402" x="9158288" y="3875088"/>
          <p14:tracePt t="116417" x="9158288" y="3867150"/>
          <p14:tracePt t="116562" x="9158288" y="3875088"/>
          <p14:tracePt t="116570" x="9158288" y="3900488"/>
          <p14:tracePt t="116577" x="9158288" y="3908425"/>
          <p14:tracePt t="116586" x="9158288" y="3935413"/>
          <p14:tracePt t="116593" x="9158288" y="3951288"/>
          <p14:tracePt t="116602" x="9158288" y="3968750"/>
          <p14:tracePt t="116609" x="9158288" y="3986213"/>
          <p14:tracePt t="116617" x="9158288" y="4011613"/>
          <p14:tracePt t="116625" x="9158288" y="4037013"/>
          <p14:tracePt t="116633" x="9158288" y="4052888"/>
          <p14:tracePt t="116641" x="9158288" y="4079875"/>
          <p14:tracePt t="116649" x="9158288" y="4095750"/>
          <p14:tracePt t="116657" x="9158288" y="4113213"/>
          <p14:tracePt t="116665" x="9158288" y="4130675"/>
          <p14:tracePt t="116681" x="9167813" y="4164013"/>
          <p14:tracePt t="116697" x="9175750" y="4171950"/>
          <p14:tracePt t="116705" x="9175750" y="4181475"/>
          <p14:tracePt t="116713" x="9175750" y="4189413"/>
          <p14:tracePt t="116729" x="9175750" y="4197350"/>
          <p14:tracePt t="116745" x="9183688" y="4214813"/>
          <p14:tracePt t="116754" x="9183688" y="4224338"/>
          <p14:tracePt t="116769" x="9183688" y="4232275"/>
          <p14:tracePt t="116786" x="9193213" y="4249738"/>
          <p14:tracePt t="116793" x="9201150" y="4257675"/>
          <p14:tracePt t="116817" x="9201150" y="4265613"/>
          <p14:tracePt t="116825" x="9209088" y="4283075"/>
          <p14:tracePt t="116841" x="9209088" y="4291013"/>
          <p14:tracePt t="116865" x="9218613" y="4300538"/>
          <p14:tracePt t="116873" x="9226550" y="4300538"/>
          <p14:tracePt t="116881" x="9236075" y="4316413"/>
          <p14:tracePt t="116897" x="9251950" y="4341813"/>
          <p14:tracePt t="116905" x="9261475" y="4359275"/>
          <p14:tracePt t="116913" x="9277350" y="4368800"/>
          <p14:tracePt t="116921" x="9302750" y="4394200"/>
          <p14:tracePt t="116929" x="9328150" y="4419600"/>
          <p14:tracePt t="116939" x="9345613" y="4452938"/>
          <p14:tracePt t="116945" x="9363075" y="4478338"/>
          <p14:tracePt t="116954" x="9363075" y="4486275"/>
          <p14:tracePt t="116961" x="9380538" y="4513263"/>
          <p14:tracePt t="116969" x="9388475" y="4521200"/>
          <p14:tracePt t="116986" x="9388475" y="4529138"/>
          <p14:tracePt t="117009" x="9388475" y="4538663"/>
          <p14:tracePt t="117017" x="9396413" y="4546600"/>
          <p14:tracePt t="117074" x="9413875" y="4546600"/>
          <p14:tracePt t="117090" x="9421813" y="4546600"/>
          <p14:tracePt t="117106" x="9439275" y="4546600"/>
          <p14:tracePt t="117114" x="9447213" y="4538663"/>
          <p14:tracePt t="117122" x="9456738" y="4538663"/>
          <p14:tracePt t="117129" x="9464675" y="4521200"/>
          <p14:tracePt t="117138" x="9464675" y="4513263"/>
          <p14:tracePt t="117154" x="9482138" y="4478338"/>
          <p14:tracePt t="117169" x="9490075" y="4470400"/>
          <p14:tracePt t="117177" x="9490075" y="4460875"/>
          <p14:tracePt t="117186" x="9498013" y="4445000"/>
          <p14:tracePt t="117202" x="9507538" y="4419600"/>
          <p14:tracePt t="117209" x="9507538" y="4410075"/>
          <p14:tracePt t="117225" x="9507538" y="4384675"/>
          <p14:tracePt t="117233" x="9515475" y="4376738"/>
          <p14:tracePt t="117249" x="9523413" y="4376738"/>
          <p14:tracePt t="117297" x="9523413" y="4359275"/>
          <p14:tracePt t="117403" x="9515475" y="4359275"/>
          <p14:tracePt t="117410" x="9507538" y="4359275"/>
          <p14:tracePt t="117418" x="9498013" y="4359275"/>
          <p14:tracePt t="117426" x="9490075" y="4368800"/>
          <p14:tracePt t="117433" x="9482138" y="4376738"/>
          <p14:tracePt t="117449" x="9472613" y="4384675"/>
          <p14:tracePt t="117457" x="9456738" y="4410075"/>
          <p14:tracePt t="117473" x="9447213" y="4410075"/>
          <p14:tracePt t="117481" x="9439275" y="4419600"/>
          <p14:tracePt t="117489" x="9431338" y="4427538"/>
          <p14:tracePt t="117497" x="9421813" y="4435475"/>
          <p14:tracePt t="117521" x="9413875" y="4445000"/>
          <p14:tracePt t="117538" x="9405938" y="4445000"/>
          <p14:tracePt t="117545" x="9396413" y="4445000"/>
          <p14:tracePt t="117554" x="9380538" y="4445000"/>
          <p14:tracePt t="117569" x="9363075" y="4445000"/>
          <p14:tracePt t="117577" x="9345613" y="4445000"/>
          <p14:tracePt t="117586" x="9337675" y="4445000"/>
          <p14:tracePt t="117593" x="9320213" y="4445000"/>
          <p14:tracePt t="117602" x="9312275" y="4435475"/>
          <p14:tracePt t="117609" x="9302750" y="4435475"/>
          <p14:tracePt t="117617" x="9294813" y="4410075"/>
          <p14:tracePt t="117625" x="9286875" y="4402138"/>
          <p14:tracePt t="117633" x="9277350" y="4384675"/>
          <p14:tracePt t="117641" x="9269413" y="4368800"/>
          <p14:tracePt t="117649" x="9261475" y="4351338"/>
          <p14:tracePt t="117657" x="9261475" y="4333875"/>
          <p14:tracePt t="117665" x="9251950" y="4308475"/>
          <p14:tracePt t="117673" x="9244013" y="4275138"/>
          <p14:tracePt t="117681" x="9244013" y="4265613"/>
          <p14:tracePt t="117689" x="9209088" y="4214813"/>
          <p14:tracePt t="117697" x="9201150" y="4206875"/>
          <p14:tracePt t="117705" x="9193213" y="4171950"/>
          <p14:tracePt t="117713" x="9158288" y="4130675"/>
          <p14:tracePt t="117722" x="9158288" y="4113213"/>
          <p14:tracePt t="117729" x="9158288" y="4095750"/>
          <p14:tracePt t="117738" x="9150350" y="4070350"/>
          <p14:tracePt t="117754" x="9150350" y="4062413"/>
          <p14:tracePt t="117761" x="9150350" y="4052888"/>
          <p14:tracePt t="117777" x="9150350" y="4044950"/>
          <p14:tracePt t="117906" x="9150350" y="4052888"/>
          <p14:tracePt t="117914" x="9150350" y="4062413"/>
          <p14:tracePt t="117923" x="9150350" y="4070350"/>
          <p14:tracePt t="117929" x="9150350" y="4087813"/>
          <p14:tracePt t="117955" x="9158288" y="4121150"/>
          <p14:tracePt t="117961" x="9167813" y="4130675"/>
          <p14:tracePt t="117977" x="9175750" y="4146550"/>
          <p14:tracePt t="117986" x="9175750" y="4164013"/>
          <p14:tracePt t="118002" x="9193213" y="4181475"/>
          <p14:tracePt t="118009" x="9193213" y="4189413"/>
          <p14:tracePt t="118025" x="9201150" y="4197350"/>
          <p14:tracePt t="118033" x="9201150" y="4224338"/>
          <p14:tracePt t="118073" x="9209088" y="4240213"/>
          <p14:tracePt t="118122" x="9218613" y="4240213"/>
          <p14:tracePt t="118130" x="9226550" y="4249738"/>
          <p14:tracePt t="118146" x="9226550" y="4257675"/>
          <p14:tracePt t="118154" x="9226550" y="4265613"/>
          <p14:tracePt t="118161" x="9226550" y="4275138"/>
          <p14:tracePt t="118169" x="9226550" y="4283075"/>
          <p14:tracePt t="118177" x="9226550" y="4291013"/>
          <p14:tracePt t="118186" x="9236075" y="4291013"/>
          <p14:tracePt t="118209" x="9236075" y="4300538"/>
          <p14:tracePt t="118225" x="9244013" y="4308475"/>
          <p14:tracePt t="118249" x="9251950" y="4325938"/>
          <p14:tracePt t="118257" x="9261475" y="4333875"/>
          <p14:tracePt t="118273" x="9269413" y="4333875"/>
          <p14:tracePt t="118305" x="9277350" y="4341813"/>
          <p14:tracePt t="118321" x="9277350" y="4351338"/>
          <p14:tracePt t="118329" x="9286875" y="4359275"/>
          <p14:tracePt t="118345" x="9294813" y="4359275"/>
          <p14:tracePt t="118361" x="9294813" y="4368800"/>
          <p14:tracePt t="118369" x="9312275" y="4384675"/>
          <p14:tracePt t="118377" x="9320213" y="4384675"/>
          <p14:tracePt t="118393" x="9320213" y="4394200"/>
          <p14:tracePt t="118402" x="9328150" y="4402138"/>
          <p14:tracePt t="118417" x="9337675" y="4402138"/>
          <p14:tracePt t="118425" x="9345613" y="4410075"/>
          <p14:tracePt t="118465" x="9353550" y="4410075"/>
          <p14:tracePt t="118473" x="9371013" y="4410075"/>
          <p14:tracePt t="118489" x="9388475" y="4410075"/>
          <p14:tracePt t="118497" x="9396413" y="4410075"/>
          <p14:tracePt t="118505" x="9405938" y="4410075"/>
          <p14:tracePt t="118513" x="9421813" y="4410075"/>
          <p14:tracePt t="118521" x="9431338" y="4410075"/>
          <p14:tracePt t="118529" x="9439275" y="4410075"/>
          <p14:tracePt t="118538" x="9447213" y="4410075"/>
          <p14:tracePt t="118545" x="9456738" y="4410075"/>
          <p14:tracePt t="118554" x="9464675" y="4410075"/>
          <p14:tracePt t="118561" x="9472613" y="4402138"/>
          <p14:tracePt t="118569" x="9472613" y="4394200"/>
          <p14:tracePt t="118577" x="9482138" y="4394200"/>
          <p14:tracePt t="118585" x="9482138" y="4384675"/>
          <p14:tracePt t="118602" x="9482138" y="4376738"/>
          <p14:tracePt t="118617" x="9482138" y="4368800"/>
          <p14:tracePt t="118722" x="9482138" y="4359275"/>
          <p14:tracePt t="118746" x="9472613" y="4359275"/>
          <p14:tracePt t="118761" x="9464675" y="4359275"/>
          <p14:tracePt t="118769" x="9447213" y="4359275"/>
          <p14:tracePt t="118785" x="9421813" y="4368800"/>
          <p14:tracePt t="118793" x="9413875" y="4368800"/>
          <p14:tracePt t="118801" x="9405938" y="4368800"/>
          <p14:tracePt t="118809" x="9388475" y="4368800"/>
          <p14:tracePt t="118817" x="9380538" y="4368800"/>
          <p14:tracePt t="118825" x="9371013" y="4368800"/>
          <p14:tracePt t="118833" x="9353550" y="4368800"/>
          <p14:tracePt t="118841" x="9345613" y="4368800"/>
          <p14:tracePt t="118849" x="9337675" y="4368800"/>
          <p14:tracePt t="118857" x="9320213" y="4368800"/>
          <p14:tracePt t="118865" x="9302750" y="4359275"/>
          <p14:tracePt t="118873" x="9277350" y="4325938"/>
          <p14:tracePt t="118881" x="9244013" y="4275138"/>
          <p14:tracePt t="118889" x="9218613" y="4249738"/>
          <p14:tracePt t="118897" x="9175750" y="4189413"/>
          <p14:tracePt t="118905" x="9150350" y="4146550"/>
          <p14:tracePt t="118913" x="9132888" y="4121150"/>
          <p14:tracePt t="118921" x="9107488" y="4087813"/>
          <p14:tracePt t="118929" x="9091613" y="4044950"/>
          <p14:tracePt t="118938" x="9074150" y="4019550"/>
          <p14:tracePt t="118953" x="9039225" y="3976688"/>
          <p14:tracePt t="119146" x="9048750" y="3976688"/>
          <p14:tracePt t="119154" x="9056688" y="3976688"/>
          <p14:tracePt t="119169" x="9056688" y="3986213"/>
          <p14:tracePt t="119193" x="9056688" y="3994150"/>
          <p14:tracePt t="119225" x="9064625" y="4002088"/>
          <p14:tracePt t="119249" x="9074150" y="4011613"/>
          <p14:tracePt t="119330" x="9082088" y="4011613"/>
          <p14:tracePt t="119346" x="9091613" y="4019550"/>
          <p14:tracePt t="119361" x="9099550" y="4027488"/>
          <p14:tracePt t="119369" x="9107488" y="4037013"/>
          <p14:tracePt t="119377" x="9117013" y="4044950"/>
          <p14:tracePt t="119385" x="9117013" y="4052888"/>
          <p14:tracePt t="119393" x="9124950" y="4079875"/>
          <p14:tracePt t="119401" x="9132888" y="4095750"/>
          <p14:tracePt t="119409" x="9142413" y="4105275"/>
          <p14:tracePt t="119417" x="9150350" y="4121150"/>
          <p14:tracePt t="119425" x="9150350" y="4130675"/>
          <p14:tracePt t="119433" x="9158288" y="4138613"/>
          <p14:tracePt t="119441" x="9175750" y="4164013"/>
          <p14:tracePt t="119457" x="9183688" y="4197350"/>
          <p14:tracePt t="119465" x="9183688" y="4224338"/>
          <p14:tracePt t="119473" x="9183688" y="4232275"/>
          <p14:tracePt t="119481" x="9193213" y="4240213"/>
          <p14:tracePt t="119489" x="9201150" y="4283075"/>
          <p14:tracePt t="119497" x="9209088" y="4283075"/>
          <p14:tracePt t="119505" x="9218613" y="4308475"/>
          <p14:tracePt t="119529" x="9226550" y="4325938"/>
          <p14:tracePt t="119538" x="9244013" y="4341813"/>
          <p14:tracePt t="119585" x="9261475" y="4351338"/>
          <p14:tracePt t="119609" x="9269413" y="4351338"/>
          <p14:tracePt t="119617" x="9277350" y="4351338"/>
          <p14:tracePt t="119625" x="9286875" y="4351338"/>
          <p14:tracePt t="119633" x="9294813" y="4368800"/>
          <p14:tracePt t="119641" x="9312275" y="4368800"/>
          <p14:tracePt t="119657" x="9320213" y="4376738"/>
          <p14:tracePt t="119665" x="9337675" y="4376738"/>
          <p14:tracePt t="119681" x="9345613" y="4384675"/>
          <p14:tracePt t="119737" x="9353550" y="4384675"/>
          <p14:tracePt t="119745" x="9363075" y="4384675"/>
          <p14:tracePt t="119754" x="9371013" y="4384675"/>
          <p14:tracePt t="119761" x="9380538" y="4384675"/>
          <p14:tracePt t="119770" x="9388475" y="4384675"/>
          <p14:tracePt t="119786" x="9396413" y="4384675"/>
          <p14:tracePt t="119809" x="9405938" y="4384675"/>
          <p14:tracePt t="119833" x="9413875" y="4384675"/>
          <p14:tracePt t="119841" x="9431338" y="4384675"/>
          <p14:tracePt t="119865" x="9447213" y="4384675"/>
          <p14:tracePt t="119873" x="9464675" y="4384675"/>
          <p14:tracePt t="119897" x="9472613" y="4384675"/>
          <p14:tracePt t="119929" x="9482138" y="4384675"/>
          <p14:tracePt t="119945" x="9490075" y="4384675"/>
          <p14:tracePt t="119970" x="9498013" y="4384675"/>
          <p14:tracePt t="119977" x="9507538" y="4384675"/>
          <p14:tracePt t="119993" x="9515475" y="4384675"/>
          <p14:tracePt t="120009" x="9523413" y="4384675"/>
          <p14:tracePt t="120209" x="9532938" y="4376738"/>
          <p14:tracePt t="120225" x="9532938" y="4368800"/>
          <p14:tracePt t="120233" x="9540875" y="4368800"/>
          <p14:tracePt t="120250" x="9550400" y="4359275"/>
          <p14:tracePt t="120257" x="9550400" y="4351338"/>
          <p14:tracePt t="120266" x="9550400" y="4341813"/>
          <p14:tracePt t="120282" x="9550400" y="4333875"/>
          <p14:tracePt t="120290" x="9558338" y="4325938"/>
          <p14:tracePt t="120307" x="9575800" y="4325938"/>
          <p14:tracePt t="120313" x="9575800" y="4308475"/>
          <p14:tracePt t="120322" x="9591675" y="4291013"/>
          <p14:tracePt t="120329" x="9601200" y="4283075"/>
          <p14:tracePt t="120338" x="9609138" y="4283075"/>
          <p14:tracePt t="120355" x="9609138" y="4275138"/>
          <p14:tracePt t="120361" x="9609138" y="4265613"/>
          <p14:tracePt t="120370" x="9617075" y="4257675"/>
          <p14:tracePt t="120441" x="9609138" y="4257675"/>
          <p14:tracePt t="120449" x="9601200" y="4257675"/>
          <p14:tracePt t="120457" x="9591675" y="4257675"/>
          <p14:tracePt t="120521" x="9626600" y="4257675"/>
          <p14:tracePt t="120529" x="9694863" y="4257675"/>
          <p14:tracePt t="120538" x="9804400" y="4249738"/>
          <p14:tracePt t="120545" x="9898063" y="4214813"/>
          <p14:tracePt t="120554" x="9974263" y="4171950"/>
          <p14:tracePt t="120561" x="10067925" y="4130675"/>
          <p14:tracePt t="120570" x="10153650" y="4070350"/>
          <p14:tracePt t="120577" x="10194925" y="4044950"/>
          <p14:tracePt t="120586" x="10245725" y="4002088"/>
          <p14:tracePt t="120593" x="10263188" y="3951288"/>
          <p14:tracePt t="120602" x="10280650" y="3925888"/>
          <p14:tracePt t="120609" x="10298113" y="3883025"/>
          <p14:tracePt t="120618" x="10306050" y="3875088"/>
          <p14:tracePt t="120625" x="10306050" y="3841750"/>
          <p14:tracePt t="120633" x="10306050" y="3806825"/>
          <p14:tracePt t="120641" x="10306050" y="3790950"/>
          <p14:tracePt t="120649" x="10306050" y="3781425"/>
          <p14:tracePt t="120657" x="10306050" y="3773488"/>
          <p14:tracePt t="120665" x="10306050" y="3763963"/>
          <p14:tracePt t="120681" x="10306050" y="3756025"/>
          <p14:tracePt t="120689" x="10298113" y="3738563"/>
          <p14:tracePt t="120705" x="10288588" y="3738563"/>
          <p14:tracePt t="120722" x="10280650" y="3738563"/>
          <p14:tracePt t="120745" x="10271125" y="3738563"/>
          <p14:tracePt t="120761" x="10255250" y="3738563"/>
          <p14:tracePt t="120777" x="10245725" y="3738563"/>
          <p14:tracePt t="120785" x="10229850" y="3738563"/>
          <p14:tracePt t="120793" x="10212388" y="3738563"/>
          <p14:tracePt t="120809" x="10194925" y="3738563"/>
          <p14:tracePt t="120817" x="10186988" y="3738563"/>
          <p14:tracePt t="120825" x="10169525" y="3748088"/>
          <p14:tracePt t="120833" x="10169525" y="3756025"/>
          <p14:tracePt t="120841" x="10153650" y="3763963"/>
          <p14:tracePt t="120849" x="10144125" y="3773488"/>
          <p14:tracePt t="120857" x="10126663" y="3790950"/>
          <p14:tracePt t="120865" x="10118725" y="3798888"/>
          <p14:tracePt t="120873" x="10110788" y="3806825"/>
          <p14:tracePt t="120881" x="10101263" y="3816350"/>
          <p14:tracePt t="120889" x="10085388" y="3824288"/>
          <p14:tracePt t="120897" x="10067925" y="3841750"/>
          <p14:tracePt t="120905" x="10059988" y="3841750"/>
          <p14:tracePt t="120921" x="10050463" y="3849688"/>
          <p14:tracePt t="120929" x="10042525" y="3857625"/>
          <p14:tracePt t="120938" x="10034588" y="3867150"/>
          <p14:tracePt t="120954" x="10017125" y="3883025"/>
          <p14:tracePt t="120961" x="10009188" y="3892550"/>
          <p14:tracePt t="120969" x="9991725" y="3892550"/>
          <p14:tracePt t="120977" x="9974263" y="3892550"/>
          <p14:tracePt t="120986" x="9966325" y="3892550"/>
          <p14:tracePt t="121025" x="9956800" y="3892550"/>
          <p14:tracePt t="121057" x="9948863" y="3892550"/>
          <p14:tracePt t="121113" x="9948863" y="3900488"/>
          <p14:tracePt t="121130" x="9931400" y="3900488"/>
          <p14:tracePt t="121139" x="9915525" y="3900488"/>
          <p14:tracePt t="121153" x="9890125" y="3900488"/>
          <p14:tracePt t="121274" x="9880600" y="3908425"/>
          <p14:tracePt t="121450" x="9880600" y="3925888"/>
          <p14:tracePt t="121473" x="9880600" y="3935413"/>
          <p14:tracePt t="122673" x="9880600" y="3925888"/>
          <p14:tracePt t="122689" x="9880600" y="3917950"/>
          <p14:tracePt t="122730" x="9880600" y="3908425"/>
          <p14:tracePt t="122770" x="9880600" y="3900488"/>
          <p14:tracePt t="122858" x="9880600" y="3883025"/>
          <p14:tracePt t="122898" x="9880600" y="3875088"/>
          <p14:tracePt t="122930" x="9880600" y="3867150"/>
          <p14:tracePt t="122949" x="9880600" y="3857625"/>
          <p14:tracePt t="122985" x="9880600" y="3849688"/>
          <p14:tracePt t="123009" x="9880600" y="3841750"/>
          <p14:tracePt t="123033" x="9880600" y="3832225"/>
          <p14:tracePt t="123041" x="9880600" y="3824288"/>
          <p14:tracePt t="123049" x="9880600" y="3816350"/>
          <p14:tracePt t="123057" x="9880600" y="3806825"/>
          <p14:tracePt t="123065" x="9890125" y="3806825"/>
          <p14:tracePt t="123073" x="9890125" y="3790950"/>
          <p14:tracePt t="123081" x="9898063" y="3781425"/>
          <p14:tracePt t="123089" x="9906000" y="3773488"/>
          <p14:tracePt t="123105" x="9915525" y="3738563"/>
          <p14:tracePt t="123129" x="9915525" y="3722688"/>
          <p14:tracePt t="123138" x="9923463" y="3705225"/>
          <p14:tracePt t="123153" x="9923463" y="3679825"/>
          <p14:tracePt t="123161" x="9931400" y="3671888"/>
          <p14:tracePt t="123169" x="9931400" y="3636963"/>
          <p14:tracePt t="123177" x="9940925" y="3594100"/>
          <p14:tracePt t="123186" x="9940925" y="3568700"/>
          <p14:tracePt t="123193" x="9940925" y="3543300"/>
          <p14:tracePt t="123202" x="9956800" y="3509963"/>
          <p14:tracePt t="123209" x="9956800" y="3492500"/>
          <p14:tracePt t="123217" x="9956800" y="3475038"/>
          <p14:tracePt t="123225" x="9956800" y="3449638"/>
          <p14:tracePt t="123233" x="9956800" y="3441700"/>
          <p14:tracePt t="123241" x="9956800" y="3416300"/>
          <p14:tracePt t="123249" x="9956800" y="3408363"/>
          <p14:tracePt t="123257" x="9956800" y="3398838"/>
          <p14:tracePt t="123265" x="9956800" y="3382963"/>
          <p14:tracePt t="123281" x="9956800" y="3373438"/>
          <p14:tracePt t="123289" x="9956800" y="3365500"/>
          <p14:tracePt t="123297" x="9956800" y="3348038"/>
          <p14:tracePt t="123305" x="9956800" y="3340100"/>
          <p14:tracePt t="123313" x="9956800" y="3330575"/>
          <p14:tracePt t="123321" x="9956800" y="3322638"/>
          <p14:tracePt t="123329" x="9956800" y="3305175"/>
          <p14:tracePt t="123345" x="9956800" y="3297238"/>
          <p14:tracePt t="123354" x="9956800" y="3289300"/>
          <p14:tracePt t="123362" x="9956800" y="3279775"/>
          <p14:tracePt t="123369" x="9948863" y="3271838"/>
          <p14:tracePt t="123393" x="9948863" y="3246438"/>
          <p14:tracePt t="123402" x="9931400" y="3228975"/>
          <p14:tracePt t="123417" x="9931400" y="3195638"/>
          <p14:tracePt t="123425" x="9923463" y="3178175"/>
          <p14:tracePt t="123433" x="9923463" y="3160713"/>
          <p14:tracePt t="123441" x="9923463" y="3135313"/>
          <p14:tracePt t="123457" x="9923463" y="3119438"/>
          <p14:tracePt t="123465" x="9923463" y="3109913"/>
          <p14:tracePt t="123473" x="9923463" y="3101975"/>
          <p14:tracePt t="123481" x="9923463" y="3084513"/>
          <p14:tracePt t="123489" x="9923463" y="3076575"/>
          <p14:tracePt t="123497" x="9923463" y="3067050"/>
          <p14:tracePt t="123505" x="9923463" y="3059113"/>
          <p14:tracePt t="123530" x="9923463" y="3041650"/>
          <p14:tracePt t="123545" x="9923463" y="3033713"/>
          <p14:tracePt t="123553" x="9923463" y="3025775"/>
          <p14:tracePt t="123561" x="9923463" y="3008313"/>
          <p14:tracePt t="123585" x="9923463" y="3000375"/>
          <p14:tracePt t="123602" x="9923463" y="2990850"/>
          <p14:tracePt t="123633" x="9923463" y="2982913"/>
          <p14:tracePt t="123770" x="9923463" y="2990850"/>
          <p14:tracePt t="123778" x="9923463" y="3000375"/>
          <p14:tracePt t="123787" x="9923463" y="3008313"/>
          <p14:tracePt t="123794" x="9923463" y="3033713"/>
          <p14:tracePt t="123803" x="9923463" y="3041650"/>
          <p14:tracePt t="123810" x="9923463" y="3076575"/>
          <p14:tracePt t="123818" x="9923463" y="3109913"/>
          <p14:tracePt t="123825" x="9923463" y="3144838"/>
          <p14:tracePt t="123833" x="9923463" y="3186113"/>
          <p14:tracePt t="123841" x="9931400" y="3228975"/>
          <p14:tracePt t="123849" x="9931400" y="3289300"/>
          <p14:tracePt t="123857" x="9940925" y="3348038"/>
          <p14:tracePt t="123865" x="9940925" y="3408363"/>
          <p14:tracePt t="123873" x="9940925" y="3475038"/>
          <p14:tracePt t="123881" x="9940925" y="3552825"/>
          <p14:tracePt t="123889" x="9940925" y="3594100"/>
          <p14:tracePt t="123897" x="9940925" y="3629025"/>
          <p14:tracePt t="123906" x="9940925" y="3654425"/>
          <p14:tracePt t="123913" x="9940925" y="3671888"/>
          <p14:tracePt t="123923" x="9940925" y="3679825"/>
          <p14:tracePt t="124001" x="9931400" y="3679825"/>
          <p14:tracePt t="124050" x="9923463" y="3679825"/>
          <p14:tracePt t="124057" x="9915525" y="3679825"/>
          <p14:tracePt t="124089" x="9906000" y="3679825"/>
          <p14:tracePt t="124122" x="9940925" y="3679825"/>
          <p14:tracePt t="124130" x="9974263" y="3671888"/>
          <p14:tracePt t="124139" x="10025063" y="3662363"/>
          <p14:tracePt t="124146" x="10085388" y="3636963"/>
          <p14:tracePt t="124154" x="10126663" y="3619500"/>
          <p14:tracePt t="124161" x="10186988" y="3611563"/>
          <p14:tracePt t="124169" x="10237788" y="3603625"/>
          <p14:tracePt t="124177" x="10280650" y="3603625"/>
          <p14:tracePt t="124186" x="10313988" y="3594100"/>
          <p14:tracePt t="124193" x="10339388" y="3594100"/>
          <p14:tracePt t="124202" x="10348913" y="3594100"/>
          <p14:tracePt t="124209" x="10356850" y="3586163"/>
          <p14:tracePt t="124217" x="10364788" y="3578225"/>
          <p14:tracePt t="124257" x="10374313" y="3578225"/>
          <p14:tracePt t="124265" x="10382250" y="3578225"/>
          <p14:tracePt t="124321" x="10399713" y="3578225"/>
          <p14:tracePt t="124738" x="10374313" y="3578225"/>
          <p14:tracePt t="124746" x="10331450" y="3568700"/>
          <p14:tracePt t="124754" x="10280650" y="3552825"/>
          <p14:tracePt t="124762" x="10229850" y="3527425"/>
          <p14:tracePt t="124770" x="10169525" y="3492500"/>
          <p14:tracePt t="124777" x="10118725" y="3475038"/>
          <p14:tracePt t="124785" x="10085388" y="3467100"/>
          <p14:tracePt t="124793" x="10042525" y="3441700"/>
          <p14:tracePt t="124802" x="10034588" y="3433763"/>
          <p14:tracePt t="124809" x="10009188" y="3433763"/>
          <p14:tracePt t="124817" x="9999663" y="3424238"/>
          <p14:tracePt t="124825" x="9983788" y="3424238"/>
          <p14:tracePt t="124833" x="9974263" y="3424238"/>
          <p14:tracePt t="124849" x="9948863" y="3424238"/>
          <p14:tracePt t="124857" x="9940925" y="3416300"/>
          <p14:tracePt t="124865" x="9915525" y="3416300"/>
          <p14:tracePt t="124873" x="9890125" y="3416300"/>
          <p14:tracePt t="124881" x="9872663" y="3416300"/>
          <p14:tracePt t="124889" x="9839325" y="3398838"/>
          <p14:tracePt t="124897" x="9786938" y="3398838"/>
          <p14:tracePt t="124905" x="9771063" y="3390900"/>
          <p14:tracePt t="124913" x="9728200" y="3390900"/>
          <p14:tracePt t="124921" x="9694863" y="3382963"/>
          <p14:tracePt t="124929" x="9642475" y="3373438"/>
          <p14:tracePt t="124994" x="9634538" y="3365500"/>
          <p14:tracePt t="125298" x="9642475" y="3365500"/>
          <p14:tracePt t="125305" x="9652000" y="3365500"/>
          <p14:tracePt t="125314" x="9677400" y="3365500"/>
          <p14:tracePt t="125324" x="9694863" y="3365500"/>
          <p14:tracePt t="125329" x="9728200" y="3382963"/>
          <p14:tracePt t="125339" x="9736138" y="3382963"/>
          <p14:tracePt t="125345" x="9753600" y="3398838"/>
          <p14:tracePt t="125355" x="9771063" y="3416300"/>
          <p14:tracePt t="125361" x="9779000" y="3441700"/>
          <p14:tracePt t="125368" x="9804400" y="3484563"/>
          <p14:tracePt t="125377" x="9847263" y="3552825"/>
          <p14:tracePt t="125385" x="9864725" y="3586163"/>
          <p14:tracePt t="125393" x="9906000" y="3671888"/>
          <p14:tracePt t="125401" x="9931400" y="3748088"/>
          <p14:tracePt t="125409" x="9966325" y="3849688"/>
          <p14:tracePt t="125417" x="9974263" y="3908425"/>
          <p14:tracePt t="125425" x="9983788" y="3960813"/>
          <p14:tracePt t="125433" x="9983788" y="4002088"/>
          <p14:tracePt t="125441" x="9983788" y="4019550"/>
          <p14:tracePt t="125449" x="9983788" y="4037013"/>
          <p14:tracePt t="125465" x="9983788" y="4044950"/>
          <p14:tracePt t="125473" x="9983788" y="4052888"/>
          <p14:tracePt t="125489" x="9974263" y="4052888"/>
          <p14:tracePt t="125505" x="9974263" y="4062413"/>
          <p14:tracePt t="125521" x="9966325" y="4070350"/>
          <p14:tracePt t="125545" x="9956800" y="4079875"/>
          <p14:tracePt t="125793" x="9948863" y="4062413"/>
          <p14:tracePt t="125809" x="9940925" y="4052888"/>
          <p14:tracePt t="125833" x="9940925" y="4044950"/>
          <p14:tracePt t="125841" x="9931400" y="4027488"/>
          <p14:tracePt t="125857" x="9931400" y="4019550"/>
          <p14:tracePt t="125865" x="9931400" y="4002088"/>
          <p14:tracePt t="125873" x="9931400" y="3994150"/>
          <p14:tracePt t="125881" x="9931400" y="3976688"/>
          <p14:tracePt t="125889" x="9931400" y="3968750"/>
          <p14:tracePt t="125897" x="9923463" y="3960813"/>
          <p14:tracePt t="125905" x="9923463" y="3935413"/>
          <p14:tracePt t="125913" x="9906000" y="3917950"/>
          <p14:tracePt t="125921" x="9898063" y="3892550"/>
          <p14:tracePt t="125938" x="9898063" y="3883025"/>
          <p14:tracePt t="125945" x="9898063" y="3875088"/>
          <p14:tracePt t="125955" x="9890125" y="3867150"/>
          <p14:tracePt t="125961" x="9890125" y="3857625"/>
          <p14:tracePt t="125969" x="9890125" y="3849688"/>
          <p14:tracePt t="125977" x="9890125" y="3841750"/>
          <p14:tracePt t="125986" x="9890125" y="3832225"/>
          <p14:tracePt t="125993" x="9890125" y="3824288"/>
          <p14:tracePt t="126002" x="9872663" y="3806825"/>
          <p14:tracePt t="126009" x="9872663" y="3798888"/>
          <p14:tracePt t="126017" x="9864725" y="3790950"/>
          <p14:tracePt t="126025" x="9864725" y="3773488"/>
          <p14:tracePt t="126033" x="9855200" y="3756025"/>
          <p14:tracePt t="126049" x="9855200" y="3738563"/>
          <p14:tracePt t="126057" x="9855200" y="3730625"/>
          <p14:tracePt t="126065" x="9855200" y="3722688"/>
          <p14:tracePt t="126081" x="9855200" y="3705225"/>
          <p14:tracePt t="126089" x="9839325" y="3687763"/>
          <p14:tracePt t="126105" x="9839325" y="3671888"/>
          <p14:tracePt t="126113" x="9839325" y="3662363"/>
          <p14:tracePt t="126121" x="9839325" y="3646488"/>
          <p14:tracePt t="126129" x="9839325" y="3636963"/>
          <p14:tracePt t="126138" x="9839325" y="3619500"/>
          <p14:tracePt t="126145" x="9839325" y="3611563"/>
          <p14:tracePt t="126154" x="9839325" y="3594100"/>
          <p14:tracePt t="126161" x="9839325" y="3586163"/>
          <p14:tracePt t="126177" x="9839325" y="3568700"/>
          <p14:tracePt t="126186" x="9839325" y="3560763"/>
          <p14:tracePt t="126202" x="9839325" y="3552825"/>
          <p14:tracePt t="126209" x="9839325" y="3535363"/>
          <p14:tracePt t="126225" x="9839325" y="3527425"/>
          <p14:tracePt t="126233" x="9839325" y="3517900"/>
          <p14:tracePt t="126241" x="9839325" y="3509963"/>
          <p14:tracePt t="126257" x="9839325" y="3502025"/>
          <p14:tracePt t="126265" x="9839325" y="3492500"/>
          <p14:tracePt t="126281" x="9839325" y="3475038"/>
          <p14:tracePt t="126289" x="9839325" y="3467100"/>
          <p14:tracePt t="126297" x="9839325" y="3449638"/>
          <p14:tracePt t="126305" x="9839325" y="3433763"/>
          <p14:tracePt t="126313" x="9847263" y="3424238"/>
          <p14:tracePt t="126321" x="9847263" y="3398838"/>
          <p14:tracePt t="126329" x="9855200" y="3382963"/>
          <p14:tracePt t="126338" x="9864725" y="3365500"/>
          <p14:tracePt t="126345" x="9872663" y="3355975"/>
          <p14:tracePt t="126361" x="9872663" y="3348038"/>
          <p14:tracePt t="126369" x="9872663" y="3340100"/>
          <p14:tracePt t="126377" x="9880600" y="3322638"/>
          <p14:tracePt t="126385" x="9880600" y="3314700"/>
          <p14:tracePt t="126393" x="9880600" y="3305175"/>
          <p14:tracePt t="126402" x="9880600" y="3297238"/>
          <p14:tracePt t="126409" x="9880600" y="3289300"/>
          <p14:tracePt t="126417" x="9880600" y="3279775"/>
          <p14:tracePt t="126425" x="9880600" y="3271838"/>
          <p14:tracePt t="126433" x="9880600" y="3263900"/>
          <p14:tracePt t="126441" x="9898063" y="3254375"/>
          <p14:tracePt t="126457" x="9898063" y="3238500"/>
          <p14:tracePt t="126465" x="9898063" y="3228975"/>
          <p14:tracePt t="126473" x="9898063" y="3203575"/>
          <p14:tracePt t="126489" x="9898063" y="3186113"/>
          <p14:tracePt t="126513" x="9898063" y="3170238"/>
          <p14:tracePt t="126521" x="9898063" y="3160713"/>
          <p14:tracePt t="126538" x="9906000" y="3144838"/>
          <p14:tracePt t="126545" x="9906000" y="3135313"/>
          <p14:tracePt t="126561" x="9906000" y="3119438"/>
          <p14:tracePt t="126569" x="9906000" y="3109913"/>
          <p14:tracePt t="126577" x="9906000" y="3101975"/>
          <p14:tracePt t="126585" x="9915525" y="3094038"/>
          <p14:tracePt t="126617" x="9915525" y="3076575"/>
          <p14:tracePt t="126665" x="9915525" y="3067050"/>
          <p14:tracePt t="126697" x="9931400" y="3051175"/>
          <p14:tracePt t="126706" x="9940925" y="3033713"/>
          <p14:tracePt t="126729" x="9948863" y="3025775"/>
          <p14:tracePt t="126761" x="9948863" y="3008313"/>
          <p14:tracePt t="126777" x="9948863" y="3000375"/>
          <p14:tracePt t="126802" x="9948863" y="2990850"/>
          <p14:tracePt t="126809" x="9956800" y="2982913"/>
          <p14:tracePt t="126818" x="9966325" y="2974975"/>
          <p14:tracePt t="126842" x="9966325" y="2965450"/>
          <p14:tracePt t="126865" x="9974263" y="2957513"/>
          <p14:tracePt t="126889" x="9974263" y="2949575"/>
          <p14:tracePt t="126897" x="9974263" y="2940050"/>
          <p14:tracePt t="126914" x="9983788" y="2932113"/>
          <p14:tracePt t="126922" x="9991725" y="2914650"/>
          <p14:tracePt t="126929" x="9991725" y="2906713"/>
          <p14:tracePt t="126938" x="9991725" y="2897188"/>
          <p14:tracePt t="126945" x="9999663" y="2897188"/>
          <p14:tracePt t="126955" x="9999663" y="2881313"/>
          <p14:tracePt t="126961" x="10009188" y="2863850"/>
          <p14:tracePt t="126970" x="10017125" y="2855913"/>
          <p14:tracePt t="126977" x="10017125" y="2846388"/>
          <p14:tracePt t="126986" x="10017125" y="2838450"/>
          <p14:tracePt t="126993" x="10017125" y="2830513"/>
          <p14:tracePt t="127009" x="10034588" y="2813050"/>
          <p14:tracePt t="127025" x="10034588" y="2805113"/>
          <p14:tracePt t="127073" x="10034588" y="2795588"/>
          <p14:tracePt t="127089" x="10034588" y="2778125"/>
          <p14:tracePt t="127121" x="10034588" y="2770188"/>
          <p14:tracePt t="127129" x="10034588" y="2752725"/>
          <p14:tracePt t="127137" x="10034588" y="2744788"/>
          <p14:tracePt t="127145" x="10034588" y="2736850"/>
          <p14:tracePt t="127154" x="10034588" y="2727325"/>
          <p14:tracePt t="127161" x="10034588" y="2711450"/>
          <p14:tracePt t="127169" x="10034588" y="2701925"/>
          <p14:tracePt t="127177" x="10042525" y="2701925"/>
          <p14:tracePt t="127193" x="10042525" y="2686050"/>
          <p14:tracePt t="127202" x="10042525" y="2676525"/>
          <p14:tracePt t="127233" x="10042525" y="2668588"/>
          <p14:tracePt t="127289" x="10042525" y="2660650"/>
          <p14:tracePt t="127297" x="10042525" y="2651125"/>
          <p14:tracePt t="127361" x="10042525" y="2643188"/>
          <p14:tracePt t="127377" x="10042525" y="2633663"/>
          <p14:tracePt t="127393" x="10042525" y="2625725"/>
          <p14:tracePt t="127402" x="10042525" y="2617788"/>
          <p14:tracePt t="127409" x="10042525" y="2608263"/>
          <p14:tracePt t="127426" x="10042525" y="2592388"/>
          <p14:tracePt t="127433" x="10042525" y="2582863"/>
          <p14:tracePt t="127441" x="10050463" y="2574925"/>
          <p14:tracePt t="127449" x="10050463" y="2557463"/>
          <p14:tracePt t="127457" x="10050463" y="2532063"/>
          <p14:tracePt t="127465" x="10050463" y="2516188"/>
          <p14:tracePt t="127473" x="10050463" y="2481263"/>
          <p14:tracePt t="127481" x="10050463" y="2455863"/>
          <p14:tracePt t="127489" x="10050463" y="2438400"/>
          <p14:tracePt t="127497" x="10050463" y="2405063"/>
          <p14:tracePt t="127506" x="10050463" y="2379663"/>
          <p14:tracePt t="127513" x="10050463" y="2362200"/>
          <p14:tracePt t="127522" x="10050463" y="2336800"/>
          <p14:tracePt t="127529" x="10050463" y="2319338"/>
          <p14:tracePt t="127545" x="10050463" y="2293938"/>
          <p14:tracePt t="127553" x="10050463" y="2286000"/>
          <p14:tracePt t="127561" x="10050463" y="2278063"/>
          <p14:tracePt t="127569" x="10067925" y="2260600"/>
          <p14:tracePt t="127586" x="10067925" y="2252663"/>
          <p14:tracePt t="127593" x="10067925" y="2243138"/>
          <p14:tracePt t="127602" x="10067925" y="2235200"/>
          <p14:tracePt t="127609" x="10067925" y="2227263"/>
          <p14:tracePt t="127625" x="10067925" y="2217738"/>
          <p14:tracePt t="127786" x="10067925" y="2200275"/>
          <p14:tracePt t="127826" x="10067925" y="2192338"/>
          <p14:tracePt t="127842" x="10067925" y="2166938"/>
          <p14:tracePt t="127857" x="10067925" y="2159000"/>
          <p14:tracePt t="127866" x="10067925" y="2133600"/>
          <p14:tracePt t="127873" x="10067925" y="2124075"/>
          <p14:tracePt t="127881" x="10067925" y="2116138"/>
          <p14:tracePt t="127897" x="10067925" y="2090738"/>
          <p14:tracePt t="127906" x="10067925" y="2082800"/>
          <p14:tracePt t="127922" x="10067925" y="2065338"/>
          <p14:tracePt t="127929" x="10067925" y="2055813"/>
          <p14:tracePt t="127993" x="10067925" y="2047875"/>
          <p14:tracePt t="128026" x="10067925" y="2030413"/>
          <p14:tracePt t="128041" x="10067925" y="2022475"/>
          <p14:tracePt t="128049" x="10067925" y="2014538"/>
          <p14:tracePt t="128057" x="10067925" y="2005013"/>
          <p14:tracePt t="128066" x="10067925" y="1997075"/>
          <p14:tracePt t="128082" x="10067925" y="1989138"/>
          <p14:tracePt t="128690" x="10067925" y="1997075"/>
          <p14:tracePt t="128698" x="10067925" y="2005013"/>
          <p14:tracePt t="128707" x="10067925" y="2014538"/>
          <p14:tracePt t="128713" x="10067925" y="2030413"/>
          <p14:tracePt t="128722" x="10059988" y="2047875"/>
          <p14:tracePt t="128729" x="10059988" y="2055813"/>
          <p14:tracePt t="128738" x="10059988" y="2065338"/>
          <p14:tracePt t="128745" x="10059988" y="2073275"/>
          <p14:tracePt t="128785" x="10050463" y="2082800"/>
          <p14:tracePt t="128802" x="10050463" y="2090738"/>
          <p14:tracePt t="128809" x="10050463" y="2098675"/>
          <p14:tracePt t="130058" x="10042525" y="2098675"/>
          <p14:tracePt t="130082" x="10034588" y="2098675"/>
          <p14:tracePt t="130089" x="10017125" y="2098675"/>
          <p14:tracePt t="130097" x="9999663" y="2098675"/>
          <p14:tracePt t="130106" x="9974263" y="2108200"/>
          <p14:tracePt t="130122" x="9966325" y="2108200"/>
          <p14:tracePt t="130129" x="9948863" y="2124075"/>
          <p14:tracePt t="130161" x="9940925" y="2124075"/>
          <p14:tracePt t="130169" x="9931400" y="2124075"/>
          <p14:tracePt t="130274" x="9923463" y="2133600"/>
          <p14:tracePt t="130291" x="9923463" y="2141538"/>
          <p14:tracePt t="130298" x="9923463" y="2149475"/>
          <p14:tracePt t="130329" x="9915525" y="2149475"/>
          <p14:tracePt t="130754" x="9906000" y="2159000"/>
          <p14:tracePt t="130810" x="9915525" y="2159000"/>
          <p14:tracePt t="130818" x="9948863" y="2159000"/>
          <p14:tracePt t="130826" x="9966325" y="2159000"/>
          <p14:tracePt t="130833" x="9991725" y="2159000"/>
          <p14:tracePt t="130841" x="9999663" y="2149475"/>
          <p14:tracePt t="130849" x="10017125" y="2149475"/>
          <p14:tracePt t="130857" x="10025063" y="2149475"/>
          <p14:tracePt t="130873" x="10034588" y="2141538"/>
          <p14:tracePt t="130889" x="10042525" y="2141538"/>
          <p14:tracePt t="130897" x="10050463" y="2133600"/>
          <p14:tracePt t="130905" x="10050463" y="2124075"/>
          <p14:tracePt t="130922" x="10059988" y="2124075"/>
          <p14:tracePt t="130938" x="10067925" y="2116138"/>
          <p14:tracePt t="130956" x="10075863" y="2108200"/>
          <p14:tracePt t="131002" x="10085388" y="2098675"/>
          <p14:tracePt t="131025" x="10093325" y="2090738"/>
          <p14:tracePt t="131049" x="10110788" y="2082800"/>
          <p14:tracePt t="131097" x="10110788" y="2073275"/>
          <p14:tracePt t="131122" x="10110788" y="2065338"/>
          <p14:tracePt t="131146" x="10110788" y="2055813"/>
          <p14:tracePt t="131522" x="10101263" y="2055813"/>
          <p14:tracePt t="131539" x="10085388" y="2055813"/>
          <p14:tracePt t="131561" x="10075863" y="2055813"/>
          <p14:tracePt t="131682" x="10067925" y="2055813"/>
          <p14:tracePt t="131690" x="10059988" y="2055813"/>
          <p14:tracePt t="131706" x="10050463" y="2065338"/>
          <p14:tracePt t="131713" x="10042525" y="2065338"/>
          <p14:tracePt t="133258" x="10050463" y="2065338"/>
          <p14:tracePt t="133314" x="10059988" y="2065338"/>
          <p14:tracePt t="133322" x="10059988" y="2073275"/>
          <p14:tracePt t="133329" x="10075863" y="2082800"/>
          <p14:tracePt t="133337" x="10085388" y="2090738"/>
          <p14:tracePt t="133345" x="10093325" y="2108200"/>
          <p14:tracePt t="133354" x="10110788" y="2116138"/>
          <p14:tracePt t="133361" x="10126663" y="2133600"/>
          <p14:tracePt t="133377" x="10126663" y="2141538"/>
          <p14:tracePt t="133586" x="10126663" y="2149475"/>
          <p14:tracePt t="133617" x="10118725" y="2149475"/>
          <p14:tracePt t="133858" x="10110788" y="2149475"/>
          <p14:tracePt t="133874" x="10093325" y="2149475"/>
          <p14:tracePt t="133881" x="10085388" y="2159000"/>
          <p14:tracePt t="133897" x="10085388" y="2166938"/>
          <p14:tracePt t="133914" x="10075863" y="2184400"/>
          <p14:tracePt t="133930" x="10075863" y="2192338"/>
          <p14:tracePt t="133938" x="10075863" y="2209800"/>
          <p14:tracePt t="133945" x="10067925" y="2227263"/>
          <p14:tracePt t="133961" x="10059988" y="2235200"/>
          <p14:tracePt t="133969" x="10050463" y="2243138"/>
          <p14:tracePt t="133993" x="10042525" y="2252663"/>
          <p14:tracePt t="134002" x="10042525" y="2260600"/>
          <p14:tracePt t="134017" x="10042525" y="2268538"/>
          <p14:tracePt t="134097" x="10042525" y="2286000"/>
          <p14:tracePt t="134914" x="10042525" y="2278063"/>
          <p14:tracePt t="134923" x="10042525" y="2268538"/>
          <p14:tracePt t="134938" x="10042525" y="2260600"/>
          <p14:tracePt t="134961" x="10042525" y="2252663"/>
          <p14:tracePt t="135161" x="10042525" y="2243138"/>
          <p14:tracePt t="135193" x="10042525" y="2235200"/>
          <p14:tracePt t="135610" x="10042525" y="2243138"/>
          <p14:tracePt t="135618" x="10042525" y="2260600"/>
          <p14:tracePt t="135626" x="10042525" y="2293938"/>
          <p14:tracePt t="135634" x="10042525" y="2336800"/>
          <p14:tracePt t="135642" x="10042525" y="2413000"/>
          <p14:tracePt t="135650" x="10067925" y="2516188"/>
          <p14:tracePt t="135657" x="10118725" y="2660650"/>
          <p14:tracePt t="135665" x="10144125" y="2820988"/>
          <p14:tracePt t="135673" x="10144125" y="3025775"/>
          <p14:tracePt t="135681" x="10144125" y="3314700"/>
          <p14:tracePt t="135689" x="10075863" y="3654425"/>
          <p14:tracePt t="135697" x="9923463" y="4062413"/>
          <p14:tracePt t="135705" x="9720263" y="4513263"/>
          <p14:tracePt t="135713" x="9617075" y="4835525"/>
          <p14:tracePt t="135721" x="9507538" y="5183188"/>
          <p14:tracePt t="135729" x="9405938" y="5421313"/>
          <p14:tracePt t="135737" x="9320213" y="5735638"/>
          <p14:tracePt t="135745" x="9294813" y="5897563"/>
          <p14:tracePt t="135754" x="9286875" y="6042025"/>
          <p14:tracePt t="135761" x="9286875" y="6169025"/>
          <p14:tracePt t="135768" x="9286875" y="6254750"/>
          <p14:tracePt t="135777" x="9302750" y="6305550"/>
          <p14:tracePt t="135785" x="9388475" y="6399213"/>
          <p14:tracePt t="135793" x="9421813" y="6450013"/>
          <p14:tracePt t="135802" x="9558338" y="6577013"/>
          <p14:tracePt t="135809" x="9728200" y="6696075"/>
          <p14:tracePt t="135817" x="9745663" y="6696075"/>
          <p14:tracePt t="135825" x="9786938" y="6721475"/>
          <p14:tracePt t="135833" x="9864725" y="6799263"/>
          <p14:tracePt t="135841" x="9931400" y="6832600"/>
          <p14:tracePt t="136017" x="10204450" y="6731000"/>
          <p14:tracePt t="136025" x="10186988" y="6713538"/>
          <p14:tracePt t="136033" x="10144125" y="6688138"/>
          <p14:tracePt t="136041" x="10110788" y="6670675"/>
          <p14:tracePt t="136049" x="10085388" y="6670675"/>
          <p14:tracePt t="136057" x="10075863" y="6662738"/>
          <p14:tracePt t="136065" x="10067925" y="6662738"/>
          <p14:tracePt t="136097" x="10050463" y="6662738"/>
          <p14:tracePt t="136105" x="10042525" y="6662738"/>
          <p14:tracePt t="136113" x="10034588" y="6662738"/>
          <p14:tracePt t="136121" x="9991725" y="6662738"/>
          <p14:tracePt t="136129" x="9931400" y="6662738"/>
          <p14:tracePt t="136138" x="9855200" y="6688138"/>
          <p14:tracePt t="136145" x="9812338" y="6696075"/>
          <p14:tracePt t="136154" x="9761538" y="6705600"/>
          <p14:tracePt t="136169" x="9753600" y="6721475"/>
          <p14:tracePt t="136201" x="9753600" y="6731000"/>
          <p14:tracePt t="136209" x="9761538" y="6738938"/>
          <p14:tracePt t="136217" x="9786938" y="6738938"/>
          <p14:tracePt t="136225" x="9812338" y="6764338"/>
          <p14:tracePt t="136233" x="9829800" y="6772275"/>
          <p14:tracePt t="136241" x="9855200" y="6781800"/>
          <p14:tracePt t="136249" x="9880600" y="6799263"/>
          <p14:tracePt t="136257" x="9898063" y="6815138"/>
          <p14:tracePt t="136265" x="9906000" y="6815138"/>
          <p14:tracePt t="136273" x="9923463" y="6832600"/>
          <p14:tracePt t="136281" x="9940925" y="6850063"/>
          <p14:tracePt t="136609" x="11631613" y="6850063"/>
          <p14:tracePt t="136617" x="11682413" y="6840538"/>
          <p14:tracePt t="136625" x="11733213" y="6832600"/>
          <p14:tracePt t="136633" x="11766550" y="6824663"/>
          <p14:tracePt t="136641" x="11809413" y="6824663"/>
          <p14:tracePt t="136649" x="11852275" y="6824663"/>
          <p14:tracePt t="136657" x="11885613" y="6824663"/>
          <p14:tracePt t="136665" x="11895138" y="6824663"/>
          <p14:tracePt t="136673" x="11920538" y="6824663"/>
          <p14:tracePt t="136681" x="11928475" y="6824663"/>
          <p14:tracePt t="136802" x="11920538" y="6824663"/>
          <p14:tracePt t="136835" x="11920538" y="6815138"/>
          <p14:tracePt t="136841" x="11928475" y="6799263"/>
          <p14:tracePt t="136849" x="11953875" y="6799263"/>
          <p14:tracePt t="136857" x="11979275" y="6789738"/>
          <p14:tracePt t="136865" x="12030075" y="6772275"/>
          <p14:tracePt t="136873" x="12115800" y="6764338"/>
          <p14:tracePt t="136881" x="12184063" y="6764338"/>
          <p14:tracePt t="153641" x="11385550" y="3543300"/>
          <p14:tracePt t="153649" x="10934700" y="2889250"/>
          <p14:tracePt t="153657" x="10560050" y="2336800"/>
          <p14:tracePt t="153666" x="10220325" y="1878013"/>
          <p14:tracePt t="153673" x="9940925" y="1470025"/>
          <p14:tracePt t="153681" x="9702800" y="1198563"/>
          <p14:tracePt t="153689" x="9591675" y="1028700"/>
          <p14:tracePt t="153697" x="9523413" y="942975"/>
          <p14:tracePt t="153705" x="9507538" y="935038"/>
          <p14:tracePt t="153713" x="9498013" y="925513"/>
          <p14:tracePt t="153754" x="9498013" y="917575"/>
          <p14:tracePt t="153761" x="9472613" y="874713"/>
          <p14:tracePt t="153769" x="9439275" y="823913"/>
          <p14:tracePt t="153777" x="9371013" y="765175"/>
          <p14:tracePt t="153785" x="9302750" y="696913"/>
          <p14:tracePt t="153793" x="9201150" y="611188"/>
          <p14:tracePt t="153802" x="9117013" y="544513"/>
          <p14:tracePt t="153809" x="9064625" y="501650"/>
          <p14:tracePt t="153817" x="9048750" y="501650"/>
          <p14:tracePt t="153825" x="9039225" y="492125"/>
          <p14:tracePt t="153938" x="9031288" y="492125"/>
          <p14:tracePt t="153946" x="8963025" y="492125"/>
          <p14:tracePt t="153955" x="8853488" y="492125"/>
          <p14:tracePt t="153961" x="8709025" y="458788"/>
          <p14:tracePt t="153969" x="8572500" y="441325"/>
          <p14:tracePt t="153977" x="8453438" y="441325"/>
          <p14:tracePt t="153985" x="8369300" y="441325"/>
          <p14:tracePt t="153993" x="8326438" y="441325"/>
          <p14:tracePt t="154017" x="8326438" y="450850"/>
          <p14:tracePt t="154025" x="8334375" y="476250"/>
          <p14:tracePt t="154033" x="8402638" y="501650"/>
          <p14:tracePt t="154041" x="8504238" y="552450"/>
          <p14:tracePt t="154049" x="8623300" y="620713"/>
          <p14:tracePt t="154057" x="8724900" y="688975"/>
          <p14:tracePt t="154065" x="8836025" y="747713"/>
          <p14:tracePt t="154073" x="8963025" y="808038"/>
          <p14:tracePt t="154081" x="9091613" y="866775"/>
          <p14:tracePt t="154089" x="9269413" y="935038"/>
          <p14:tracePt t="154097" x="9456738" y="1036638"/>
          <p14:tracePt t="154105" x="9652000" y="1122363"/>
          <p14:tracePt t="154113" x="9804400" y="1189038"/>
          <p14:tracePt t="154121" x="9974263" y="1292225"/>
          <p14:tracePt t="154129" x="10144125" y="1385888"/>
          <p14:tracePt t="154138" x="10220325" y="1452563"/>
          <p14:tracePt t="154145" x="10306050" y="1538288"/>
          <p14:tracePt t="154155" x="10356850" y="1597025"/>
          <p14:tracePt t="154161" x="10382250" y="1649413"/>
          <p14:tracePt t="154169" x="10415588" y="1690688"/>
          <p14:tracePt t="154177" x="10415588" y="1716088"/>
          <p14:tracePt t="154185" x="10415588" y="1741488"/>
          <p14:tracePt t="154193" x="10415588" y="1776413"/>
          <p14:tracePt t="154202" x="10415588" y="1793875"/>
          <p14:tracePt t="154209" x="10415588" y="1827213"/>
          <p14:tracePt t="154217" x="10407650" y="1860550"/>
          <p14:tracePt t="154225" x="10399713" y="1920875"/>
          <p14:tracePt t="154233" x="10399713" y="1954213"/>
          <p14:tracePt t="154241" x="10382250" y="1997075"/>
          <p14:tracePt t="154249" x="10364788" y="2055813"/>
          <p14:tracePt t="154257" x="10348913" y="2108200"/>
          <p14:tracePt t="154265" x="10339388" y="2124075"/>
          <p14:tracePt t="154273" x="10313988" y="2133600"/>
          <p14:tracePt t="154289" x="10306050" y="2133600"/>
          <p14:tracePt t="154297" x="10298113" y="2133600"/>
          <p14:tracePt t="154305" x="10280650" y="2133600"/>
          <p14:tracePt t="154313" x="10271125" y="2133600"/>
          <p14:tracePt t="154321" x="10255250" y="2133600"/>
          <p14:tracePt t="154338" x="10245725" y="2133600"/>
          <p14:tracePt t="154353" x="10212388" y="2133600"/>
          <p14:tracePt t="154361" x="10194925" y="2133600"/>
          <p14:tracePt t="154369" x="10136188" y="2133600"/>
          <p14:tracePt t="154377" x="10110788" y="2133600"/>
          <p14:tracePt t="154386" x="10075863" y="2133600"/>
          <p14:tracePt t="154393" x="10050463" y="2141538"/>
          <p14:tracePt t="154403" x="10042525" y="2149475"/>
          <p14:tracePt t="154409" x="10017125" y="2174875"/>
          <p14:tracePt t="154417" x="10009188" y="2184400"/>
          <p14:tracePt t="154425" x="9999663" y="2192338"/>
          <p14:tracePt t="154433" x="9999663" y="2200275"/>
          <p14:tracePt t="154441" x="9999663" y="2209800"/>
          <p14:tracePt t="154449" x="9999663" y="2235200"/>
          <p14:tracePt t="154457" x="9999663" y="2252663"/>
          <p14:tracePt t="154465" x="9999663" y="2268538"/>
          <p14:tracePt t="154473" x="9999663" y="2293938"/>
          <p14:tracePt t="154481" x="9999663" y="2319338"/>
          <p14:tracePt t="154489" x="10009188" y="2319338"/>
          <p14:tracePt t="154513" x="10017125" y="2319338"/>
          <p14:tracePt t="154529" x="10025063" y="2319338"/>
          <p14:tracePt t="154538" x="10034588" y="2286000"/>
          <p14:tracePt t="154545" x="10067925" y="2235200"/>
          <p14:tracePt t="154555" x="10085388" y="2200275"/>
          <p14:tracePt t="154561" x="10101263" y="2174875"/>
          <p14:tracePt t="154569" x="10118725" y="2141538"/>
          <p14:tracePt t="154577" x="10126663" y="2124075"/>
          <p14:tracePt t="154586" x="10153650" y="2108200"/>
          <p14:tracePt t="154593" x="10161588" y="2098675"/>
          <p14:tracePt t="154602" x="10169525" y="2098675"/>
          <p14:tracePt t="154609" x="10179050" y="2090738"/>
          <p14:tracePt t="154738" x="10169525" y="2090738"/>
          <p14:tracePt t="154754" x="10153650" y="2090738"/>
          <p14:tracePt t="154770" x="10144125" y="2090738"/>
          <p14:tracePt t="154777" x="10136188" y="2090738"/>
          <p14:tracePt t="154785" x="10126663" y="2090738"/>
          <p14:tracePt t="154793" x="10118725" y="2090738"/>
          <p14:tracePt t="154802" x="10101263" y="2090738"/>
          <p14:tracePt t="154809" x="10085388" y="2090738"/>
          <p14:tracePt t="154817" x="10067925" y="2090738"/>
          <p14:tracePt t="154857" x="10059988" y="2090738"/>
          <p14:tracePt t="154865" x="10050463" y="2090738"/>
          <p14:tracePt t="154881" x="10034588" y="2090738"/>
          <p14:tracePt t="154889" x="10025063" y="2090738"/>
          <p14:tracePt t="154897" x="9999663" y="2090738"/>
          <p14:tracePt t="154905" x="9991725" y="2090738"/>
          <p14:tracePt t="154913" x="9983788" y="2090738"/>
          <p14:tracePt t="154921" x="9974263" y="2090738"/>
          <p14:tracePt t="154929" x="9966325" y="2090738"/>
          <p14:tracePt t="154938" x="9956800" y="2090738"/>
          <p14:tracePt t="154955" x="9940925" y="2082800"/>
          <p14:tracePt t="154961" x="9923463" y="2082800"/>
          <p14:tracePt t="154969" x="9915525" y="2082800"/>
          <p14:tracePt t="154977" x="9906000" y="2073275"/>
          <p14:tracePt t="154986" x="9890125" y="2073275"/>
          <p14:tracePt t="154993" x="9880600" y="2073275"/>
          <p14:tracePt t="155002" x="9872663" y="2073275"/>
          <p14:tracePt t="155009" x="9847263" y="2073275"/>
          <p14:tracePt t="155017" x="9839325" y="2073275"/>
          <p14:tracePt t="155025" x="9812338" y="2073275"/>
          <p14:tracePt t="155033" x="9804400" y="2073275"/>
          <p14:tracePt t="155041" x="9786938" y="2073275"/>
          <p14:tracePt t="155049" x="9779000" y="2073275"/>
          <p14:tracePt t="155057" x="9771063" y="2073275"/>
          <p14:tracePt t="155065" x="9753600" y="2073275"/>
          <p14:tracePt t="155081" x="9736138" y="2073275"/>
          <p14:tracePt t="155089" x="9720263" y="2073275"/>
          <p14:tracePt t="155105" x="9710738" y="2082800"/>
          <p14:tracePt t="155113" x="9685338" y="2090738"/>
          <p14:tracePt t="155121" x="9667875" y="2108200"/>
          <p14:tracePt t="155138" x="9652000" y="2108200"/>
          <p14:tracePt t="155154" x="9634538" y="2116138"/>
          <p14:tracePt t="155242" x="9609138" y="2124075"/>
          <p14:tracePt t="155258" x="9601200" y="2124075"/>
          <p14:tracePt t="155281" x="9601200" y="2133600"/>
          <p14:tracePt t="155297" x="9601200" y="2141538"/>
          <p14:tracePt t="155490" x="9601200" y="2133600"/>
          <p14:tracePt t="155730" x="9601200" y="2124075"/>
          <p14:tracePt t="155738" x="9601200" y="2116138"/>
          <p14:tracePt t="155761" x="9601200" y="2108200"/>
          <p14:tracePt t="155777" x="9591675" y="2108200"/>
          <p14:tracePt t="155841" x="9583738" y="2098675"/>
          <p14:tracePt t="155865" x="9583738" y="2090738"/>
          <p14:tracePt t="155881" x="9575800" y="2090738"/>
          <p14:tracePt t="155922" x="9566275" y="2082800"/>
          <p14:tracePt t="155993" x="9558338" y="2082800"/>
          <p14:tracePt t="156266" x="9540875" y="2082800"/>
          <p14:tracePt t="156442" x="9540875" y="2090738"/>
          <p14:tracePt t="156457" x="9540875" y="2108200"/>
          <p14:tracePt t="156473" x="9540875" y="2116138"/>
          <p14:tracePt t="156481" x="9540875" y="2124075"/>
          <p14:tracePt t="156489" x="9540875" y="2133600"/>
          <p14:tracePt t="156505" x="9540875" y="2141538"/>
          <p14:tracePt t="156521" x="9540875" y="2149475"/>
          <p14:tracePt t="156554" x="9540875" y="2166938"/>
          <p14:tracePt t="156593" x="9540875" y="2174875"/>
          <p14:tracePt t="156617" x="9540875" y="2184400"/>
          <p14:tracePt t="156633" x="9540875" y="2200275"/>
          <p14:tracePt t="156641" x="9540875" y="2209800"/>
          <p14:tracePt t="156697" x="9540875" y="2217738"/>
          <p14:tracePt t="156713" x="9540875" y="2227263"/>
          <p14:tracePt t="156722" x="9540875" y="2235200"/>
          <p14:tracePt t="156729" x="9540875" y="2243138"/>
          <p14:tracePt t="156746" x="9540875" y="2252663"/>
          <p14:tracePt t="156754" x="9540875" y="2260600"/>
          <p14:tracePt t="156769" x="9540875" y="2268538"/>
          <p14:tracePt t="156793" x="9540875" y="2278063"/>
          <p14:tracePt t="156826" x="9540875" y="2293938"/>
          <p14:tracePt t="156890" x="9550400" y="2303463"/>
          <p14:tracePt t="156921" x="9550400" y="2311400"/>
          <p14:tracePt t="156938" x="9550400" y="2328863"/>
          <p14:tracePt t="156946" x="9558338" y="2336800"/>
          <p14:tracePt t="156954" x="9558338" y="2344738"/>
          <p14:tracePt t="156961" x="9558338" y="2362200"/>
          <p14:tracePt t="156970" x="9575800" y="2371725"/>
          <p14:tracePt t="156977" x="9583738" y="2379663"/>
          <p14:tracePt t="156993" x="9583738" y="2397125"/>
          <p14:tracePt t="157009" x="9583738" y="2405063"/>
          <p14:tracePt t="157017" x="9583738" y="2413000"/>
          <p14:tracePt t="157033" x="9583738" y="2422525"/>
          <p14:tracePt t="157041" x="9583738" y="2430463"/>
          <p14:tracePt t="157049" x="9583738" y="2438400"/>
          <p14:tracePt t="157065" x="9583738" y="2447925"/>
          <p14:tracePt t="157073" x="9591675" y="2463800"/>
          <p14:tracePt t="157105" x="9591675" y="2473325"/>
          <p14:tracePt t="157121" x="9591675" y="2489200"/>
          <p14:tracePt t="157154" x="9591675" y="2498725"/>
          <p14:tracePt t="157161" x="9591675" y="2506663"/>
          <p14:tracePt t="157169" x="9591675" y="2516188"/>
          <p14:tracePt t="157177" x="9591675" y="2532063"/>
          <p14:tracePt t="157186" x="9591675" y="2566988"/>
          <p14:tracePt t="157193" x="9591675" y="2574925"/>
          <p14:tracePt t="157205" x="9591675" y="2592388"/>
          <p14:tracePt t="157209" x="9591675" y="2600325"/>
          <p14:tracePt t="157217" x="9591675" y="2625725"/>
          <p14:tracePt t="157225" x="9583738" y="2643188"/>
          <p14:tracePt t="157233" x="9583738" y="2651125"/>
          <p14:tracePt t="157241" x="9575800" y="2668588"/>
          <p14:tracePt t="157249" x="9575800" y="2676525"/>
          <p14:tracePt t="157257" x="9566275" y="2676525"/>
          <p14:tracePt t="157265" x="9566275" y="2693988"/>
          <p14:tracePt t="157273" x="9558338" y="2701925"/>
          <p14:tracePt t="157281" x="9558338" y="2711450"/>
          <p14:tracePt t="157289" x="9550400" y="2736850"/>
          <p14:tracePt t="157297" x="9550400" y="2744788"/>
          <p14:tracePt t="157306" x="9540875" y="2762250"/>
          <p14:tracePt t="157313" x="9532938" y="2778125"/>
          <p14:tracePt t="157386" x="9523413" y="2787650"/>
          <p14:tracePt t="157402" x="9523413" y="2795588"/>
          <p14:tracePt t="157433" x="9515475" y="2805113"/>
          <p14:tracePt t="157481" x="9507538" y="2813050"/>
          <p14:tracePt t="157489" x="9498013" y="2830513"/>
          <p14:tracePt t="157505" x="9482138" y="2846388"/>
          <p14:tracePt t="157513" x="9464675" y="2863850"/>
          <p14:tracePt t="157522" x="9456738" y="2863850"/>
          <p14:tracePt t="157529" x="9439275" y="2889250"/>
          <p14:tracePt t="157539" x="9431338" y="2897188"/>
          <p14:tracePt t="157545" x="9421813" y="2906713"/>
          <p14:tracePt t="157561" x="9413875" y="2914650"/>
          <p14:tracePt t="157609" x="9405938" y="2922588"/>
          <p14:tracePt t="157641" x="9405938" y="2932113"/>
          <p14:tracePt t="157665" x="9405938" y="2940050"/>
          <p14:tracePt t="157681" x="9405938" y="2949575"/>
          <p14:tracePt t="157697" x="9396413" y="2965450"/>
          <p14:tracePt t="157705" x="9388475" y="2974975"/>
          <p14:tracePt t="157722" x="9380538" y="2990850"/>
          <p14:tracePt t="157729" x="9371013" y="3008313"/>
          <p14:tracePt t="157739" x="9371013" y="3016250"/>
          <p14:tracePt t="157745" x="9363075" y="3025775"/>
          <p14:tracePt t="157753" x="9353550" y="3041650"/>
          <p14:tracePt t="157761" x="9353550" y="3051175"/>
          <p14:tracePt t="157770" x="9345613" y="3059113"/>
          <p14:tracePt t="157777" x="9337675" y="3076575"/>
          <p14:tracePt t="157787" x="9328150" y="3076575"/>
          <p14:tracePt t="157793" x="9328150" y="3101975"/>
          <p14:tracePt t="157803" x="9320213" y="3109913"/>
          <p14:tracePt t="157809" x="9312275" y="3109913"/>
          <p14:tracePt t="157930" x="9302750" y="3109913"/>
          <p14:tracePt t="157948" x="9302750" y="3101975"/>
          <p14:tracePt t="157954" x="9302750" y="3084513"/>
          <p14:tracePt t="157961" x="9302750" y="3067050"/>
          <p14:tracePt t="157969" x="9312275" y="3059113"/>
          <p14:tracePt t="157977" x="9320213" y="3041650"/>
          <p14:tracePt t="157985" x="9337675" y="3025775"/>
          <p14:tracePt t="157993" x="9363075" y="2990850"/>
          <p14:tracePt t="158002" x="9363075" y="2982913"/>
          <p14:tracePt t="158009" x="9388475" y="2965450"/>
          <p14:tracePt t="158017" x="9396413" y="2940050"/>
          <p14:tracePt t="158025" x="9405938" y="2922588"/>
          <p14:tracePt t="158033" x="9413875" y="2906713"/>
          <p14:tracePt t="158041" x="9421813" y="2881313"/>
          <p14:tracePt t="158049" x="9439275" y="2846388"/>
          <p14:tracePt t="158057" x="9456738" y="2830513"/>
          <p14:tracePt t="158065" x="9456738" y="2813050"/>
          <p14:tracePt t="158073" x="9472613" y="2795588"/>
          <p14:tracePt t="158081" x="9482138" y="2752725"/>
          <p14:tracePt t="158089" x="9498013" y="2711450"/>
          <p14:tracePt t="158097" x="9507538" y="2693988"/>
          <p14:tracePt t="158105" x="9507538" y="2668588"/>
          <p14:tracePt t="158113" x="9515475" y="2625725"/>
          <p14:tracePt t="158121" x="9515475" y="2592388"/>
          <p14:tracePt t="158129" x="9523413" y="2557463"/>
          <p14:tracePt t="158138" x="9523413" y="2549525"/>
          <p14:tracePt t="158145" x="9523413" y="2516188"/>
          <p14:tracePt t="158154" x="9540875" y="2489200"/>
          <p14:tracePt t="158161" x="9540875" y="2481263"/>
          <p14:tracePt t="158170" x="9550400" y="2447925"/>
          <p14:tracePt t="158177" x="9550400" y="2438400"/>
          <p14:tracePt t="158187" x="9558338" y="2413000"/>
          <p14:tracePt t="158193" x="9558338" y="2397125"/>
          <p14:tracePt t="158202" x="9558338" y="2371725"/>
          <p14:tracePt t="158209" x="9566275" y="2344738"/>
          <p14:tracePt t="158217" x="9566275" y="2319338"/>
          <p14:tracePt t="158225" x="9566275" y="2293938"/>
          <p14:tracePt t="158233" x="9566275" y="2286000"/>
          <p14:tracePt t="158241" x="9566275" y="2260600"/>
          <p14:tracePt t="158249" x="9566275" y="2243138"/>
          <p14:tracePt t="158257" x="9583738" y="2209800"/>
          <p14:tracePt t="158273" x="9583738" y="2192338"/>
          <p14:tracePt t="158281" x="9591675" y="2174875"/>
          <p14:tracePt t="158297" x="9601200" y="2149475"/>
          <p14:tracePt t="158321" x="9601200" y="2141538"/>
          <p14:tracePt t="158329" x="9601200" y="2124075"/>
          <p14:tracePt t="158418" x="9609138" y="2116138"/>
          <p14:tracePt t="158449" x="9617075" y="2116138"/>
          <p14:tracePt t="158465" x="9626600" y="2116138"/>
          <p14:tracePt t="158481" x="9634538" y="2108200"/>
          <p14:tracePt t="158505" x="9642475" y="2108200"/>
          <p14:tracePt t="158522" x="9652000" y="2108200"/>
          <p14:tracePt t="158538" x="9659938" y="2108200"/>
          <p14:tracePt t="158546" x="9667875" y="2116138"/>
          <p14:tracePt t="158554" x="9677400" y="2116138"/>
          <p14:tracePt t="158561" x="9677400" y="2124075"/>
          <p14:tracePt t="158571" x="9677400" y="2149475"/>
          <p14:tracePt t="158586" x="9677400" y="2174875"/>
          <p14:tracePt t="158602" x="9677400" y="2184400"/>
          <p14:tracePt t="158609" x="9677400" y="2192338"/>
          <p14:tracePt t="158625" x="9677400" y="2209800"/>
          <p14:tracePt t="158657" x="9667875" y="2227263"/>
          <p14:tracePt t="158673" x="9667875" y="2235200"/>
          <p14:tracePt t="158681" x="9652000" y="2235200"/>
          <p14:tracePt t="158697" x="9642475" y="2243138"/>
          <p14:tracePt t="158706" x="9642475" y="2252663"/>
          <p14:tracePt t="158714" x="9626600" y="2252663"/>
          <p14:tracePt t="158729" x="9609138" y="2260600"/>
          <p14:tracePt t="158826" x="9601200" y="2252663"/>
          <p14:tracePt t="158858" x="9601200" y="2243138"/>
          <p14:tracePt t="158866" x="9601200" y="2227263"/>
          <p14:tracePt t="158881" x="9601200" y="2217738"/>
          <p14:tracePt t="158889" x="9601200" y="2209800"/>
          <p14:tracePt t="158897" x="9601200" y="2200275"/>
          <p14:tracePt t="158913" x="9601200" y="2192338"/>
          <p14:tracePt t="158921" x="9601200" y="2184400"/>
          <p14:tracePt t="158946" x="9601200" y="2166938"/>
          <p14:tracePt t="158954" x="9601200" y="2159000"/>
          <p14:tracePt t="158961" x="9609138" y="2159000"/>
          <p14:tracePt t="158970" x="9617075" y="2159000"/>
          <p14:tracePt t="158993" x="9634538" y="2159000"/>
          <p14:tracePt t="159002" x="9642475" y="2159000"/>
          <p14:tracePt t="159025" x="9652000" y="2159000"/>
          <p14:tracePt t="159033" x="9677400" y="2159000"/>
          <p14:tracePt t="159049" x="9677400" y="2166938"/>
          <p14:tracePt t="159057" x="9677400" y="2184400"/>
          <p14:tracePt t="159065" x="9677400" y="2200275"/>
          <p14:tracePt t="159073" x="9677400" y="2227263"/>
          <p14:tracePt t="159081" x="9677400" y="2252663"/>
          <p14:tracePt t="159089" x="9677400" y="2268538"/>
          <p14:tracePt t="159097" x="9677400" y="2278063"/>
          <p14:tracePt t="159105" x="9677400" y="2293938"/>
          <p14:tracePt t="159113" x="9677400" y="2303463"/>
          <p14:tracePt t="159121" x="9677400" y="2319338"/>
          <p14:tracePt t="159129" x="9677400" y="2328863"/>
          <p14:tracePt t="159145" x="9667875" y="2336800"/>
          <p14:tracePt t="159170" x="9659938" y="2336800"/>
          <p14:tracePt t="159188" x="9652000" y="2336800"/>
          <p14:tracePt t="159193" x="9634538" y="2336800"/>
          <p14:tracePt t="159202" x="9626600" y="2336800"/>
          <p14:tracePt t="159209" x="9617075" y="2336800"/>
          <p14:tracePt t="159217" x="9609138" y="2336800"/>
          <p14:tracePt t="159233" x="9583738" y="2336800"/>
          <p14:tracePt t="159241" x="9583738" y="2328863"/>
          <p14:tracePt t="159249" x="9575800" y="2319338"/>
          <p14:tracePt t="159265" x="9558338" y="2319338"/>
          <p14:tracePt t="159273" x="9558338" y="2311400"/>
          <p14:tracePt t="159281" x="9558338" y="2293938"/>
          <p14:tracePt t="159297" x="9558338" y="2268538"/>
          <p14:tracePt t="159313" x="9558338" y="2260600"/>
          <p14:tracePt t="159321" x="9558338" y="2243138"/>
          <p14:tracePt t="159338" x="9558338" y="2235200"/>
          <p14:tracePt t="159345" x="9558338" y="2227263"/>
          <p14:tracePt t="159354" x="9583738" y="2227263"/>
          <p14:tracePt t="159361" x="9583738" y="2217738"/>
          <p14:tracePt t="159377" x="9591675" y="2217738"/>
          <p14:tracePt t="159386" x="9601200" y="2217738"/>
          <p14:tracePt t="159393" x="9609138" y="2217738"/>
          <p14:tracePt t="159409" x="9617075" y="2217738"/>
          <p14:tracePt t="159425" x="9626600" y="2217738"/>
          <p14:tracePt t="159441" x="9634538" y="2217738"/>
          <p14:tracePt t="159449" x="9642475" y="2217738"/>
          <p14:tracePt t="159457" x="9652000" y="2217738"/>
          <p14:tracePt t="159465" x="9659938" y="2227263"/>
          <p14:tracePt t="159473" x="9659938" y="2235200"/>
          <p14:tracePt t="159481" x="9677400" y="2243138"/>
          <p14:tracePt t="159513" x="9677400" y="2260600"/>
          <p14:tracePt t="159538" x="9677400" y="2268538"/>
          <p14:tracePt t="159554" x="9677400" y="2286000"/>
          <p14:tracePt t="159569" x="9667875" y="2286000"/>
          <p14:tracePt t="159577" x="9652000" y="2286000"/>
          <p14:tracePt t="159585" x="9642475" y="2286000"/>
          <p14:tracePt t="159593" x="9626600" y="2286000"/>
          <p14:tracePt t="159602" x="9617075" y="2286000"/>
          <p14:tracePt t="159609" x="9609138" y="2286000"/>
          <p14:tracePt t="159617" x="9591675" y="2286000"/>
          <p14:tracePt t="159625" x="9583738" y="2286000"/>
          <p14:tracePt t="159641" x="9575800" y="2286000"/>
          <p14:tracePt t="159649" x="9550400" y="2268538"/>
          <p14:tracePt t="159665" x="9550400" y="2260600"/>
          <p14:tracePt t="159673" x="9550400" y="2235200"/>
          <p14:tracePt t="159681" x="9540875" y="2235200"/>
          <p14:tracePt t="159689" x="9532938" y="2217738"/>
          <p14:tracePt t="159697" x="9532938" y="2209800"/>
          <p14:tracePt t="159713" x="9532938" y="2200275"/>
          <p14:tracePt t="159722" x="9532938" y="2192338"/>
          <p14:tracePt t="159729" x="9532938" y="2184400"/>
          <p14:tracePt t="159738" x="9532938" y="2174875"/>
          <p14:tracePt t="159754" x="9532938" y="2159000"/>
          <p14:tracePt t="159761" x="9540875" y="2159000"/>
          <p14:tracePt t="159785" x="9550400" y="2159000"/>
          <p14:tracePt t="159793" x="9558338" y="2159000"/>
          <p14:tracePt t="159809" x="9566275" y="2159000"/>
          <p14:tracePt t="159817" x="9575800" y="2159000"/>
          <p14:tracePt t="159825" x="9583738" y="2159000"/>
          <p14:tracePt t="159849" x="9601200" y="2159000"/>
          <p14:tracePt t="159857" x="9609138" y="2159000"/>
          <p14:tracePt t="159881" x="9617075" y="2159000"/>
          <p14:tracePt t="159889" x="9626600" y="2174875"/>
          <p14:tracePt t="159905" x="9626600" y="2200275"/>
          <p14:tracePt t="159913" x="9626600" y="2209800"/>
          <p14:tracePt t="159929" x="9626600" y="2227263"/>
          <p14:tracePt t="159945" x="9626600" y="2235200"/>
          <p14:tracePt t="159993" x="9626600" y="2243138"/>
          <p14:tracePt t="160002" x="9617075" y="2243138"/>
          <p14:tracePt t="160017" x="9609138" y="2243138"/>
          <p14:tracePt t="160025" x="9601200" y="2243138"/>
          <p14:tracePt t="160033" x="9591675" y="2243138"/>
          <p14:tracePt t="160041" x="9575800" y="2243138"/>
          <p14:tracePt t="160049" x="9566275" y="2243138"/>
          <p14:tracePt t="160057" x="9558338" y="2243138"/>
          <p14:tracePt t="160065" x="9550400" y="2243138"/>
          <p14:tracePt t="160073" x="9540875" y="2243138"/>
          <p14:tracePt t="160089" x="9523413" y="2243138"/>
          <p14:tracePt t="160178" x="9523413" y="2235200"/>
          <p14:tracePt t="160188" x="9523413" y="2227263"/>
          <p14:tracePt t="160209" x="9523413" y="2209800"/>
          <p14:tracePt t="160217" x="9523413" y="2200275"/>
          <p14:tracePt t="160225" x="9532938" y="2184400"/>
          <p14:tracePt t="160233" x="9550400" y="2184400"/>
          <p14:tracePt t="160241" x="9550400" y="2174875"/>
          <p14:tracePt t="160249" x="9558338" y="2166938"/>
          <p14:tracePt t="160257" x="9575800" y="2159000"/>
          <p14:tracePt t="160273" x="9583738" y="2159000"/>
          <p14:tracePt t="160281" x="9591675" y="2159000"/>
          <p14:tracePt t="160297" x="9601200" y="2159000"/>
          <p14:tracePt t="160305" x="9609138" y="2159000"/>
          <p14:tracePt t="160337" x="9617075" y="2159000"/>
          <p14:tracePt t="160377" x="9634538" y="2159000"/>
          <p14:tracePt t="160393" x="9642475" y="2159000"/>
          <p14:tracePt t="160417" x="9652000" y="2159000"/>
          <p14:tracePt t="160425" x="9659938" y="2159000"/>
          <p14:tracePt t="160441" x="9659938" y="2166938"/>
          <p14:tracePt t="160449" x="9659938" y="2174875"/>
          <p14:tracePt t="160465" x="9659938" y="2200275"/>
          <p14:tracePt t="160473" x="9659938" y="2209800"/>
          <p14:tracePt t="160489" x="9659938" y="2227263"/>
          <p14:tracePt t="160505" x="9659938" y="2235200"/>
          <p14:tracePt t="160529" x="9659938" y="2243138"/>
          <p14:tracePt t="160538" x="9652000" y="2252663"/>
          <p14:tracePt t="160554" x="9634538" y="2252663"/>
          <p14:tracePt t="160570" x="9617075" y="2252663"/>
          <p14:tracePt t="160609" x="9609138" y="2252663"/>
          <p14:tracePt t="160625" x="9601200" y="2252663"/>
          <p14:tracePt t="160641" x="9591675" y="2252663"/>
          <p14:tracePt t="160649" x="9583738" y="2243138"/>
          <p14:tracePt t="160657" x="9583738" y="2235200"/>
          <p14:tracePt t="160665" x="9575800" y="2235200"/>
          <p14:tracePt t="160673" x="9575800" y="2227263"/>
          <p14:tracePt t="160681" x="9575800" y="2209800"/>
          <p14:tracePt t="160689" x="9575800" y="2200275"/>
          <p14:tracePt t="160697" x="9575800" y="2174875"/>
          <p14:tracePt t="160713" x="9575800" y="2159000"/>
          <p14:tracePt t="160721" x="9575800" y="2149475"/>
          <p14:tracePt t="160729" x="9575800" y="2141538"/>
          <p14:tracePt t="160745" x="9575800" y="2133600"/>
          <p14:tracePt t="160753" x="9583738" y="2124075"/>
          <p14:tracePt t="160785" x="9609138" y="2108200"/>
          <p14:tracePt t="160809" x="9617075" y="2108200"/>
          <p14:tracePt t="160817" x="9634538" y="2108200"/>
          <p14:tracePt t="160849" x="9642475" y="2108200"/>
          <p14:tracePt t="160857" x="9652000" y="2108200"/>
          <p14:tracePt t="160873" x="9659938" y="2108200"/>
          <p14:tracePt t="160889" x="9667875" y="2108200"/>
          <p14:tracePt t="160897" x="9677400" y="2108200"/>
          <p14:tracePt t="160905" x="9677400" y="2116138"/>
          <p14:tracePt t="160913" x="9677400" y="2124075"/>
          <p14:tracePt t="160921" x="9685338" y="2141538"/>
          <p14:tracePt t="160929" x="9685338" y="2159000"/>
          <p14:tracePt t="160938" x="9685338" y="2174875"/>
          <p14:tracePt t="160945" x="9685338" y="2184400"/>
          <p14:tracePt t="160955" x="9685338" y="2192338"/>
          <p14:tracePt t="160961" x="9685338" y="2200275"/>
          <p14:tracePt t="160970" x="9685338" y="2209800"/>
          <p14:tracePt t="161033" x="9685338" y="2217738"/>
          <p14:tracePt t="161041" x="9677400" y="2217738"/>
          <p14:tracePt t="161049" x="9667875" y="2217738"/>
          <p14:tracePt t="161065" x="9642475" y="2217738"/>
          <p14:tracePt t="161073" x="9634538" y="2217738"/>
          <p14:tracePt t="161105" x="9617075" y="2217738"/>
          <p14:tracePt t="161138" x="9609138" y="2217738"/>
          <p14:tracePt t="161145" x="9609138" y="2209800"/>
          <p14:tracePt t="161154" x="9609138" y="2200275"/>
          <p14:tracePt t="161177" x="9609138" y="2184400"/>
          <p14:tracePt t="161185" x="9609138" y="2174875"/>
          <p14:tracePt t="161209" x="9609138" y="2166938"/>
          <p14:tracePt t="161233" x="9617075" y="2159000"/>
          <p14:tracePt t="161249" x="9626600" y="2159000"/>
          <p14:tracePt t="161257" x="9626600" y="2149475"/>
          <p14:tracePt t="161265" x="9642475" y="2141538"/>
          <p14:tracePt t="161281" x="9652000" y="2141538"/>
          <p14:tracePt t="161289" x="9667875" y="2133600"/>
          <p14:tracePt t="161305" x="9677400" y="2133600"/>
          <p14:tracePt t="161329" x="9685338" y="2133600"/>
          <p14:tracePt t="161370" x="9694863" y="2133600"/>
          <p14:tracePt t="161377" x="9710738" y="2141538"/>
          <p14:tracePt t="161386" x="9710738" y="2149475"/>
          <p14:tracePt t="161402" x="9710738" y="2174875"/>
          <p14:tracePt t="161409" x="9710738" y="2184400"/>
          <p14:tracePt t="161417" x="9710738" y="2200275"/>
          <p14:tracePt t="161425" x="9710738" y="2209800"/>
          <p14:tracePt t="161433" x="9710738" y="2217738"/>
          <p14:tracePt t="161441" x="9702800" y="2227263"/>
          <p14:tracePt t="161457" x="9685338" y="2227263"/>
          <p14:tracePt t="161465" x="9677400" y="2227263"/>
          <p14:tracePt t="161473" x="9667875" y="2227263"/>
          <p14:tracePt t="161481" x="9652000" y="2227263"/>
          <p14:tracePt t="161497" x="9634538" y="2227263"/>
          <p14:tracePt t="161513" x="9617075" y="2227263"/>
          <p14:tracePt t="161521" x="9609138" y="2227263"/>
          <p14:tracePt t="161529" x="9601200" y="2227263"/>
          <p14:tracePt t="161538" x="9583738" y="2227263"/>
          <p14:tracePt t="161545" x="9566275" y="2227263"/>
          <p14:tracePt t="161553" x="9558338" y="2227263"/>
          <p14:tracePt t="161561" x="9550400" y="2217738"/>
          <p14:tracePt t="161569" x="9550400" y="2209800"/>
          <p14:tracePt t="161577" x="9540875" y="2209800"/>
          <p14:tracePt t="161586" x="9540875" y="2200275"/>
          <p14:tracePt t="161593" x="9540875" y="2192338"/>
          <p14:tracePt t="161602" x="9540875" y="2184400"/>
          <p14:tracePt t="161609" x="9540875" y="2166938"/>
          <p14:tracePt t="161617" x="9540875" y="2159000"/>
          <p14:tracePt t="161633" x="9540875" y="2149475"/>
          <p14:tracePt t="161641" x="9540875" y="2141538"/>
          <p14:tracePt t="161673" x="9550400" y="2141538"/>
          <p14:tracePt t="161681" x="9566275" y="2141538"/>
          <p14:tracePt t="161697" x="9575800" y="2141538"/>
          <p14:tracePt t="161705" x="9583738" y="2141538"/>
          <p14:tracePt t="161713" x="9591675" y="2141538"/>
          <p14:tracePt t="161721" x="9609138" y="2141538"/>
          <p14:tracePt t="161729" x="9617075" y="2141538"/>
          <p14:tracePt t="161738" x="9626600" y="2141538"/>
          <p14:tracePt t="161745" x="9642475" y="2141538"/>
          <p14:tracePt t="161753" x="9659938" y="2149475"/>
          <p14:tracePt t="161769" x="9667875" y="2166938"/>
          <p14:tracePt t="161777" x="9677400" y="2184400"/>
          <p14:tracePt t="161786" x="9685338" y="2184400"/>
          <p14:tracePt t="161793" x="9685338" y="2192338"/>
          <p14:tracePt t="161802" x="9685338" y="2209800"/>
          <p14:tracePt t="161833" x="9677400" y="2227263"/>
          <p14:tracePt t="161849" x="9667875" y="2235200"/>
          <p14:tracePt t="161857" x="9642475" y="2235200"/>
          <p14:tracePt t="161865" x="9634538" y="2235200"/>
          <p14:tracePt t="161873" x="9609138" y="2243138"/>
          <p14:tracePt t="161881" x="9601200" y="2243138"/>
          <p14:tracePt t="161889" x="9591675" y="2243138"/>
          <p14:tracePt t="161897" x="9575800" y="2243138"/>
          <p14:tracePt t="161905" x="9566275" y="2243138"/>
          <p14:tracePt t="161922" x="9550400" y="2243138"/>
          <p14:tracePt t="161929" x="9540875" y="2243138"/>
          <p14:tracePt t="161955" x="9532938" y="2243138"/>
          <p14:tracePt t="161969" x="9532938" y="2227263"/>
          <p14:tracePt t="161986" x="9532938" y="2217738"/>
          <p14:tracePt t="161993" x="9532938" y="2200275"/>
          <p14:tracePt t="162002" x="9532938" y="2192338"/>
          <p14:tracePt t="162017" x="9532938" y="2184400"/>
          <p14:tracePt t="162041" x="9532938" y="2174875"/>
          <p14:tracePt t="162065" x="9540875" y="2174875"/>
          <p14:tracePt t="162081" x="9550400" y="2174875"/>
          <p14:tracePt t="162089" x="9566275" y="2174875"/>
          <p14:tracePt t="162097" x="9575800" y="2174875"/>
          <p14:tracePt t="162106" x="9591675" y="2174875"/>
          <p14:tracePt t="162113" x="9601200" y="2174875"/>
          <p14:tracePt t="162129" x="9609138" y="2174875"/>
          <p14:tracePt t="162218" x="9617075" y="2174875"/>
          <p14:tracePt t="162250" x="9617075" y="2184400"/>
          <p14:tracePt t="162266" x="9609138" y="2200275"/>
          <p14:tracePt t="162274" x="9601200" y="2209800"/>
          <p14:tracePt t="162289" x="9575800" y="2235200"/>
          <p14:tracePt t="162297" x="9558338" y="2252663"/>
          <p14:tracePt t="162306" x="9550400" y="2260600"/>
          <p14:tracePt t="162313" x="9540875" y="2286000"/>
          <p14:tracePt t="162322" x="9515475" y="2336800"/>
          <p14:tracePt t="162329" x="9507538" y="2362200"/>
          <p14:tracePt t="162338" x="9507538" y="2422525"/>
          <p14:tracePt t="162345" x="9482138" y="2498725"/>
          <p14:tracePt t="162355" x="9456738" y="2600325"/>
          <p14:tracePt t="162361" x="9405938" y="2727325"/>
          <p14:tracePt t="162369" x="9371013" y="2846388"/>
          <p14:tracePt t="162377" x="9345613" y="3008313"/>
          <p14:tracePt t="162386" x="9294813" y="3211513"/>
          <p14:tracePt t="162393" x="9277350" y="3348038"/>
          <p14:tracePt t="162402" x="9244013" y="3484563"/>
          <p14:tracePt t="162409" x="9218613" y="3594100"/>
          <p14:tracePt t="162417" x="9209088" y="3697288"/>
          <p14:tracePt t="162425" x="9193213" y="3756025"/>
          <p14:tracePt t="162433" x="9193213" y="3832225"/>
          <p14:tracePt t="162441" x="9193213" y="3875088"/>
          <p14:tracePt t="162450" x="9193213" y="3900488"/>
          <p14:tracePt t="162457" x="9183688" y="3925888"/>
          <p14:tracePt t="162465" x="9183688" y="3951288"/>
          <p14:tracePt t="162473" x="9183688" y="3960813"/>
          <p14:tracePt t="162489" x="9183688" y="3968750"/>
          <p14:tracePt t="162505" x="9183688" y="3986213"/>
          <p14:tracePt t="162522" x="9183688" y="4002088"/>
          <p14:tracePt t="162538" x="9193213" y="4011613"/>
          <p14:tracePt t="162545" x="9193213" y="4019550"/>
          <p14:tracePt t="162554" x="9201150" y="4037013"/>
          <p14:tracePt t="162561" x="9201150" y="4079875"/>
          <p14:tracePt t="162569" x="9201150" y="4121150"/>
          <p14:tracePt t="162577" x="9201150" y="4164013"/>
          <p14:tracePt t="162586" x="9201150" y="4206875"/>
          <p14:tracePt t="162593" x="9201150" y="4249738"/>
          <p14:tracePt t="162602" x="9201150" y="4308475"/>
          <p14:tracePt t="162609" x="9218613" y="4384675"/>
          <p14:tracePt t="162617" x="9218613" y="4445000"/>
          <p14:tracePt t="162625" x="9218613" y="4486275"/>
          <p14:tracePt t="162633" x="9236075" y="4538663"/>
          <p14:tracePt t="162641" x="9269413" y="4597400"/>
          <p14:tracePt t="162649" x="9302750" y="4648200"/>
          <p14:tracePt t="162657" x="9337675" y="4683125"/>
          <p14:tracePt t="162665" x="9388475" y="4708525"/>
          <p14:tracePt t="162673" x="9413875" y="4708525"/>
          <p14:tracePt t="162681" x="9431338" y="4708525"/>
          <p14:tracePt t="162689" x="9447213" y="4724400"/>
          <p14:tracePt t="162818" x="9456738" y="4716463"/>
          <p14:tracePt t="162834" x="9456738" y="4699000"/>
          <p14:tracePt t="162850" x="9456738" y="4691063"/>
          <p14:tracePt t="162866" x="9464675" y="4683125"/>
          <p14:tracePt t="162874" x="9490075" y="4665663"/>
          <p14:tracePt t="162881" x="9498013" y="4648200"/>
          <p14:tracePt t="162890" x="9507538" y="4640263"/>
          <p14:tracePt t="162897" x="9523413" y="4622800"/>
          <p14:tracePt t="162907" x="9540875" y="4614863"/>
          <p14:tracePt t="162913" x="9566275" y="4597400"/>
          <p14:tracePt t="162922" x="9566275" y="4579938"/>
          <p14:tracePt t="162929" x="9575800" y="4572000"/>
          <p14:tracePt t="162938" x="9575800" y="4564063"/>
          <p14:tracePt t="162945" x="9591675" y="4546600"/>
          <p14:tracePt t="162955" x="9591675" y="4538663"/>
          <p14:tracePt t="162961" x="9591675" y="4529138"/>
          <p14:tracePt t="162969" x="9591675" y="4521200"/>
          <p14:tracePt t="162985" x="9591675" y="4513263"/>
          <p14:tracePt t="163009" x="9591675" y="4495800"/>
          <p14:tracePt t="163025" x="9591675" y="4486275"/>
          <p14:tracePt t="163210" x="9591675" y="4478338"/>
          <p14:tracePt t="163218" x="9583738" y="4460875"/>
          <p14:tracePt t="163225" x="9566275" y="4452938"/>
          <p14:tracePt t="163233" x="9550400" y="4435475"/>
          <p14:tracePt t="163241" x="9540875" y="4402138"/>
          <p14:tracePt t="163249" x="9523413" y="4351338"/>
          <p14:tracePt t="163257" x="9515475" y="4333875"/>
          <p14:tracePt t="163265" x="9515475" y="4275138"/>
          <p14:tracePt t="163273" x="9507538" y="4214813"/>
          <p14:tracePt t="163281" x="9498013" y="4146550"/>
          <p14:tracePt t="163289" x="9498013" y="4070350"/>
          <p14:tracePt t="163297" x="9472613" y="4011613"/>
          <p14:tracePt t="163305" x="9464675" y="3925888"/>
          <p14:tracePt t="163313" x="9439275" y="3849688"/>
          <p14:tracePt t="163321" x="9421813" y="3798888"/>
          <p14:tracePt t="163329" x="9405938" y="3713163"/>
          <p14:tracePt t="163338" x="9388475" y="3654425"/>
          <p14:tracePt t="163345" x="9371013" y="3578225"/>
          <p14:tracePt t="163353" x="9363075" y="3509963"/>
          <p14:tracePt t="163361" x="9363075" y="3449638"/>
          <p14:tracePt t="163370" x="9353550" y="3390900"/>
          <p14:tracePt t="163377" x="9353550" y="3314700"/>
          <p14:tracePt t="163385" x="9353550" y="3271838"/>
          <p14:tracePt t="163393" x="9353550" y="3254375"/>
          <p14:tracePt t="163401" x="9353550" y="3221038"/>
          <p14:tracePt t="163409" x="9353550" y="3186113"/>
          <p14:tracePt t="163417" x="9363075" y="3170238"/>
          <p14:tracePt t="163425" x="9388475" y="3160713"/>
          <p14:tracePt t="163433" x="9396413" y="3160713"/>
          <p14:tracePt t="163441" x="9396413" y="3152775"/>
          <p14:tracePt t="163449" x="9396413" y="3144838"/>
          <p14:tracePt t="163465" x="9396413" y="3127375"/>
          <p14:tracePt t="163473" x="9396413" y="3109913"/>
          <p14:tracePt t="163505" x="9396413" y="3094038"/>
          <p14:tracePt t="163545" x="9396413" y="3084513"/>
          <p14:tracePt t="163561" x="9396413" y="3059113"/>
          <p14:tracePt t="163577" x="9396413" y="3025775"/>
          <p14:tracePt t="163586" x="9396413" y="3016250"/>
          <p14:tracePt t="163593" x="9396413" y="2974975"/>
          <p14:tracePt t="163602" x="9396413" y="2949575"/>
          <p14:tracePt t="163609" x="9396413" y="2906713"/>
          <p14:tracePt t="163617" x="9396413" y="2863850"/>
          <p14:tracePt t="163625" x="9396413" y="2820988"/>
          <p14:tracePt t="163633" x="9396413" y="2762250"/>
          <p14:tracePt t="163641" x="9396413" y="2719388"/>
          <p14:tracePt t="163649" x="9396413" y="2676525"/>
          <p14:tracePt t="163657" x="9396413" y="2633663"/>
          <p14:tracePt t="163665" x="9396413" y="2582863"/>
          <p14:tracePt t="163673" x="9396413" y="2549525"/>
          <p14:tracePt t="163681" x="9396413" y="2506663"/>
          <p14:tracePt t="163689" x="9396413" y="2489200"/>
          <p14:tracePt t="163697" x="9396413" y="2455863"/>
          <p14:tracePt t="163705" x="9396413" y="2422525"/>
          <p14:tracePt t="163713" x="9396413" y="2397125"/>
          <p14:tracePt t="163721" x="9396413" y="2379663"/>
          <p14:tracePt t="163729" x="9396413" y="2354263"/>
          <p14:tracePt t="163745" x="9396413" y="2344738"/>
          <p14:tracePt t="163754" x="9396413" y="2319338"/>
          <p14:tracePt t="163769" x="9405938" y="2311400"/>
          <p14:tracePt t="163809" x="9405938" y="2303463"/>
          <p14:tracePt t="163817" x="9413875" y="2293938"/>
          <p14:tracePt t="163921" x="9413875" y="2278063"/>
          <p14:tracePt t="163938" x="9431338" y="2268538"/>
          <p14:tracePt t="163945" x="9439275" y="2268538"/>
          <p14:tracePt t="163961" x="9447213" y="2260600"/>
          <p14:tracePt t="163969" x="9464675" y="2243138"/>
          <p14:tracePt t="163977" x="9472613" y="2235200"/>
          <p14:tracePt t="163993" x="9482138" y="2235200"/>
          <p14:tracePt t="164001" x="9482138" y="2217738"/>
          <p14:tracePt t="164009" x="9490075" y="2209800"/>
          <p14:tracePt t="164017" x="9507538" y="2200275"/>
          <p14:tracePt t="164170" x="9523413" y="2200275"/>
          <p14:tracePt t="164196" x="9532938" y="2200275"/>
          <p14:tracePt t="164209" x="9532938" y="2209800"/>
          <p14:tracePt t="164218" x="9532938" y="2217738"/>
          <p14:tracePt t="164225" x="9532938" y="2235200"/>
          <p14:tracePt t="164233" x="9532938" y="2252663"/>
          <p14:tracePt t="164241" x="9532938" y="2268538"/>
          <p14:tracePt t="164249" x="9532938" y="2278063"/>
          <p14:tracePt t="164257" x="9532938" y="2286000"/>
          <p14:tracePt t="164265" x="9532938" y="2311400"/>
          <p14:tracePt t="164273" x="9532938" y="2328863"/>
          <p14:tracePt t="164281" x="9532938" y="2344738"/>
          <p14:tracePt t="164289" x="9532938" y="2362200"/>
          <p14:tracePt t="164297" x="9532938" y="2387600"/>
          <p14:tracePt t="164305" x="9523413" y="2422525"/>
          <p14:tracePt t="164313" x="9515475" y="2438400"/>
          <p14:tracePt t="164321" x="9515475" y="2473325"/>
          <p14:tracePt t="164329" x="9498013" y="2506663"/>
          <p14:tracePt t="164338" x="9490075" y="2557463"/>
          <p14:tracePt t="164345" x="9472613" y="2600325"/>
          <p14:tracePt t="164355" x="9447213" y="2633663"/>
          <p14:tracePt t="164361" x="9439275" y="2693988"/>
          <p14:tracePt t="164369" x="9431338" y="2727325"/>
          <p14:tracePt t="164377" x="9421813" y="2752725"/>
          <p14:tracePt t="164385" x="9405938" y="2795588"/>
          <p14:tracePt t="164393" x="9405938" y="2820988"/>
          <p14:tracePt t="164402" x="9396413" y="2838450"/>
          <p14:tracePt t="164409" x="9388475" y="2863850"/>
          <p14:tracePt t="164417" x="9388475" y="2897188"/>
          <p14:tracePt t="164425" x="9388475" y="2932113"/>
          <p14:tracePt t="164433" x="9388475" y="2949575"/>
          <p14:tracePt t="164441" x="9388475" y="2974975"/>
          <p14:tracePt t="164449" x="9388475" y="2990850"/>
          <p14:tracePt t="164457" x="9388475" y="3033713"/>
          <p14:tracePt t="164465" x="9388475" y="3067050"/>
          <p14:tracePt t="164473" x="9371013" y="3101975"/>
          <p14:tracePt t="164481" x="9345613" y="3144838"/>
          <p14:tracePt t="164489" x="9337675" y="3160713"/>
          <p14:tracePt t="164497" x="9320213" y="3195638"/>
          <p14:tracePt t="164505" x="9312275" y="3211513"/>
          <p14:tracePt t="164513" x="9302750" y="3221038"/>
          <p14:tracePt t="164521" x="9302750" y="3238500"/>
          <p14:tracePt t="164529" x="9277350" y="3263900"/>
          <p14:tracePt t="164538" x="9277350" y="3271838"/>
          <p14:tracePt t="164545" x="9269413" y="3279775"/>
          <p14:tracePt t="164554" x="9269413" y="3305175"/>
          <p14:tracePt t="164561" x="9261475" y="3330575"/>
          <p14:tracePt t="164569" x="9244013" y="3348038"/>
          <p14:tracePt t="164577" x="9236075" y="3382963"/>
          <p14:tracePt t="164585" x="9236075" y="3416300"/>
          <p14:tracePt t="164593" x="9226550" y="3433763"/>
          <p14:tracePt t="164602" x="9193213" y="3475038"/>
          <p14:tracePt t="164609" x="9175750" y="3527425"/>
          <p14:tracePt t="164617" x="9158288" y="3568700"/>
          <p14:tracePt t="164625" x="9150350" y="3586163"/>
          <p14:tracePt t="164633" x="9132888" y="3611563"/>
          <p14:tracePt t="164641" x="9117013" y="3646488"/>
          <p14:tracePt t="164649" x="9107488" y="3679825"/>
          <p14:tracePt t="164657" x="9099550" y="3697288"/>
          <p14:tracePt t="164665" x="9091613" y="3722688"/>
          <p14:tracePt t="164673" x="9091613" y="3763963"/>
          <p14:tracePt t="164681" x="9074150" y="3816350"/>
          <p14:tracePt t="164689" x="9074150" y="3824288"/>
          <p14:tracePt t="164697" x="9074150" y="3857625"/>
          <p14:tracePt t="164705" x="9074150" y="3883025"/>
          <p14:tracePt t="164713" x="9074150" y="3917950"/>
          <p14:tracePt t="164721" x="9074150" y="3935413"/>
          <p14:tracePt t="164729" x="9074150" y="3960813"/>
          <p14:tracePt t="164738" x="9074150" y="3994150"/>
          <p14:tracePt t="164745" x="9074150" y="4011613"/>
          <p14:tracePt t="164753" x="9074150" y="4037013"/>
          <p14:tracePt t="164761" x="9082088" y="4070350"/>
          <p14:tracePt t="164769" x="9091613" y="4087813"/>
          <p14:tracePt t="164777" x="9091613" y="4113213"/>
          <p14:tracePt t="164785" x="9091613" y="4146550"/>
          <p14:tracePt t="164793" x="9099550" y="4171950"/>
          <p14:tracePt t="164802" x="9117013" y="4197350"/>
          <p14:tracePt t="164809" x="9117013" y="4206875"/>
          <p14:tracePt t="164817" x="9150350" y="4249738"/>
          <p14:tracePt t="164825" x="9183688" y="4265613"/>
          <p14:tracePt t="164833" x="9244013" y="4308475"/>
          <p14:tracePt t="164841" x="9312275" y="4333875"/>
          <p14:tracePt t="164849" x="9371013" y="4359275"/>
          <p14:tracePt t="164857" x="9431338" y="4402138"/>
          <p14:tracePt t="164865" x="9482138" y="4427538"/>
          <p14:tracePt t="164873" x="9507538" y="4452938"/>
          <p14:tracePt t="164881" x="9515475" y="4460875"/>
          <p14:tracePt t="164889" x="9523413" y="4470400"/>
          <p14:tracePt t="164897" x="9532938" y="4478338"/>
          <p14:tracePt t="164906" x="9540875" y="4486275"/>
          <p14:tracePt t="164913" x="9550400" y="4495800"/>
          <p14:tracePt t="164921" x="9550400" y="4503738"/>
          <p14:tracePt t="164929" x="9558338" y="4513263"/>
          <p14:tracePt t="164938" x="9575800" y="4521200"/>
          <p14:tracePt t="164945" x="9591675" y="4529138"/>
          <p14:tracePt t="164954" x="9601200" y="4529138"/>
          <p14:tracePt t="164961" x="9609138" y="4529138"/>
          <p14:tracePt t="164986" x="9626600" y="4529138"/>
          <p14:tracePt t="165005" x="9642475" y="4529138"/>
          <p14:tracePt t="165081" x="9642475" y="4521200"/>
          <p14:tracePt t="165097" x="9642475" y="4513263"/>
          <p14:tracePt t="165129" x="9642475" y="4503738"/>
          <p14:tracePt t="165138" x="9642475" y="4486275"/>
          <p14:tracePt t="165161" x="9642475" y="4478338"/>
          <p14:tracePt t="165169" x="9634538" y="4470400"/>
          <p14:tracePt t="165177" x="9617075" y="4460875"/>
          <p14:tracePt t="165185" x="9583738" y="4435475"/>
          <p14:tracePt t="165193" x="9566275" y="4427538"/>
          <p14:tracePt t="165202" x="9550400" y="4419600"/>
          <p14:tracePt t="165209" x="9515475" y="4394200"/>
          <p14:tracePt t="165217" x="9490075" y="4384675"/>
          <p14:tracePt t="165225" x="9464675" y="4368800"/>
          <p14:tracePt t="165233" x="9447213" y="4351338"/>
          <p14:tracePt t="165241" x="9439275" y="4333875"/>
          <p14:tracePt t="165249" x="9413875" y="4308475"/>
          <p14:tracePt t="165257" x="9388475" y="4283075"/>
          <p14:tracePt t="165265" x="9371013" y="4240213"/>
          <p14:tracePt t="165273" x="9353550" y="4224338"/>
          <p14:tracePt t="165281" x="9337675" y="4189413"/>
          <p14:tracePt t="165289" x="9320213" y="4156075"/>
          <p14:tracePt t="165297" x="9302750" y="4130675"/>
          <p14:tracePt t="165305" x="9302750" y="4113213"/>
          <p14:tracePt t="165313" x="9277350" y="4079875"/>
          <p14:tracePt t="165321" x="9277350" y="4070350"/>
          <p14:tracePt t="165329" x="9269413" y="4044950"/>
          <p14:tracePt t="165338" x="9269413" y="4019550"/>
          <p14:tracePt t="165345" x="9251950" y="3994150"/>
          <p14:tracePt t="165354" x="9251950" y="3951288"/>
          <p14:tracePt t="165361" x="9236075" y="3892550"/>
          <p14:tracePt t="165369" x="9236075" y="3849688"/>
          <p14:tracePt t="165377" x="9218613" y="3806825"/>
          <p14:tracePt t="165385" x="9209088" y="3748088"/>
          <p14:tracePt t="165393" x="9209088" y="3697288"/>
          <p14:tracePt t="165401" x="9209088" y="3654425"/>
          <p14:tracePt t="165409" x="9201150" y="3611563"/>
          <p14:tracePt t="165417" x="9201150" y="3568700"/>
          <p14:tracePt t="165425" x="9201150" y="3535363"/>
          <p14:tracePt t="165433" x="9201150" y="3492500"/>
          <p14:tracePt t="165443" x="9201150" y="3449638"/>
          <p14:tracePt t="165449" x="9201150" y="3416300"/>
          <p14:tracePt t="165457" x="9201150" y="3382963"/>
          <p14:tracePt t="165465" x="9201150" y="3365500"/>
          <p14:tracePt t="165473" x="9201150" y="3330575"/>
          <p14:tracePt t="165481" x="9201150" y="3297238"/>
          <p14:tracePt t="165489" x="9209088" y="3254375"/>
          <p14:tracePt t="165497" x="9218613" y="3221038"/>
          <p14:tracePt t="165505" x="9236075" y="3170238"/>
          <p14:tracePt t="165513" x="9251950" y="3127375"/>
          <p14:tracePt t="165521" x="9277350" y="3076575"/>
          <p14:tracePt t="165529" x="9294813" y="3051175"/>
          <p14:tracePt t="165538" x="9320213" y="2990850"/>
          <p14:tracePt t="165545" x="9337675" y="2957513"/>
          <p14:tracePt t="165554" x="9371013" y="2922588"/>
          <p14:tracePt t="165561" x="9396413" y="2871788"/>
          <p14:tracePt t="165569" x="9421813" y="2838450"/>
          <p14:tracePt t="165577" x="9447213" y="2813050"/>
          <p14:tracePt t="165585" x="9472613" y="2787650"/>
          <p14:tracePt t="165593" x="9498013" y="2752725"/>
          <p14:tracePt t="165602" x="9507538" y="2744788"/>
          <p14:tracePt t="165609" x="9532938" y="2701925"/>
          <p14:tracePt t="165617" x="9540875" y="2686050"/>
          <p14:tracePt t="165625" x="9558338" y="2651125"/>
          <p14:tracePt t="165634" x="9575800" y="2617788"/>
          <p14:tracePt t="165642" x="9591675" y="2574925"/>
          <p14:tracePt t="165650" x="9601200" y="2549525"/>
          <p14:tracePt t="165658" x="9617075" y="2516188"/>
          <p14:tracePt t="165665" x="9626600" y="2481263"/>
          <p14:tracePt t="165673" x="9626600" y="2455863"/>
          <p14:tracePt t="165681" x="9626600" y="2430463"/>
          <p14:tracePt t="165690" x="9634538" y="2405063"/>
          <p14:tracePt t="165697" x="9634538" y="2379663"/>
          <p14:tracePt t="165706" x="9642475" y="2371725"/>
          <p14:tracePt t="165713" x="9642475" y="2344738"/>
          <p14:tracePt t="165723" x="9659938" y="2319338"/>
          <p14:tracePt t="165729" x="9659938" y="2311400"/>
          <p14:tracePt t="165739" x="9659938" y="2303463"/>
          <p14:tracePt t="165746" x="9659938" y="2293938"/>
          <p14:tracePt t="165754" x="9659938" y="2278063"/>
          <p14:tracePt t="165761" x="9659938" y="2268538"/>
          <p14:tracePt t="165770" x="9659938" y="2260600"/>
          <p14:tracePt t="165777" x="9667875" y="2243138"/>
          <p14:tracePt t="165793" x="9667875" y="2235200"/>
          <p14:tracePt t="165802" x="9677400" y="2227263"/>
          <p14:tracePt t="165809" x="9677400" y="2217738"/>
          <p14:tracePt t="165817" x="9677400" y="2209800"/>
          <p14:tracePt t="165825" x="9677400" y="2200275"/>
          <p14:tracePt t="165833" x="9694863" y="2192338"/>
          <p14:tracePt t="165842" x="9694863" y="2184400"/>
          <p14:tracePt t="165849" x="9694863" y="2174875"/>
          <p14:tracePt t="165865" x="9694863" y="2166938"/>
          <p14:tracePt t="166001" x="9694863" y="2184400"/>
          <p14:tracePt t="166009" x="9685338" y="2200275"/>
          <p14:tracePt t="166018" x="9685338" y="2209800"/>
          <p14:tracePt t="166025" x="9667875" y="2260600"/>
          <p14:tracePt t="166033" x="9659938" y="2260600"/>
          <p14:tracePt t="166041" x="9659938" y="2293938"/>
          <p14:tracePt t="166049" x="9652000" y="2311400"/>
          <p14:tracePt t="166057" x="9642475" y="2336800"/>
          <p14:tracePt t="166065" x="9634538" y="2405063"/>
          <p14:tracePt t="166073" x="9617075" y="2455863"/>
          <p14:tracePt t="166081" x="9609138" y="2516188"/>
          <p14:tracePt t="166089" x="9583738" y="2574925"/>
          <p14:tracePt t="166097" x="9566275" y="2633663"/>
          <p14:tracePt t="166106" x="9540875" y="2719388"/>
          <p14:tracePt t="166113" x="9507538" y="2813050"/>
          <p14:tracePt t="166122" x="9490075" y="2897188"/>
          <p14:tracePt t="166129" x="9482138" y="2957513"/>
          <p14:tracePt t="166138" x="9456738" y="3033713"/>
          <p14:tracePt t="166145" x="9439275" y="3094038"/>
          <p14:tracePt t="166154" x="9421813" y="3152775"/>
          <p14:tracePt t="166161" x="9421813" y="3211513"/>
          <p14:tracePt t="166169" x="9421813" y="3271838"/>
          <p14:tracePt t="166177" x="9421813" y="3330575"/>
          <p14:tracePt t="166186" x="9405938" y="3373438"/>
          <p14:tracePt t="166193" x="9396413" y="3398838"/>
          <p14:tracePt t="166202" x="9396413" y="3441700"/>
          <p14:tracePt t="166209" x="9388475" y="3475038"/>
          <p14:tracePt t="166217" x="9388475" y="3502025"/>
          <p14:tracePt t="166225" x="9388475" y="3517900"/>
          <p14:tracePt t="166233" x="9388475" y="3552825"/>
          <p14:tracePt t="166241" x="9388475" y="3578225"/>
          <p14:tracePt t="166249" x="9388475" y="3586163"/>
          <p14:tracePt t="166257" x="9388475" y="3594100"/>
          <p14:tracePt t="166265" x="9388475" y="3603625"/>
          <p14:tracePt t="166281" x="9371013" y="3619500"/>
          <p14:tracePt t="166297" x="9363075" y="3629025"/>
          <p14:tracePt t="166305" x="9353550" y="3646488"/>
          <p14:tracePt t="166313" x="9353550" y="3654425"/>
          <p14:tracePt t="166322" x="9345613" y="3679825"/>
          <p14:tracePt t="166339" x="9345613" y="3697288"/>
          <p14:tracePt t="166345" x="9345613" y="3722688"/>
          <p14:tracePt t="166353" x="9337675" y="3722688"/>
          <p14:tracePt t="166361" x="9328150" y="3730625"/>
          <p14:tracePt t="166369" x="9328150" y="3738563"/>
          <p14:tracePt t="166377" x="9320213" y="3756025"/>
          <p14:tracePt t="166386" x="9320213" y="3763963"/>
          <p14:tracePt t="166393" x="9312275" y="3781425"/>
          <p14:tracePt t="166403" x="9294813" y="3816350"/>
          <p14:tracePt t="166409" x="9294813" y="3832225"/>
          <p14:tracePt t="166417" x="9261475" y="3875088"/>
          <p14:tracePt t="166425" x="9244013" y="3917950"/>
          <p14:tracePt t="166433" x="9236075" y="3960813"/>
          <p14:tracePt t="166441" x="9209088" y="4019550"/>
          <p14:tracePt t="166449" x="9201150" y="4052888"/>
          <p14:tracePt t="166457" x="9193213" y="4105275"/>
          <p14:tracePt t="166465" x="9183688" y="4130675"/>
          <p14:tracePt t="166473" x="9183688" y="4146550"/>
          <p14:tracePt t="166481" x="9183688" y="4171950"/>
          <p14:tracePt t="166489" x="9183688" y="4181475"/>
          <p14:tracePt t="166497" x="9183688" y="4189413"/>
          <p14:tracePt t="166505" x="9183688" y="4206875"/>
          <p14:tracePt t="166513" x="9183688" y="4224338"/>
          <p14:tracePt t="166521" x="9183688" y="4257675"/>
          <p14:tracePt t="166529" x="9201150" y="4291013"/>
          <p14:tracePt t="166538" x="9209088" y="4316413"/>
          <p14:tracePt t="166545" x="9244013" y="4351338"/>
          <p14:tracePt t="166555" x="9261475" y="4384675"/>
          <p14:tracePt t="166561" x="9294813" y="4427538"/>
          <p14:tracePt t="166569" x="9312275" y="4445000"/>
          <p14:tracePt t="166577" x="9337675" y="4486275"/>
          <p14:tracePt t="166585" x="9388475" y="4521200"/>
          <p14:tracePt t="166593" x="9439275" y="4564063"/>
          <p14:tracePt t="166602" x="9482138" y="4605338"/>
          <p14:tracePt t="166609" x="9490075" y="4622800"/>
          <p14:tracePt t="166617" x="9523413" y="4665663"/>
          <p14:tracePt t="166625" x="9550400" y="4699000"/>
          <p14:tracePt t="166633" x="9575800" y="4724400"/>
          <p14:tracePt t="166641" x="9575800" y="4733925"/>
          <p14:tracePt t="166689" x="9591675" y="4749800"/>
          <p14:tracePt t="166697" x="9609138" y="4749800"/>
          <p14:tracePt t="166705" x="9626600" y="4749800"/>
          <p14:tracePt t="166713" x="9652000" y="4749800"/>
          <p14:tracePt t="166722" x="9677400" y="4749800"/>
          <p14:tracePt t="166738" x="9685338" y="4749800"/>
          <p14:tracePt t="166754" x="9702800" y="4749800"/>
          <p14:tracePt t="166777" x="9710738" y="4749800"/>
          <p14:tracePt t="166786" x="9710738" y="4741863"/>
          <p14:tracePt t="166793" x="9720263" y="4741863"/>
          <p14:tracePt t="166850" x="9720263" y="4733925"/>
          <p14:tracePt t="166866" x="9720263" y="4716463"/>
          <p14:tracePt t="166873" x="9710738" y="4708525"/>
          <p14:tracePt t="166889" x="9702800" y="4699000"/>
          <p14:tracePt t="166897" x="9702800" y="4691063"/>
          <p14:tracePt t="166906" x="9694863" y="4683125"/>
          <p14:tracePt t="166913" x="9685338" y="4665663"/>
          <p14:tracePt t="166922" x="9677400" y="4665663"/>
          <p14:tracePt t="166929" x="9677400" y="4657725"/>
          <p14:tracePt t="166945" x="9667875" y="4640263"/>
          <p14:tracePt t="166954" x="9659938" y="4640263"/>
          <p14:tracePt t="166973" x="9642475" y="4597400"/>
          <p14:tracePt t="166986" x="9626600" y="4579938"/>
          <p14:tracePt t="166993" x="9609138" y="4564063"/>
          <p14:tracePt t="167002" x="9601200" y="4546600"/>
          <p14:tracePt t="167009" x="9583738" y="4538663"/>
          <p14:tracePt t="167017" x="9566275" y="4521200"/>
          <p14:tracePt t="167025" x="9540875" y="4503738"/>
          <p14:tracePt t="167033" x="9515475" y="4486275"/>
          <p14:tracePt t="167041" x="9515475" y="4478338"/>
          <p14:tracePt t="167049" x="9490075" y="4470400"/>
          <p14:tracePt t="167057" x="9472613" y="4452938"/>
          <p14:tracePt t="167065" x="9456738" y="4427538"/>
          <p14:tracePt t="167073" x="9439275" y="4410075"/>
          <p14:tracePt t="167081" x="9431338" y="4410075"/>
          <p14:tracePt t="167089" x="9413875" y="4376738"/>
          <p14:tracePt t="167097" x="9396413" y="4351338"/>
          <p14:tracePt t="167106" x="9396413" y="4341813"/>
          <p14:tracePt t="167113" x="9380538" y="4316413"/>
          <p14:tracePt t="167122" x="9337675" y="4283075"/>
          <p14:tracePt t="167129" x="9328150" y="4265613"/>
          <p14:tracePt t="167138" x="9294813" y="4206875"/>
          <p14:tracePt t="167145" x="9277350" y="4181475"/>
          <p14:tracePt t="167155" x="9261475" y="4156075"/>
          <p14:tracePt t="167161" x="9251950" y="4138613"/>
          <p14:tracePt t="167170" x="9236075" y="4121150"/>
          <p14:tracePt t="167177" x="9218613" y="4087813"/>
          <p14:tracePt t="167186" x="9209088" y="4062413"/>
          <p14:tracePt t="167193" x="9209088" y="4027488"/>
          <p14:tracePt t="167202" x="9201150" y="4002088"/>
          <p14:tracePt t="167209" x="9201150" y="3976688"/>
          <p14:tracePt t="167217" x="9193213" y="3935413"/>
          <p14:tracePt t="167225" x="9193213" y="3900488"/>
          <p14:tracePt t="167233" x="9193213" y="3867150"/>
          <p14:tracePt t="167241" x="9193213" y="3857625"/>
          <p14:tracePt t="167249" x="9193213" y="3824288"/>
          <p14:tracePt t="167257" x="9193213" y="3806825"/>
          <p14:tracePt t="167265" x="9193213" y="3798888"/>
          <p14:tracePt t="167273" x="9193213" y="3790950"/>
          <p14:tracePt t="167281" x="9193213" y="3781425"/>
          <p14:tracePt t="167305" x="9201150" y="3773488"/>
          <p14:tracePt t="167321" x="9218613" y="3763963"/>
          <p14:tracePt t="167329" x="9226550" y="3748088"/>
          <p14:tracePt t="167339" x="9236075" y="3748088"/>
          <p14:tracePt t="167345" x="9244013" y="3738563"/>
          <p14:tracePt t="167361" x="9251950" y="3722688"/>
          <p14:tracePt t="167482" x="9251950" y="3730625"/>
          <p14:tracePt t="167490" x="9251950" y="3748088"/>
          <p14:tracePt t="167497" x="9251950" y="3781425"/>
          <p14:tracePt t="167505" x="9251950" y="3798888"/>
          <p14:tracePt t="167513" x="9251950" y="3824288"/>
          <p14:tracePt t="167521" x="9251950" y="3857625"/>
          <p14:tracePt t="167529" x="9251950" y="3900488"/>
          <p14:tracePt t="167538" x="9251950" y="3925888"/>
          <p14:tracePt t="167545" x="9261475" y="3976688"/>
          <p14:tracePt t="167554" x="9269413" y="4011613"/>
          <p14:tracePt t="167561" x="9294813" y="4087813"/>
          <p14:tracePt t="167569" x="9328150" y="4146550"/>
          <p14:tracePt t="167577" x="9345613" y="4224338"/>
          <p14:tracePt t="167585" x="9345613" y="4265613"/>
          <p14:tracePt t="167593" x="9345613" y="4308475"/>
          <p14:tracePt t="167602" x="9353550" y="4341813"/>
          <p14:tracePt t="167609" x="9353550" y="4368800"/>
          <p14:tracePt t="167625" x="9363075" y="4376738"/>
          <p14:tracePt t="167673" x="9371013" y="4384675"/>
          <p14:tracePt t="167681" x="9380538" y="4394200"/>
          <p14:tracePt t="167689" x="9396413" y="4402138"/>
          <p14:tracePt t="167697" x="9413875" y="4410075"/>
          <p14:tracePt t="167705" x="9447213" y="4427538"/>
          <p14:tracePt t="167713" x="9456738" y="4435475"/>
          <p14:tracePt t="167721" x="9482138" y="4452938"/>
          <p14:tracePt t="167729" x="9490075" y="4460875"/>
          <p14:tracePt t="167738" x="9507538" y="4460875"/>
          <p14:tracePt t="167745" x="9515475" y="4460875"/>
          <p14:tracePt t="167755" x="9523413" y="4460875"/>
          <p14:tracePt t="167761" x="9540875" y="4478338"/>
          <p14:tracePt t="167777" x="9550400" y="4478338"/>
          <p14:tracePt t="167785" x="9558338" y="4486275"/>
          <p14:tracePt t="167793" x="9558338" y="4495800"/>
          <p14:tracePt t="167809" x="9566275" y="4495800"/>
          <p14:tracePt t="167817" x="9575800" y="4495800"/>
          <p14:tracePt t="167962" x="9566275" y="4486275"/>
          <p14:tracePt t="167970" x="9550400" y="4478338"/>
          <p14:tracePt t="167977" x="9540875" y="4460875"/>
          <p14:tracePt t="167985" x="9507538" y="4435475"/>
          <p14:tracePt t="167993" x="9490075" y="4427538"/>
          <p14:tracePt t="168002" x="9472613" y="4402138"/>
          <p14:tracePt t="168009" x="9464675" y="4384675"/>
          <p14:tracePt t="168017" x="9456738" y="4359275"/>
          <p14:tracePt t="168033" x="9447213" y="4341813"/>
          <p14:tracePt t="168041" x="9447213" y="4325938"/>
          <p14:tracePt t="168049" x="9431338" y="4300538"/>
          <p14:tracePt t="168057" x="9431338" y="4291013"/>
          <p14:tracePt t="168065" x="9431338" y="4249738"/>
          <p14:tracePt t="168073" x="9421813" y="4224338"/>
          <p14:tracePt t="168081" x="9421813" y="4181475"/>
          <p14:tracePt t="168089" x="9421813" y="4156075"/>
          <p14:tracePt t="168097" x="9421813" y="4113213"/>
          <p14:tracePt t="168105" x="9405938" y="4070350"/>
          <p14:tracePt t="168113" x="9405938" y="4027488"/>
          <p14:tracePt t="168121" x="9388475" y="3976688"/>
          <p14:tracePt t="168129" x="9388475" y="3951288"/>
          <p14:tracePt t="168138" x="9380538" y="3925888"/>
          <p14:tracePt t="168145" x="9380538" y="3908425"/>
          <p14:tracePt t="168155" x="9380538" y="3883025"/>
          <p14:tracePt t="168161" x="9380538" y="3857625"/>
          <p14:tracePt t="168169" x="9380538" y="3841750"/>
          <p14:tracePt t="168177" x="9380538" y="3806825"/>
          <p14:tracePt t="168185" x="9380538" y="3781425"/>
          <p14:tracePt t="168193" x="9380538" y="3756025"/>
          <p14:tracePt t="168202" x="9380538" y="3722688"/>
          <p14:tracePt t="168209" x="9380538" y="3679825"/>
          <p14:tracePt t="168218" x="9388475" y="3646488"/>
          <p14:tracePt t="168225" x="9396413" y="3586163"/>
          <p14:tracePt t="168233" x="9421813" y="3560763"/>
          <p14:tracePt t="168241" x="9431338" y="3543300"/>
          <p14:tracePt t="168249" x="9439275" y="3535363"/>
          <p14:tracePt t="168257" x="9447213" y="3517900"/>
          <p14:tracePt t="168265" x="9464675" y="3492500"/>
          <p14:tracePt t="168273" x="9464675" y="3484563"/>
          <p14:tracePt t="168281" x="9472613" y="3484563"/>
          <p14:tracePt t="168410" x="9472613" y="3492500"/>
          <p14:tracePt t="168418" x="9464675" y="3517900"/>
          <p14:tracePt t="168426" x="9456738" y="3535363"/>
          <p14:tracePt t="168434" x="9413875" y="3568700"/>
          <p14:tracePt t="168441" x="9396413" y="3594100"/>
          <p14:tracePt t="168449" x="9396413" y="3603625"/>
          <p14:tracePt t="168457" x="9363075" y="3636963"/>
          <p14:tracePt t="168465" x="9363075" y="3654425"/>
          <p14:tracePt t="168473" x="9345613" y="3687763"/>
          <p14:tracePt t="168481" x="9337675" y="3713163"/>
          <p14:tracePt t="168489" x="9328150" y="3722688"/>
          <p14:tracePt t="168497" x="9320213" y="3748088"/>
          <p14:tracePt t="168505" x="9320213" y="3773488"/>
          <p14:tracePt t="168513" x="9302750" y="3816350"/>
          <p14:tracePt t="168521" x="9302750" y="3841750"/>
          <p14:tracePt t="168529" x="9302750" y="3883025"/>
          <p14:tracePt t="168538" x="9302750" y="3925888"/>
          <p14:tracePt t="168545" x="9302750" y="3951288"/>
          <p14:tracePt t="168554" x="9302750" y="3976688"/>
          <p14:tracePt t="168561" x="9302750" y="3994150"/>
          <p14:tracePt t="168569" x="9302750" y="4011613"/>
          <p14:tracePt t="168577" x="9302750" y="4027488"/>
          <p14:tracePt t="168585" x="9302750" y="4052888"/>
          <p14:tracePt t="168593" x="9302750" y="4062413"/>
          <p14:tracePt t="168602" x="9302750" y="4087813"/>
          <p14:tracePt t="168609" x="9312275" y="4113213"/>
          <p14:tracePt t="168617" x="9320213" y="4130675"/>
          <p14:tracePt t="168625" x="9345613" y="4156075"/>
          <p14:tracePt t="168633" x="9388475" y="4206875"/>
          <p14:tracePt t="168641" x="9396413" y="4232275"/>
          <p14:tracePt t="168649" x="9431338" y="4283075"/>
          <p14:tracePt t="168657" x="9456738" y="4300538"/>
          <p14:tracePt t="168665" x="9482138" y="4351338"/>
          <p14:tracePt t="168673" x="9523413" y="4402138"/>
          <p14:tracePt t="168681" x="9540875" y="4427538"/>
          <p14:tracePt t="168689" x="9575800" y="4478338"/>
          <p14:tracePt t="168697" x="9583738" y="4495800"/>
          <p14:tracePt t="168705" x="9591675" y="4503738"/>
          <p14:tracePt t="168713" x="9601200" y="4529138"/>
          <p14:tracePt t="168721" x="9601200" y="4538663"/>
          <p14:tracePt t="168729" x="9609138" y="4572000"/>
          <p14:tracePt t="168738" x="9617075" y="4579938"/>
          <p14:tracePt t="168745" x="9617075" y="4597400"/>
          <p14:tracePt t="168754" x="9626600" y="4614863"/>
          <p14:tracePt t="168761" x="9642475" y="4630738"/>
          <p14:tracePt t="168825" x="9642475" y="4640263"/>
          <p14:tracePt t="168882" x="9642475" y="4630738"/>
          <p14:tracePt t="168898" x="9642475" y="4614863"/>
          <p14:tracePt t="168914" x="9634538" y="4605338"/>
          <p14:tracePt t="168922" x="9626600" y="4597400"/>
          <p14:tracePt t="168929" x="9626600" y="4589463"/>
          <p14:tracePt t="168955" x="9617075" y="4579938"/>
          <p14:tracePt t="168969" x="9609138" y="4572000"/>
          <p14:tracePt t="168977" x="9601200" y="4554538"/>
          <p14:tracePt t="168993" x="9591675" y="4546600"/>
          <p14:tracePt t="169002" x="9583738" y="4538663"/>
          <p14:tracePt t="169009" x="9575800" y="4529138"/>
          <p14:tracePt t="169017" x="9566275" y="4513263"/>
          <p14:tracePt t="169025" x="9558338" y="4503738"/>
          <p14:tracePt t="169033" x="9550400" y="4495800"/>
          <p14:tracePt t="169041" x="9550400" y="4486275"/>
          <p14:tracePt t="169049" x="9540875" y="4470400"/>
          <p14:tracePt t="169057" x="9523413" y="4435475"/>
          <p14:tracePt t="169065" x="9498013" y="4419600"/>
          <p14:tracePt t="169073" x="9490075" y="4402138"/>
          <p14:tracePt t="169081" x="9472613" y="4384675"/>
          <p14:tracePt t="169089" x="9464675" y="4368800"/>
          <p14:tracePt t="169097" x="9456738" y="4359275"/>
          <p14:tracePt t="169105" x="9439275" y="4325938"/>
          <p14:tracePt t="169113" x="9431338" y="4316413"/>
          <p14:tracePt t="169122" x="9421813" y="4291013"/>
          <p14:tracePt t="169129" x="9421813" y="4283075"/>
          <p14:tracePt t="169138" x="9405938" y="4240213"/>
          <p14:tracePt t="169145" x="9396413" y="4224338"/>
          <p14:tracePt t="169154" x="9396413" y="4206875"/>
          <p14:tracePt t="169161" x="9388475" y="4171950"/>
          <p14:tracePt t="169169" x="9388475" y="4138613"/>
          <p14:tracePt t="169177" x="9363075" y="4087813"/>
          <p14:tracePt t="169185" x="9353550" y="4062413"/>
          <p14:tracePt t="169193" x="9345613" y="4019550"/>
          <p14:tracePt t="169201" x="9345613" y="3994150"/>
          <p14:tracePt t="169209" x="9345613" y="3960813"/>
          <p14:tracePt t="169217" x="9337675" y="3925888"/>
          <p14:tracePt t="169225" x="9337675" y="3900488"/>
          <p14:tracePt t="169233" x="9337675" y="3867150"/>
          <p14:tracePt t="169241" x="9337675" y="3832225"/>
          <p14:tracePt t="169249" x="9337675" y="3798888"/>
          <p14:tracePt t="169257" x="9337675" y="3773488"/>
          <p14:tracePt t="169265" x="9337675" y="3730625"/>
          <p14:tracePt t="169273" x="9337675" y="3713163"/>
          <p14:tracePt t="169281" x="9337675" y="3679825"/>
          <p14:tracePt t="169289" x="9337675" y="3654425"/>
          <p14:tracePt t="169297" x="9337675" y="3646488"/>
          <p14:tracePt t="169305" x="9337675" y="3629025"/>
          <p14:tracePt t="169321" x="9337675" y="3619500"/>
          <p14:tracePt t="169329" x="9337675" y="3611563"/>
          <p14:tracePt t="169345" x="9345613" y="3603625"/>
          <p14:tracePt t="169426" x="9345613" y="3611563"/>
          <p14:tracePt t="169433" x="9345613" y="3619500"/>
          <p14:tracePt t="169457" x="9345613" y="3636963"/>
          <p14:tracePt t="169474" x="9345613" y="3646488"/>
          <p14:tracePt t="169482" x="9345613" y="3654425"/>
          <p14:tracePt t="169490" x="9345613" y="3671888"/>
          <p14:tracePt t="169497" x="9345613" y="3687763"/>
          <p14:tracePt t="169505" x="9345613" y="3705225"/>
          <p14:tracePt t="169513" x="9345613" y="3713163"/>
          <p14:tracePt t="169522" x="9337675" y="3748088"/>
          <p14:tracePt t="169529" x="9337675" y="3763963"/>
          <p14:tracePt t="169538" x="9337675" y="3790950"/>
          <p14:tracePt t="169545" x="9337675" y="3832225"/>
          <p14:tracePt t="169553" x="9337675" y="3875088"/>
          <p14:tracePt t="169561" x="9337675" y="3900488"/>
          <p14:tracePt t="169569" x="9337675" y="3943350"/>
          <p14:tracePt t="169577" x="9337675" y="3976688"/>
          <p14:tracePt t="169585" x="9337675" y="4019550"/>
          <p14:tracePt t="169593" x="9345613" y="4062413"/>
          <p14:tracePt t="169602" x="9363075" y="4105275"/>
          <p14:tracePt t="169609" x="9363075" y="4146550"/>
          <p14:tracePt t="169617" x="9396413" y="4197350"/>
          <p14:tracePt t="169625" x="9396413" y="4214813"/>
          <p14:tracePt t="169633" x="9405938" y="4249738"/>
          <p14:tracePt t="169641" x="9405938" y="4275138"/>
          <p14:tracePt t="169649" x="9413875" y="4308475"/>
          <p14:tracePt t="169657" x="9413875" y="4333875"/>
          <p14:tracePt t="169665" x="9413875" y="4368800"/>
          <p14:tracePt t="169673" x="9413875" y="4394200"/>
          <p14:tracePt t="169681" x="9413875" y="4427538"/>
          <p14:tracePt t="169689" x="9413875" y="4445000"/>
          <p14:tracePt t="169697" x="9413875" y="4452938"/>
          <p14:tracePt t="169705" x="9413875" y="4460875"/>
          <p14:tracePt t="169713" x="9413875" y="4486275"/>
          <p14:tracePt t="169721" x="9413875" y="4495800"/>
          <p14:tracePt t="169729" x="9413875" y="4521200"/>
          <p14:tracePt t="169738" x="9413875" y="4538663"/>
          <p14:tracePt t="169745" x="9413875" y="4554538"/>
          <p14:tracePt t="169753" x="9413875" y="4572000"/>
          <p14:tracePt t="169761" x="9431338" y="4605338"/>
          <p14:tracePt t="169769" x="9439275" y="4614863"/>
          <p14:tracePt t="169777" x="9439275" y="4622800"/>
          <p14:tracePt t="169786" x="9447213" y="4640263"/>
          <p14:tracePt t="169793" x="9456738" y="4657725"/>
          <p14:tracePt t="169802" x="9472613" y="4673600"/>
          <p14:tracePt t="169817" x="9472613" y="4683125"/>
          <p14:tracePt t="169825" x="9482138" y="4699000"/>
          <p14:tracePt t="169841" x="9490075" y="4699000"/>
          <p14:tracePt t="169857" x="9507538" y="4716463"/>
          <p14:tracePt t="169978" x="9507538" y="4708525"/>
          <p14:tracePt t="169986" x="9507538" y="4691063"/>
          <p14:tracePt t="169994" x="9490075" y="4683125"/>
          <p14:tracePt t="170002" x="9490075" y="4665663"/>
          <p14:tracePt t="170009" x="9464675" y="4640263"/>
          <p14:tracePt t="170017" x="9456738" y="4622800"/>
          <p14:tracePt t="170025" x="9431338" y="4579938"/>
          <p14:tracePt t="170033" x="9413875" y="4554538"/>
          <p14:tracePt t="170041" x="9405938" y="4513263"/>
          <p14:tracePt t="170049" x="9388475" y="4460875"/>
          <p14:tracePt t="170057" x="9388475" y="4435475"/>
          <p14:tracePt t="170065" x="9380538" y="4410075"/>
          <p14:tracePt t="170073" x="9380538" y="4368800"/>
          <p14:tracePt t="170081" x="9371013" y="4333875"/>
          <p14:tracePt t="170089" x="9371013" y="4291013"/>
          <p14:tracePt t="170097" x="9363075" y="4240213"/>
          <p14:tracePt t="170105" x="9353550" y="4214813"/>
          <p14:tracePt t="170113" x="9337675" y="4164013"/>
          <p14:tracePt t="170121" x="9320213" y="4138613"/>
          <p14:tracePt t="170129" x="9302750" y="4105275"/>
          <p14:tracePt t="170138" x="9286875" y="4052888"/>
          <p14:tracePt t="170145" x="9277350" y="4027488"/>
          <p14:tracePt t="170153" x="9277350" y="3994150"/>
          <p14:tracePt t="170161" x="9277350" y="3951288"/>
          <p14:tracePt t="170169" x="9251950" y="3917950"/>
          <p14:tracePt t="170177" x="9236075" y="3883025"/>
          <p14:tracePt t="170186" x="9236075" y="3857625"/>
          <p14:tracePt t="170193" x="9236075" y="3832225"/>
          <p14:tracePt t="170202" x="9236075" y="3824288"/>
          <p14:tracePt t="170209" x="9236075" y="3798888"/>
          <p14:tracePt t="170217" x="9236075" y="3781425"/>
          <p14:tracePt t="170225" x="9236075" y="3763963"/>
          <p14:tracePt t="170233" x="9236075" y="3748088"/>
          <p14:tracePt t="170241" x="9236075" y="3722688"/>
          <p14:tracePt t="170249" x="9236075" y="3713163"/>
          <p14:tracePt t="170257" x="9236075" y="3705225"/>
          <p14:tracePt t="170265" x="9236075" y="3679825"/>
          <p14:tracePt t="170281" x="9244013" y="3671888"/>
          <p14:tracePt t="170297" x="9244013" y="3662363"/>
          <p14:tracePt t="170418" x="9244013" y="3687763"/>
          <p14:tracePt t="170433" x="9244013" y="3705225"/>
          <p14:tracePt t="170441" x="9236075" y="3722688"/>
          <p14:tracePt t="170449" x="9226550" y="3738563"/>
          <p14:tracePt t="170457" x="9226550" y="3756025"/>
          <p14:tracePt t="170465" x="9218613" y="3773488"/>
          <p14:tracePt t="170473" x="9218613" y="3781425"/>
          <p14:tracePt t="170481" x="9209088" y="3806825"/>
          <p14:tracePt t="170489" x="9209088" y="3832225"/>
          <p14:tracePt t="170497" x="9209088" y="3857625"/>
          <p14:tracePt t="170505" x="9209088" y="3883025"/>
          <p14:tracePt t="170513" x="9209088" y="3917950"/>
          <p14:tracePt t="170521" x="9209088" y="3960813"/>
          <p14:tracePt t="170529" x="9209088" y="3994150"/>
          <p14:tracePt t="170538" x="9209088" y="4019550"/>
          <p14:tracePt t="170545" x="9209088" y="4052888"/>
          <p14:tracePt t="170554" x="9209088" y="4079875"/>
          <p14:tracePt t="170561" x="9218613" y="4121150"/>
          <p14:tracePt t="170569" x="9226550" y="4156075"/>
          <p14:tracePt t="170577" x="9251950" y="4206875"/>
          <p14:tracePt t="170585" x="9261475" y="4232275"/>
          <p14:tracePt t="170593" x="9277350" y="4275138"/>
          <p14:tracePt t="170602" x="9302750" y="4333875"/>
          <p14:tracePt t="170609" x="9312275" y="4368800"/>
          <p14:tracePt t="170617" x="9320213" y="4410075"/>
          <p14:tracePt t="170625" x="9337675" y="4435475"/>
          <p14:tracePt t="170633" x="9353550" y="4470400"/>
          <p14:tracePt t="170641" x="9363075" y="4503738"/>
          <p14:tracePt t="170649" x="9380538" y="4538663"/>
          <p14:tracePt t="170657" x="9388475" y="4572000"/>
          <p14:tracePt t="170665" x="9388475" y="4589463"/>
          <p14:tracePt t="170673" x="9396413" y="4622800"/>
          <p14:tracePt t="170689" x="9431338" y="4665663"/>
          <p14:tracePt t="170697" x="9439275" y="4683125"/>
          <p14:tracePt t="170705" x="9472613" y="4724400"/>
          <p14:tracePt t="170713" x="9482138" y="4733925"/>
          <p14:tracePt t="170721" x="9515475" y="4749800"/>
          <p14:tracePt t="170729" x="9532938" y="4759325"/>
          <p14:tracePt t="170738" x="9566275" y="4759325"/>
          <p14:tracePt t="170745" x="9583738" y="4767263"/>
          <p14:tracePt t="170754" x="9591675" y="4767263"/>
          <p14:tracePt t="170761" x="9601200" y="4767263"/>
          <p14:tracePt t="170817" x="9609138" y="4767263"/>
          <p14:tracePt t="170841" x="9617075" y="4767263"/>
          <p14:tracePt t="170906" x="9617075" y="4759325"/>
          <p14:tracePt t="170929" x="9601200" y="4749800"/>
          <p14:tracePt t="170938" x="9591675" y="4741863"/>
          <p14:tracePt t="170947" x="9583738" y="4733925"/>
          <p14:tracePt t="170954" x="9566275" y="4716463"/>
          <p14:tracePt t="170961" x="9540875" y="4691063"/>
          <p14:tracePt t="170969" x="9532938" y="4691063"/>
          <p14:tracePt t="170977" x="9515475" y="4648200"/>
          <p14:tracePt t="170985" x="9498013" y="4614863"/>
          <p14:tracePt t="170993" x="9464675" y="4564063"/>
          <p14:tracePt t="171002" x="9447213" y="4529138"/>
          <p14:tracePt t="171009" x="9405938" y="4460875"/>
          <p14:tracePt t="171017" x="9363075" y="4384675"/>
          <p14:tracePt t="171025" x="9345613" y="4333875"/>
          <p14:tracePt t="171033" x="9312275" y="4265613"/>
          <p14:tracePt t="171041" x="9302750" y="4214813"/>
          <p14:tracePt t="171049" x="9294813" y="4189413"/>
          <p14:tracePt t="171057" x="9277350" y="4146550"/>
          <p14:tracePt t="171065" x="9269413" y="4113213"/>
          <p14:tracePt t="171073" x="9261475" y="4079875"/>
          <p14:tracePt t="171081" x="9261475" y="4070350"/>
          <p14:tracePt t="171089" x="9261475" y="4037013"/>
          <p14:tracePt t="171097" x="9261475" y="4002088"/>
          <p14:tracePt t="171105" x="9251950" y="3968750"/>
          <p14:tracePt t="171113" x="9251950" y="3951288"/>
          <p14:tracePt t="171121" x="9251950" y="3925888"/>
          <p14:tracePt t="171129" x="9251950" y="3892550"/>
          <p14:tracePt t="171138" x="9251950" y="3883025"/>
          <p14:tracePt t="171145" x="9251950" y="3857625"/>
          <p14:tracePt t="171154" x="9269413" y="3832225"/>
          <p14:tracePt t="171171" x="9277350" y="3806825"/>
          <p14:tracePt t="171186" x="9286875" y="3790950"/>
          <p14:tracePt t="171203" x="9294813" y="3773488"/>
          <p14:tracePt t="171209" x="9302750" y="3763963"/>
          <p14:tracePt t="171218" x="9312275" y="3763963"/>
          <p14:tracePt t="171233" x="9320213" y="3756025"/>
          <p14:tracePt t="171338" x="9320213" y="3763963"/>
          <p14:tracePt t="171346" x="9320213" y="3790950"/>
          <p14:tracePt t="171353" x="9320213" y="3824288"/>
          <p14:tracePt t="171362" x="9302750" y="3857625"/>
          <p14:tracePt t="171370" x="9294813" y="3892550"/>
          <p14:tracePt t="171377" x="9286875" y="3925888"/>
          <p14:tracePt t="171386" x="9286875" y="3976688"/>
          <p14:tracePt t="171393" x="9286875" y="4037013"/>
          <p14:tracePt t="171402" x="9286875" y="4095750"/>
          <p14:tracePt t="171409" x="9286875" y="4156075"/>
          <p14:tracePt t="171417" x="9286875" y="4224338"/>
          <p14:tracePt t="171425" x="9294813" y="4275138"/>
          <p14:tracePt t="171433" x="9312275" y="4333875"/>
          <p14:tracePt t="171441" x="9328150" y="4376738"/>
          <p14:tracePt t="171449" x="9353550" y="4419600"/>
          <p14:tracePt t="171457" x="9363075" y="4435475"/>
          <p14:tracePt t="171465" x="9371013" y="4470400"/>
          <p14:tracePt t="171473" x="9396413" y="4513263"/>
          <p14:tracePt t="171489" x="9405938" y="4538663"/>
          <p14:tracePt t="171505" x="9405938" y="4546600"/>
          <p14:tracePt t="171513" x="9405938" y="4554538"/>
          <p14:tracePt t="171529" x="9405938" y="4564063"/>
          <p14:tracePt t="171538" x="9413875" y="4564063"/>
          <p14:tracePt t="171545" x="9421813" y="4564063"/>
          <p14:tracePt t="171561" x="9431338" y="4579938"/>
          <p14:tracePt t="171569" x="9439275" y="4589463"/>
          <p14:tracePt t="171585" x="9439275" y="4597400"/>
          <p14:tracePt t="171593" x="9447213" y="4605338"/>
          <p14:tracePt t="171602" x="9456738" y="4614863"/>
          <p14:tracePt t="171714" x="9464675" y="4614863"/>
          <p14:tracePt t="172034" x="9472613" y="4614863"/>
          <p14:tracePt t="172465" x="9472613" y="4605338"/>
          <p14:tracePt t="172473" x="9472613" y="4597400"/>
          <p14:tracePt t="172481" x="9472613" y="4589463"/>
          <p14:tracePt t="172489" x="9472613" y="4579938"/>
          <p14:tracePt t="172497" x="9472613" y="4572000"/>
          <p14:tracePt t="172505" x="9464675" y="4564063"/>
          <p14:tracePt t="172513" x="9464675" y="4554538"/>
          <p14:tracePt t="172521" x="9456738" y="4554538"/>
          <p14:tracePt t="172529" x="9447213" y="4546600"/>
          <p14:tracePt t="172538" x="9439275" y="4529138"/>
          <p14:tracePt t="172545" x="9431338" y="4503738"/>
          <p14:tracePt t="172561" x="9421813" y="4478338"/>
          <p14:tracePt t="172569" x="9413875" y="4452938"/>
          <p14:tracePt t="172577" x="9380538" y="4402138"/>
          <p14:tracePt t="172585" x="9371013" y="4368800"/>
          <p14:tracePt t="172593" x="9353550" y="4333875"/>
          <p14:tracePt t="172602" x="9337675" y="4300538"/>
          <p14:tracePt t="172609" x="9320213" y="4275138"/>
          <p14:tracePt t="172617" x="9294813" y="4224338"/>
          <p14:tracePt t="172625" x="9277350" y="4206875"/>
          <p14:tracePt t="172633" x="9251950" y="4156075"/>
          <p14:tracePt t="172641" x="9236075" y="4121150"/>
          <p14:tracePt t="172649" x="9226550" y="4079875"/>
          <p14:tracePt t="172657" x="9201150" y="4037013"/>
          <p14:tracePt t="172665" x="9201150" y="3994150"/>
          <p14:tracePt t="172673" x="9175750" y="3943350"/>
          <p14:tracePt t="172681" x="9175750" y="3935413"/>
          <p14:tracePt t="172689" x="9158288" y="3892550"/>
          <p14:tracePt t="172697" x="9158288" y="3875088"/>
          <p14:tracePt t="172706" x="9158288" y="3867150"/>
          <p14:tracePt t="172713" x="9158288" y="3857625"/>
          <p14:tracePt t="172721" x="9158288" y="3841750"/>
          <p14:tracePt t="172729" x="9158288" y="3832225"/>
          <p14:tracePt t="172738" x="9158288" y="3824288"/>
          <p14:tracePt t="172745" x="9158288" y="3798888"/>
          <p14:tracePt t="172754" x="9158288" y="3790950"/>
          <p14:tracePt t="172761" x="9167813" y="3773488"/>
          <p14:tracePt t="172769" x="9167813" y="3763963"/>
          <p14:tracePt t="172777" x="9175750" y="3756025"/>
          <p14:tracePt t="172785" x="9183688" y="3722688"/>
          <p14:tracePt t="172793" x="9201150" y="3705225"/>
          <p14:tracePt t="172802" x="9201150" y="3697288"/>
          <p14:tracePt t="172809" x="9209088" y="3679825"/>
          <p14:tracePt t="172825" x="9226550" y="3654425"/>
          <p14:tracePt t="172833" x="9244013" y="3636963"/>
          <p14:tracePt t="172841" x="9251950" y="3619500"/>
          <p14:tracePt t="172849" x="9277350" y="3603625"/>
          <p14:tracePt t="172857" x="9286875" y="3578225"/>
          <p14:tracePt t="172865" x="9302750" y="3560763"/>
          <p14:tracePt t="172873" x="9328150" y="3535363"/>
          <p14:tracePt t="172881" x="9353550" y="3502025"/>
          <p14:tracePt t="172889" x="9363075" y="3492500"/>
          <p14:tracePt t="172897" x="9380538" y="3475038"/>
          <p14:tracePt t="172905" x="9396413" y="3449638"/>
          <p14:tracePt t="172913" x="9396413" y="3424238"/>
          <p14:tracePt t="172921" x="9396413" y="3416300"/>
          <p14:tracePt t="172929" x="9405938" y="3390900"/>
          <p14:tracePt t="172938" x="9421813" y="3373438"/>
          <p14:tracePt t="172956" x="9431338" y="3365500"/>
          <p14:tracePt t="173089" x="9431338" y="3373438"/>
          <p14:tracePt t="173097" x="9431338" y="3382963"/>
          <p14:tracePt t="173105" x="9431338" y="3390900"/>
          <p14:tracePt t="173113" x="9421813" y="3408363"/>
          <p14:tracePt t="173121" x="9413875" y="3416300"/>
          <p14:tracePt t="173129" x="9396413" y="3441700"/>
          <p14:tracePt t="173138" x="9388475" y="3459163"/>
          <p14:tracePt t="173145" x="9380538" y="3467100"/>
          <p14:tracePt t="173154" x="9371013" y="3475038"/>
          <p14:tracePt t="173161" x="9353550" y="3502025"/>
          <p14:tracePt t="173169" x="9353550" y="3517900"/>
          <p14:tracePt t="173177" x="9345613" y="3535363"/>
          <p14:tracePt t="173185" x="9337675" y="3560763"/>
          <p14:tracePt t="173193" x="9312275" y="3611563"/>
          <p14:tracePt t="173202" x="9302750" y="3654425"/>
          <p14:tracePt t="173209" x="9286875" y="3722688"/>
          <p14:tracePt t="173217" x="9277350" y="3781425"/>
          <p14:tracePt t="173225" x="9251950" y="3841750"/>
          <p14:tracePt t="173233" x="9236075" y="3900488"/>
          <p14:tracePt t="173241" x="9209088" y="3976688"/>
          <p14:tracePt t="173249" x="9209088" y="4011613"/>
          <p14:tracePt t="173257" x="9209088" y="4062413"/>
          <p14:tracePt t="173265" x="9209088" y="4164013"/>
          <p14:tracePt t="173273" x="9226550" y="4224338"/>
          <p14:tracePt t="173281" x="9226550" y="4291013"/>
          <p14:tracePt t="173289" x="9236075" y="4351338"/>
          <p14:tracePt t="173297" x="9261475" y="4427538"/>
          <p14:tracePt t="173305" x="9269413" y="4486275"/>
          <p14:tracePt t="173313" x="9269413" y="4521200"/>
          <p14:tracePt t="173321" x="9269413" y="4564063"/>
          <p14:tracePt t="173329" x="9269413" y="4579938"/>
          <p14:tracePt t="173338" x="9269413" y="4597400"/>
          <p14:tracePt t="173345" x="9269413" y="4614863"/>
          <p14:tracePt t="173361" x="9269413" y="4622800"/>
          <p14:tracePt t="173377" x="9269413" y="4630738"/>
          <p14:tracePt t="173450" x="9286875" y="4630738"/>
          <p14:tracePt t="173497" x="9302750" y="4622800"/>
          <p14:tracePt t="173529" x="9302750" y="4614863"/>
          <p14:tracePt t="173561" x="9302750" y="4597400"/>
          <p14:tracePt t="173569" x="9302750" y="4589463"/>
          <p14:tracePt t="173586" x="9302750" y="4579938"/>
          <p14:tracePt t="173593" x="9302750" y="4564063"/>
          <p14:tracePt t="173617" x="9302750" y="4554538"/>
          <p14:tracePt t="173625" x="9302750" y="4546600"/>
          <p14:tracePt t="173633" x="9302750" y="4538663"/>
          <p14:tracePt t="173657" x="9302750" y="4529138"/>
          <p14:tracePt t="173681" x="9302750" y="4521200"/>
          <p14:tracePt t="174266" x="9302750" y="4513263"/>
          <p14:tracePt t="174274" x="9294813" y="4513263"/>
          <p14:tracePt t="174281" x="9277350" y="4513263"/>
          <p14:tracePt t="174289" x="9269413" y="4513263"/>
          <p14:tracePt t="174297" x="9261475" y="4513263"/>
          <p14:tracePt t="174313" x="9244013" y="4513263"/>
          <p14:tracePt t="174361" x="9236075" y="4513263"/>
          <p14:tracePt t="174369" x="9226550" y="4513263"/>
          <p14:tracePt t="174393" x="9201150" y="4513263"/>
          <p14:tracePt t="174409" x="9193213" y="4513263"/>
          <p14:tracePt t="174417" x="9175750" y="4513263"/>
          <p14:tracePt t="174433" x="9167813" y="4513263"/>
          <p14:tracePt t="174578" x="9175750" y="4495800"/>
          <p14:tracePt t="174587" x="9183688" y="4495800"/>
          <p14:tracePt t="174603" x="9209088" y="4470400"/>
          <p14:tracePt t="174609" x="9209088" y="4452938"/>
          <p14:tracePt t="174617" x="9218613" y="4445000"/>
          <p14:tracePt t="174633" x="9226550" y="4427538"/>
          <p14:tracePt t="174673" x="9236075" y="4427538"/>
          <p14:tracePt t="174689" x="9236075" y="4445000"/>
          <p14:tracePt t="174713" x="9236075" y="4452938"/>
          <p14:tracePt t="174786" x="9244013" y="4452938"/>
          <p14:tracePt t="174794" x="9277350" y="4452938"/>
          <p14:tracePt t="174803" x="9294813" y="4445000"/>
          <p14:tracePt t="174810" x="9328150" y="4402138"/>
          <p14:tracePt t="174818" x="9353550" y="4376738"/>
          <p14:tracePt t="174825" x="9380538" y="4359275"/>
          <p14:tracePt t="174834" x="9396413" y="4351338"/>
          <p14:tracePt t="174841" x="9405938" y="4341813"/>
          <p14:tracePt t="174849" x="9413875" y="4333875"/>
          <p14:tracePt t="174865" x="9421813" y="4333875"/>
          <p14:tracePt t="174873" x="9431338" y="4333875"/>
          <p14:tracePt t="174881" x="9439275" y="4341813"/>
          <p14:tracePt t="174889" x="9439275" y="4351338"/>
          <p14:tracePt t="174897" x="9447213" y="4359275"/>
          <p14:tracePt t="174905" x="9456738" y="4368800"/>
          <p14:tracePt t="174945" x="9456738" y="4394200"/>
          <p14:tracePt t="174953" x="9456738" y="4402138"/>
          <p14:tracePt t="174961" x="9439275" y="4452938"/>
          <p14:tracePt t="174970" x="9405938" y="4478338"/>
          <p14:tracePt t="174977" x="9363075" y="4513263"/>
          <p14:tracePt t="174986" x="9328150" y="4554538"/>
          <p14:tracePt t="174993" x="9294813" y="4589463"/>
          <p14:tracePt t="175002" x="9269413" y="4630738"/>
          <p14:tracePt t="175009" x="9251950" y="4648200"/>
          <p14:tracePt t="175017" x="9244013" y="4665663"/>
          <p14:tracePt t="175025" x="9244013" y="4673600"/>
          <p14:tracePt t="175226" x="9236075" y="4673600"/>
          <p14:tracePt t="175234" x="9236075" y="4665663"/>
          <p14:tracePt t="175249" x="9226550" y="4657725"/>
          <p14:tracePt t="175265" x="9226550" y="4648200"/>
          <p14:tracePt t="175281" x="9226550" y="4630738"/>
          <p14:tracePt t="175297" x="9236075" y="4605338"/>
          <p14:tracePt t="175305" x="9236075" y="4597400"/>
          <p14:tracePt t="175313" x="9244013" y="4597400"/>
          <p14:tracePt t="175321" x="9251950" y="4579938"/>
          <p14:tracePt t="175329" x="9251950" y="4572000"/>
          <p14:tracePt t="175338" x="9269413" y="4564063"/>
          <p14:tracePt t="175361" x="9277350" y="4554538"/>
          <p14:tracePt t="175369" x="9277350" y="4546600"/>
          <p14:tracePt t="175377" x="9277350" y="4538663"/>
          <p14:tracePt t="175385" x="9277350" y="4521200"/>
          <p14:tracePt t="175393" x="9286875" y="4513263"/>
          <p14:tracePt t="175401" x="9286875" y="4495800"/>
          <p14:tracePt t="175409" x="9302750" y="4470400"/>
          <p14:tracePt t="175417" x="9302750" y="4460875"/>
          <p14:tracePt t="175425" x="9312275" y="4435475"/>
          <p14:tracePt t="175433" x="9312275" y="4419600"/>
          <p14:tracePt t="175441" x="9320213" y="4402138"/>
          <p14:tracePt t="175449" x="9328150" y="4384675"/>
          <p14:tracePt t="175457" x="9353550" y="4351338"/>
          <p14:tracePt t="175465" x="9371013" y="4325938"/>
          <p14:tracePt t="175473" x="9396413" y="4300538"/>
          <p14:tracePt t="175481" x="9431338" y="4275138"/>
          <p14:tracePt t="175489" x="9456738" y="4249738"/>
          <p14:tracePt t="175497" x="9472613" y="4214813"/>
          <p14:tracePt t="175505" x="9490075" y="4197350"/>
          <p14:tracePt t="175513" x="9490075" y="4189413"/>
          <p14:tracePt t="175585" x="9498013" y="4189413"/>
          <p14:tracePt t="175593" x="9498013" y="4181475"/>
          <p14:tracePt t="175729" x="9507538" y="4164013"/>
          <p14:tracePt t="175745" x="9515475" y="4164013"/>
          <p14:tracePt t="175754" x="9523413" y="4156075"/>
          <p14:tracePt t="175761" x="9550400" y="4156075"/>
          <p14:tracePt t="175769" x="9575800" y="4146550"/>
          <p14:tracePt t="175777" x="9601200" y="4138613"/>
          <p14:tracePt t="175785" x="9617075" y="4138613"/>
          <p14:tracePt t="175793" x="9634538" y="4130675"/>
          <p14:tracePt t="177930" x="9642475" y="4121150"/>
          <p14:tracePt t="177939" x="9642475" y="4113213"/>
          <p14:tracePt t="177946" x="9642475" y="4070350"/>
          <p14:tracePt t="177955" x="9642475" y="4044950"/>
          <p14:tracePt t="177961" x="9642475" y="4027488"/>
          <p14:tracePt t="178090" x="9652000" y="4019550"/>
          <p14:tracePt t="178097" x="9667875" y="4019550"/>
          <p14:tracePt t="178105" x="9702800" y="4037013"/>
          <p14:tracePt t="178113" x="9710738" y="4037013"/>
          <p14:tracePt t="178121" x="9720263" y="4037013"/>
          <p14:tracePt t="178129" x="9728200" y="4037013"/>
          <p14:tracePt t="178170" x="9728200" y="4027488"/>
          <p14:tracePt t="178177" x="9710738" y="3986213"/>
          <p14:tracePt t="178185" x="9667875" y="3935413"/>
          <p14:tracePt t="178193" x="9601200" y="3824288"/>
          <p14:tracePt t="178202" x="9515475" y="3705225"/>
          <p14:tracePt t="178209" x="9439275" y="3586163"/>
          <p14:tracePt t="178217" x="9363075" y="3433763"/>
          <p14:tracePt t="178225" x="9244013" y="3238500"/>
          <p14:tracePt t="178233" x="9107488" y="2982913"/>
          <p14:tracePt t="178241" x="8997950" y="2762250"/>
          <p14:tracePt t="178249" x="8886825" y="2516188"/>
          <p14:tracePt t="178257" x="8750300" y="2268538"/>
          <p14:tracePt t="178265" x="8605838" y="1963738"/>
          <p14:tracePt t="178273" x="8496300" y="1716088"/>
          <p14:tracePt t="178281" x="8394700" y="1477963"/>
          <p14:tracePt t="178289" x="8275638" y="1198563"/>
          <p14:tracePt t="178297" x="8199438" y="942975"/>
          <p14:tracePt t="178305" x="8131175" y="704850"/>
          <p14:tracePt t="178313" x="8070850" y="509588"/>
          <p14:tracePt t="178322" x="8004175" y="296863"/>
          <p14:tracePt t="178329" x="7943850" y="119063"/>
          <p14:tracePt t="178714" x="7535863" y="101600"/>
          <p14:tracePt t="178722" x="7654925" y="187325"/>
          <p14:tracePt t="178729" x="7773988" y="271463"/>
          <p14:tracePt t="178739" x="7867650" y="339725"/>
          <p14:tracePt t="178745" x="7969250" y="407988"/>
          <p14:tracePt t="178753" x="8062913" y="476250"/>
          <p14:tracePt t="178761" x="8139113" y="534988"/>
          <p14:tracePt t="178770" x="8232775" y="595313"/>
          <p14:tracePt t="178777" x="8283575" y="620713"/>
          <p14:tracePt t="178786" x="8308975" y="628650"/>
          <p14:tracePt t="178793" x="8343900" y="636588"/>
          <p14:tracePt t="178802" x="8359775" y="636588"/>
          <p14:tracePt t="178809" x="8369300" y="636588"/>
          <p14:tracePt t="178825" x="8385175" y="620713"/>
          <p14:tracePt t="178833" x="8394700" y="577850"/>
          <p14:tracePt t="178841" x="8394700" y="534988"/>
          <p14:tracePt t="178849" x="8394700" y="466725"/>
          <p14:tracePt t="178857" x="8394700" y="390525"/>
          <p14:tracePt t="178865" x="8394700" y="347663"/>
          <p14:tracePt t="178873" x="8394700" y="288925"/>
          <p14:tracePt t="178881" x="8394700" y="246063"/>
          <p14:tracePt t="178889" x="8394700" y="203200"/>
          <p14:tracePt t="178897" x="8394700" y="169863"/>
          <p14:tracePt t="178977" x="8394700" y="161925"/>
          <p14:tracePt t="179130" x="8402638" y="161925"/>
          <p14:tracePt t="179146" x="8410575" y="161925"/>
          <p14:tracePt t="179161" x="8420100" y="161925"/>
          <p14:tracePt t="179218" x="8420100" y="169863"/>
          <p14:tracePt t="179233" x="8428038" y="177800"/>
          <p14:tracePt t="179249" x="8435975" y="177800"/>
          <p14:tracePt t="179257" x="8435975" y="187325"/>
          <p14:tracePt t="179266" x="8453438" y="203200"/>
          <p14:tracePt t="179281" x="8462963" y="203200"/>
          <p14:tracePt t="179289" x="8462963" y="212725"/>
          <p14:tracePt t="179306" x="8462963" y="220663"/>
          <p14:tracePt t="179322" x="8462963" y="230188"/>
          <p14:tracePt t="179338" x="8462963" y="246063"/>
          <p14:tracePt t="179345" x="8462963" y="255588"/>
          <p14:tracePt t="179354" x="8462963" y="263525"/>
          <p14:tracePt t="179361" x="8462963" y="280988"/>
          <p14:tracePt t="179377" x="8462963" y="306388"/>
          <p14:tracePt t="179386" x="8453438" y="306388"/>
          <p14:tracePt t="179394" x="8445500" y="322263"/>
          <p14:tracePt t="179403" x="8445500" y="331788"/>
          <p14:tracePt t="179409" x="8435975" y="347663"/>
          <p14:tracePt t="179425" x="8428038" y="365125"/>
          <p14:tracePt t="179433" x="8420100" y="382588"/>
          <p14:tracePt t="179443" x="8410575" y="390525"/>
          <p14:tracePt t="179449" x="8410575" y="400050"/>
          <p14:tracePt t="179457" x="8402638" y="415925"/>
          <p14:tracePt t="179465" x="8385175" y="466725"/>
          <p14:tracePt t="179481" x="8385175" y="492125"/>
          <p14:tracePt t="179489" x="8385175" y="509588"/>
          <p14:tracePt t="179497" x="8385175" y="527050"/>
          <p14:tracePt t="179505" x="8385175" y="544513"/>
          <p14:tracePt t="179522" x="8385175" y="560388"/>
          <p14:tracePt t="179529" x="8385175" y="577850"/>
          <p14:tracePt t="179561" x="8385175" y="595313"/>
          <p14:tracePt t="179857" x="8377238" y="603250"/>
          <p14:tracePt t="179865" x="8369300" y="611188"/>
          <p14:tracePt t="179873" x="8359775" y="620713"/>
          <p14:tracePt t="179889" x="8351838" y="620713"/>
          <p14:tracePt t="179896" x="8343900" y="628650"/>
          <p14:tracePt t="179922" x="8334375" y="646113"/>
          <p14:tracePt t="179970" x="8318500" y="654050"/>
          <p14:tracePt t="180001" x="8308975" y="663575"/>
          <p14:tracePt t="180106" x="8308975" y="671513"/>
          <p14:tracePt t="180123" x="8308975" y="679450"/>
          <p14:tracePt t="180130" x="8308975" y="688975"/>
          <p14:tracePt t="180138" x="8308975" y="704850"/>
          <p14:tracePt t="180154" x="8308975" y="730250"/>
          <p14:tracePt t="180161" x="8308975" y="739775"/>
          <p14:tracePt t="180177" x="8308975" y="765175"/>
          <p14:tracePt t="180186" x="8308975" y="773113"/>
          <p14:tracePt t="180193" x="8308975" y="790575"/>
          <p14:tracePt t="180202" x="8308975" y="798513"/>
          <p14:tracePt t="180217" x="8308975" y="823913"/>
          <p14:tracePt t="180225" x="8308975" y="833438"/>
          <p14:tracePt t="180233" x="8308975" y="841375"/>
          <p14:tracePt t="180241" x="8308975" y="849313"/>
          <p14:tracePt t="180249" x="8308975" y="866775"/>
          <p14:tracePt t="180257" x="8318500" y="892175"/>
          <p14:tracePt t="180265" x="8326438" y="909638"/>
          <p14:tracePt t="180273" x="8334375" y="935038"/>
          <p14:tracePt t="180281" x="8334375" y="952500"/>
          <p14:tracePt t="180289" x="8343900" y="968375"/>
          <p14:tracePt t="180297" x="8351838" y="985838"/>
          <p14:tracePt t="180305" x="8359775" y="1003300"/>
          <p14:tracePt t="180313" x="8359775" y="1019175"/>
          <p14:tracePt t="180321" x="8369300" y="1036638"/>
          <p14:tracePt t="180329" x="8377238" y="1062038"/>
          <p14:tracePt t="180338" x="8385175" y="1069975"/>
          <p14:tracePt t="180345" x="8385175" y="1087438"/>
          <p14:tracePt t="180361" x="8385175" y="1112838"/>
          <p14:tracePt t="180370" x="8385175" y="1122363"/>
          <p14:tracePt t="180377" x="8394700" y="1122363"/>
          <p14:tracePt t="180385" x="8394700" y="1147763"/>
          <p14:tracePt t="180393" x="8402638" y="1147763"/>
          <p14:tracePt t="180402" x="8402638" y="1155700"/>
          <p14:tracePt t="180409" x="8420100" y="1181100"/>
          <p14:tracePt t="180425" x="8420100" y="1189038"/>
          <p14:tracePt t="180433" x="8428038" y="1198563"/>
          <p14:tracePt t="180441" x="8428038" y="1206500"/>
          <p14:tracePt t="180449" x="8428038" y="1216025"/>
          <p14:tracePt t="180465" x="8428038" y="1223963"/>
          <p14:tracePt t="180473" x="8435975" y="1231900"/>
          <p14:tracePt t="180481" x="8435975" y="1241425"/>
          <p14:tracePt t="180489" x="8435975" y="1249363"/>
          <p14:tracePt t="180497" x="8445500" y="1257300"/>
          <p14:tracePt t="180521" x="8445500" y="1282700"/>
          <p14:tracePt t="180529" x="8445500" y="1292225"/>
          <p14:tracePt t="180538" x="8453438" y="1317625"/>
          <p14:tracePt t="180545" x="8453438" y="1325563"/>
          <p14:tracePt t="180554" x="8462963" y="1333500"/>
          <p14:tracePt t="180562" x="8470900" y="1360488"/>
          <p14:tracePt t="180570" x="8470900" y="1368425"/>
          <p14:tracePt t="180577" x="8478838" y="1393825"/>
          <p14:tracePt t="180587" x="8478838" y="1401763"/>
          <p14:tracePt t="180594" x="8478838" y="1411288"/>
          <p14:tracePt t="180603" x="8488363" y="1427163"/>
          <p14:tracePt t="180609" x="8488363" y="1436688"/>
          <p14:tracePt t="180617" x="8496300" y="1444625"/>
          <p14:tracePt t="180625" x="8496300" y="1452563"/>
          <p14:tracePt t="180633" x="8496300" y="1462088"/>
          <p14:tracePt t="180657" x="8496300" y="1477963"/>
          <p14:tracePt t="180665" x="8496300" y="1487488"/>
          <p14:tracePt t="180674" x="8504238" y="1495425"/>
          <p14:tracePt t="180689" x="8504238" y="1512888"/>
          <p14:tracePt t="180706" x="8504238" y="1520825"/>
          <p14:tracePt t="180713" x="8504238" y="1530350"/>
          <p14:tracePt t="180722" x="8504238" y="1546225"/>
          <p14:tracePt t="180729" x="8513763" y="1563688"/>
          <p14:tracePt t="180754" x="8513763" y="1589088"/>
          <p14:tracePt t="180761" x="8513763" y="1597025"/>
          <p14:tracePt t="180770" x="8513763" y="1614488"/>
          <p14:tracePt t="180777" x="8513763" y="1631950"/>
          <p14:tracePt t="180787" x="8513763" y="1649413"/>
          <p14:tracePt t="180793" x="8513763" y="1657350"/>
          <p14:tracePt t="180802" x="8521700" y="1665288"/>
          <p14:tracePt t="180809" x="8521700" y="1682750"/>
          <p14:tracePt t="180818" x="8521700" y="1690688"/>
          <p14:tracePt t="180833" x="8521700" y="1700213"/>
          <p14:tracePt t="180841" x="8529638" y="1716088"/>
          <p14:tracePt t="180849" x="8529638" y="1725613"/>
          <p14:tracePt t="180857" x="8529638" y="1733550"/>
          <p14:tracePt t="180865" x="8539163" y="1758950"/>
          <p14:tracePt t="180873" x="8555038" y="1784350"/>
          <p14:tracePt t="180881" x="8555038" y="1801813"/>
          <p14:tracePt t="180889" x="8555038" y="1827213"/>
          <p14:tracePt t="180897" x="8555038" y="1835150"/>
          <p14:tracePt t="180906" x="8555038" y="1860550"/>
          <p14:tracePt t="180913" x="8555038" y="1878013"/>
          <p14:tracePt t="180921" x="8555038" y="1903413"/>
          <p14:tracePt t="180929" x="8555038" y="1920875"/>
          <p14:tracePt t="180938" x="8555038" y="1938338"/>
          <p14:tracePt t="180955" x="8564563" y="1989138"/>
          <p14:tracePt t="180961" x="8564563" y="1997075"/>
          <p14:tracePt t="180970" x="8564563" y="2014538"/>
          <p14:tracePt t="180977" x="8564563" y="2030413"/>
          <p14:tracePt t="180987" x="8564563" y="2039938"/>
          <p14:tracePt t="180993" x="8564563" y="2047875"/>
          <p14:tracePt t="181002" x="8564563" y="2055813"/>
          <p14:tracePt t="181017" x="8564563" y="2082800"/>
          <p14:tracePt t="181033" x="8564563" y="2090738"/>
          <p14:tracePt t="181041" x="8564563" y="2108200"/>
          <p14:tracePt t="181049" x="8564563" y="2116138"/>
          <p14:tracePt t="181057" x="8564563" y="2124075"/>
          <p14:tracePt t="181065" x="8564563" y="2133600"/>
          <p14:tracePt t="181073" x="8564563" y="2141538"/>
          <p14:tracePt t="181081" x="8564563" y="2159000"/>
          <p14:tracePt t="181097" x="8564563" y="2174875"/>
          <p14:tracePt t="181106" x="8564563" y="2184400"/>
          <p14:tracePt t="181113" x="8564563" y="2200275"/>
          <p14:tracePt t="181122" x="8564563" y="2217738"/>
          <p14:tracePt t="181129" x="8564563" y="2227263"/>
          <p14:tracePt t="181138" x="8564563" y="2243138"/>
          <p14:tracePt t="181145" x="8564563" y="2252663"/>
          <p14:tracePt t="181153" x="8572500" y="2268538"/>
          <p14:tracePt t="181161" x="8580438" y="2293938"/>
          <p14:tracePt t="181169" x="8597900" y="2319338"/>
          <p14:tracePt t="181177" x="8597900" y="2328863"/>
          <p14:tracePt t="181186" x="8605838" y="2354263"/>
          <p14:tracePt t="181193" x="8615363" y="2387600"/>
          <p14:tracePt t="181203" x="8632825" y="2413000"/>
          <p14:tracePt t="181209" x="8640763" y="2438400"/>
          <p14:tracePt t="181217" x="8658225" y="2473325"/>
          <p14:tracePt t="181225" x="8658225" y="2489200"/>
          <p14:tracePt t="181233" x="8666163" y="2532063"/>
          <p14:tracePt t="181241" x="8683625" y="2574925"/>
          <p14:tracePt t="181249" x="8683625" y="2600325"/>
          <p14:tracePt t="181257" x="8691563" y="2625725"/>
          <p14:tracePt t="181265" x="8699500" y="2660650"/>
          <p14:tracePt t="181273" x="8699500" y="2693988"/>
          <p14:tracePt t="181281" x="8699500" y="2719388"/>
          <p14:tracePt t="181289" x="8699500" y="2744788"/>
          <p14:tracePt t="181297" x="8709025" y="2762250"/>
          <p14:tracePt t="181305" x="8709025" y="2787650"/>
          <p14:tracePt t="181313" x="8716963" y="2805113"/>
          <p14:tracePt t="181321" x="8716963" y="2830513"/>
          <p14:tracePt t="181329" x="8724900" y="2846388"/>
          <p14:tracePt t="181354" x="8734425" y="2871788"/>
          <p14:tracePt t="181377" x="8742363" y="2871788"/>
          <p14:tracePt t="181442" x="8750300" y="2881313"/>
          <p14:tracePt t="181457" x="8759825" y="2889250"/>
          <p14:tracePt t="181465" x="8759825" y="2906713"/>
          <p14:tracePt t="181473" x="8759825" y="2914650"/>
          <p14:tracePt t="181481" x="8759825" y="2932113"/>
          <p14:tracePt t="181489" x="8767763" y="2949575"/>
          <p14:tracePt t="181497" x="8767763" y="2974975"/>
          <p14:tracePt t="181513" x="8767763" y="3000375"/>
          <p14:tracePt t="181521" x="8767763" y="3008313"/>
          <p14:tracePt t="181538" x="8767763" y="3033713"/>
          <p14:tracePt t="181554" x="8767763" y="3041650"/>
          <p14:tracePt t="181561" x="8767763" y="3051175"/>
          <p14:tracePt t="181569" x="8767763" y="3067050"/>
          <p14:tracePt t="181577" x="8767763" y="3076575"/>
          <p14:tracePt t="181585" x="8767763" y="3101975"/>
          <p14:tracePt t="181593" x="8767763" y="3109913"/>
          <p14:tracePt t="181602" x="8767763" y="3119438"/>
          <p14:tracePt t="181609" x="8750300" y="3160713"/>
          <p14:tracePt t="181625" x="8742363" y="3186113"/>
          <p14:tracePt t="181633" x="8742363" y="3195638"/>
          <p14:tracePt t="181641" x="8734425" y="3221038"/>
          <p14:tracePt t="181649" x="8734425" y="3228975"/>
          <p14:tracePt t="181665" x="8734425" y="3254375"/>
          <p14:tracePt t="181673" x="8724900" y="3263900"/>
          <p14:tracePt t="181681" x="8716963" y="3297238"/>
          <p14:tracePt t="181689" x="8709025" y="3305175"/>
          <p14:tracePt t="181697" x="8709025" y="3322638"/>
          <p14:tracePt t="181705" x="8709025" y="3340100"/>
          <p14:tracePt t="181713" x="8699500" y="3365500"/>
          <p14:tracePt t="181721" x="8691563" y="3365500"/>
          <p14:tracePt t="181729" x="8691563" y="3373438"/>
          <p14:tracePt t="181738" x="8691563" y="3398838"/>
          <p14:tracePt t="181745" x="8674100" y="3408363"/>
          <p14:tracePt t="181777" x="8674100" y="3424238"/>
          <p14:tracePt t="181793" x="8674100" y="3433763"/>
          <p14:tracePt t="181817" x="8674100" y="3449638"/>
          <p14:tracePt t="181825" x="8666163" y="3475038"/>
          <p14:tracePt t="181833" x="8640763" y="3502025"/>
          <p14:tracePt t="181841" x="8632825" y="3543300"/>
          <p14:tracePt t="181849" x="8605838" y="3594100"/>
          <p14:tracePt t="181857" x="8564563" y="3671888"/>
          <p14:tracePt t="181865" x="8539163" y="3730625"/>
          <p14:tracePt t="181873" x="8504238" y="3781425"/>
          <p14:tracePt t="181881" x="8462963" y="3857625"/>
          <p14:tracePt t="181889" x="8420100" y="3917950"/>
          <p14:tracePt t="181897" x="8394700" y="3986213"/>
          <p14:tracePt t="181905" x="8351838" y="4062413"/>
          <p14:tracePt t="181913" x="8326438" y="4121150"/>
          <p14:tracePt t="181921" x="8301038" y="4171950"/>
          <p14:tracePt t="181929" x="8275638" y="4206875"/>
          <p14:tracePt t="181938" x="8275638" y="4214813"/>
          <p14:tracePt t="181954" x="8266113" y="4224338"/>
          <p14:tracePt t="181961" x="8283575" y="4224338"/>
          <p14:tracePt t="181969" x="8351838" y="4224338"/>
          <p14:tracePt t="181977" x="8394700" y="4224338"/>
          <p14:tracePt t="181985" x="8488363" y="4181475"/>
          <p14:tracePt t="181993" x="8572500" y="4138613"/>
          <p14:tracePt t="182001" x="8666163" y="4079875"/>
          <p14:tracePt t="182009" x="8734425" y="4037013"/>
          <p14:tracePt t="182017" x="8810625" y="3976688"/>
          <p14:tracePt t="182025" x="8869363" y="3951288"/>
          <p14:tracePt t="182033" x="8904288" y="3935413"/>
          <p14:tracePt t="182041" x="8963025" y="3908425"/>
          <p14:tracePt t="182049" x="8980488" y="3892550"/>
          <p14:tracePt t="182057" x="8988425" y="3892550"/>
          <p14:tracePt t="182146" x="9005888" y="3892550"/>
          <p14:tracePt t="182154" x="9005888" y="3900488"/>
          <p14:tracePt t="182161" x="9023350" y="3925888"/>
          <p14:tracePt t="182169" x="9031288" y="3925888"/>
          <p14:tracePt t="182177" x="9031288" y="3943350"/>
          <p14:tracePt t="182193" x="9039225" y="3968750"/>
          <p14:tracePt t="182201" x="9048750" y="3976688"/>
          <p14:tracePt t="182209" x="9056688" y="3994150"/>
          <p14:tracePt t="182217" x="9056688" y="4011613"/>
          <p14:tracePt t="182225" x="9056688" y="4027488"/>
          <p14:tracePt t="182233" x="9056688" y="4044950"/>
          <p14:tracePt t="182241" x="9056688" y="4079875"/>
          <p14:tracePt t="182249" x="9056688" y="4087813"/>
          <p14:tracePt t="182257" x="9056688" y="4121150"/>
          <p14:tracePt t="182265" x="9056688" y="4130675"/>
          <p14:tracePt t="182273" x="9048750" y="4156075"/>
          <p14:tracePt t="182281" x="9039225" y="4189413"/>
          <p14:tracePt t="182289" x="9013825" y="4206875"/>
          <p14:tracePt t="182297" x="8997950" y="4232275"/>
          <p14:tracePt t="182305" x="8988425" y="4240213"/>
          <p14:tracePt t="182313" x="8972550" y="4249738"/>
          <p14:tracePt t="182321" x="8955088" y="4265613"/>
          <p14:tracePt t="182329" x="8921750" y="4291013"/>
          <p14:tracePt t="182338" x="8878888" y="4291013"/>
          <p14:tracePt t="182345" x="8843963" y="4308475"/>
          <p14:tracePt t="182354" x="8828088" y="4316413"/>
          <p14:tracePt t="182361" x="8802688" y="4325938"/>
          <p14:tracePt t="182369" x="8785225" y="4333875"/>
          <p14:tracePt t="182385" x="8777288" y="4333875"/>
          <p14:tracePt t="182425" x="8767763" y="4333875"/>
          <p14:tracePt t="182449" x="8759825" y="4333875"/>
          <p14:tracePt t="182465" x="8750300" y="4333875"/>
          <p14:tracePt t="182473" x="8734425" y="4351338"/>
          <p14:tracePt t="182481" x="8724900" y="4359275"/>
          <p14:tracePt t="182489" x="8716963" y="4359275"/>
          <p14:tracePt t="182497" x="8709025" y="4359275"/>
          <p14:tracePt t="182505" x="8691563" y="4359275"/>
          <p14:tracePt t="182521" x="8683625" y="4359275"/>
          <p14:tracePt t="182529" x="8674100" y="4359275"/>
          <p14:tracePt t="182538" x="8666163" y="4359275"/>
          <p14:tracePt t="182545" x="8658225" y="4341813"/>
          <p14:tracePt t="182554" x="8648700" y="4333875"/>
          <p14:tracePt t="182569" x="8648700" y="4316413"/>
          <p14:tracePt t="182577" x="8648700" y="4300538"/>
          <p14:tracePt t="182585" x="8648700" y="4291013"/>
          <p14:tracePt t="182593" x="8648700" y="4283075"/>
          <p14:tracePt t="182601" x="8648700" y="4275138"/>
          <p14:tracePt t="182609" x="8648700" y="4265613"/>
          <p14:tracePt t="182617" x="8648700" y="4249738"/>
          <p14:tracePt t="182633" x="8640763" y="4232275"/>
          <p14:tracePt t="182641" x="8640763" y="4224338"/>
          <p14:tracePt t="182649" x="8632825" y="4206875"/>
          <p14:tracePt t="182657" x="8623300" y="4189413"/>
          <p14:tracePt t="182665" x="8615363" y="4189413"/>
          <p14:tracePt t="182673" x="8615363" y="4181475"/>
          <p14:tracePt t="182681" x="8605838" y="4171950"/>
          <p14:tracePt t="182689" x="8597900" y="4171950"/>
          <p14:tracePt t="182697" x="8589963" y="4164013"/>
          <p14:tracePt t="182705" x="8580438" y="4146550"/>
          <p14:tracePt t="182721" x="8572500" y="4130675"/>
          <p14:tracePt t="182729" x="8564563" y="4130675"/>
          <p14:tracePt t="182738" x="8555038" y="4105275"/>
          <p14:tracePt t="182745" x="8547100" y="4070350"/>
          <p14:tracePt t="182754" x="8547100" y="4037013"/>
          <p14:tracePt t="182761" x="8547100" y="3986213"/>
          <p14:tracePt t="182769" x="8547100" y="3917950"/>
          <p14:tracePt t="182777" x="8539163" y="3867150"/>
          <p14:tracePt t="182786" x="8529638" y="3806825"/>
          <p14:tracePt t="182793" x="8529638" y="3756025"/>
          <p14:tracePt t="182802" x="8529638" y="3697288"/>
          <p14:tracePt t="182809" x="8529638" y="3654425"/>
          <p14:tracePt t="182817" x="8529638" y="3603625"/>
          <p14:tracePt t="182825" x="8529638" y="3586163"/>
          <p14:tracePt t="182833" x="8521700" y="3568700"/>
          <p14:tracePt t="182865" x="8513763" y="3560763"/>
          <p14:tracePt t="182897" x="8513763" y="3543300"/>
          <p14:tracePt t="182905" x="8513763" y="3535363"/>
          <p14:tracePt t="182913" x="8513763" y="3517900"/>
          <p14:tracePt t="182921" x="8513763" y="3502025"/>
          <p14:tracePt t="182929" x="8513763" y="3484563"/>
          <p14:tracePt t="182938" x="8513763" y="3459163"/>
          <p14:tracePt t="182945" x="8504238" y="3441700"/>
          <p14:tracePt t="182955" x="8504238" y="3416300"/>
          <p14:tracePt t="182961" x="8504238" y="3398838"/>
          <p14:tracePt t="182970" x="8496300" y="3373438"/>
          <p14:tracePt t="182977" x="8496300" y="3365500"/>
          <p14:tracePt t="182986" x="8496300" y="3340100"/>
          <p14:tracePt t="182993" x="8496300" y="3322638"/>
          <p14:tracePt t="183002" x="8488363" y="3279775"/>
          <p14:tracePt t="183009" x="8488363" y="3254375"/>
          <p14:tracePt t="183017" x="8488363" y="3221038"/>
          <p14:tracePt t="183025" x="8488363" y="3178175"/>
          <p14:tracePt t="183033" x="8488363" y="3135313"/>
          <p14:tracePt t="183041" x="8488363" y="3109913"/>
          <p14:tracePt t="183049" x="8488363" y="3067050"/>
          <p14:tracePt t="183057" x="8488363" y="3033713"/>
          <p14:tracePt t="183065" x="8504238" y="3000375"/>
          <p14:tracePt t="183073" x="8513763" y="2957513"/>
          <p14:tracePt t="183081" x="8521700" y="2922588"/>
          <p14:tracePt t="183089" x="8529638" y="2897188"/>
          <p14:tracePt t="183097" x="8547100" y="2855913"/>
          <p14:tracePt t="183105" x="8555038" y="2820988"/>
          <p14:tracePt t="183113" x="8555038" y="2795588"/>
          <p14:tracePt t="183122" x="8555038" y="2770188"/>
          <p14:tracePt t="183129" x="8564563" y="2744788"/>
          <p14:tracePt t="183138" x="8564563" y="2719388"/>
          <p14:tracePt t="183145" x="8564563" y="2676525"/>
          <p14:tracePt t="183154" x="8564563" y="2633663"/>
          <p14:tracePt t="183161" x="8564563" y="2592388"/>
          <p14:tracePt t="183169" x="8564563" y="2532063"/>
          <p14:tracePt t="183177" x="8564563" y="2489200"/>
          <p14:tracePt t="183186" x="8564563" y="2430463"/>
          <p14:tracePt t="183193" x="8564563" y="2387600"/>
          <p14:tracePt t="183202" x="8564563" y="2344738"/>
          <p14:tracePt t="183209" x="8564563" y="2303463"/>
          <p14:tracePt t="183217" x="8564563" y="2268538"/>
          <p14:tracePt t="183225" x="8564563" y="2227263"/>
          <p14:tracePt t="183233" x="8564563" y="2209800"/>
          <p14:tracePt t="183241" x="8564563" y="2166938"/>
          <p14:tracePt t="183249" x="8564563" y="2149475"/>
          <p14:tracePt t="183257" x="8564563" y="2108200"/>
          <p14:tracePt t="183265" x="8564563" y="2073275"/>
          <p14:tracePt t="183273" x="8564563" y="2014538"/>
          <p14:tracePt t="183281" x="8564563" y="1971675"/>
          <p14:tracePt t="183289" x="8564563" y="1920875"/>
          <p14:tracePt t="183297" x="8564563" y="1860550"/>
          <p14:tracePt t="183305" x="8564563" y="1827213"/>
          <p14:tracePt t="183313" x="8564563" y="1776413"/>
          <p14:tracePt t="183322" x="8547100" y="1733550"/>
          <p14:tracePt t="183329" x="8539163" y="1708150"/>
          <p14:tracePt t="183338" x="8513763" y="1657350"/>
          <p14:tracePt t="183345" x="8513763" y="1649413"/>
          <p14:tracePt t="183354" x="8504238" y="1622425"/>
          <p14:tracePt t="183361" x="8488363" y="1571625"/>
          <p14:tracePt t="183369" x="8453438" y="1538288"/>
          <p14:tracePt t="183377" x="8445500" y="1487488"/>
          <p14:tracePt t="183386" x="8428038" y="1452563"/>
          <p14:tracePt t="183393" x="8410575" y="1419225"/>
          <p14:tracePt t="183402" x="8394700" y="1385888"/>
          <p14:tracePt t="183409" x="8385175" y="1350963"/>
          <p14:tracePt t="183417" x="8369300" y="1333500"/>
          <p14:tracePt t="183425" x="8359775" y="1308100"/>
          <p14:tracePt t="183441" x="8359775" y="1282700"/>
          <p14:tracePt t="183450" x="8343900" y="1274763"/>
          <p14:tracePt t="183457" x="8334375" y="1266825"/>
          <p14:tracePt t="183466" x="8326438" y="1249363"/>
          <p14:tracePt t="183473" x="8318500" y="1241425"/>
          <p14:tracePt t="183481" x="8318500" y="1231900"/>
          <p14:tracePt t="183489" x="8318500" y="1206500"/>
          <p14:tracePt t="183497" x="8301038" y="1181100"/>
          <p14:tracePt t="183505" x="8291513" y="1155700"/>
          <p14:tracePt t="183513" x="8283575" y="1130300"/>
          <p14:tracePt t="183521" x="8258175" y="1087438"/>
          <p14:tracePt t="183529" x="8250238" y="1069975"/>
          <p14:tracePt t="183538" x="8250238" y="1044575"/>
          <p14:tracePt t="183545" x="8250238" y="1028700"/>
          <p14:tracePt t="183554" x="8240713" y="1003300"/>
          <p14:tracePt t="183561" x="8240713" y="993775"/>
          <p14:tracePt t="183569" x="8240713" y="985838"/>
          <p14:tracePt t="183577" x="8240713" y="968375"/>
          <p14:tracePt t="183593" x="8240713" y="942975"/>
          <p14:tracePt t="183602" x="8240713" y="935038"/>
          <p14:tracePt t="183617" x="8240713" y="917575"/>
          <p14:tracePt t="183625" x="8240713" y="909638"/>
          <p14:tracePt t="183641" x="8240713" y="900113"/>
          <p14:tracePt t="183649" x="8240713" y="892175"/>
          <p14:tracePt t="183657" x="8240713" y="874713"/>
          <p14:tracePt t="183665" x="8240713" y="849313"/>
          <p14:tracePt t="183681" x="8240713" y="841375"/>
          <p14:tracePt t="183689" x="8240713" y="833438"/>
          <p14:tracePt t="183697" x="8240713" y="823913"/>
          <p14:tracePt t="183705" x="8240713" y="815975"/>
          <p14:tracePt t="183713" x="8240713" y="808038"/>
          <p14:tracePt t="183721" x="8240713" y="798513"/>
          <p14:tracePt t="183729" x="8240713" y="790575"/>
          <p14:tracePt t="183738" x="8240713" y="773113"/>
          <p14:tracePt t="183753" x="8240713" y="739775"/>
          <p14:tracePt t="183761" x="8240713" y="722313"/>
          <p14:tracePt t="183769" x="8240713" y="696913"/>
          <p14:tracePt t="183777" x="8240713" y="654050"/>
          <p14:tracePt t="183785" x="8232775" y="611188"/>
          <p14:tracePt t="183793" x="8224838" y="585788"/>
          <p14:tracePt t="183801" x="8215313" y="560388"/>
          <p14:tracePt t="183809" x="8215313" y="552450"/>
          <p14:tracePt t="183817" x="8215313" y="534988"/>
          <p14:tracePt t="183833" x="8215313" y="519113"/>
          <p14:tracePt t="183953" x="8207375" y="519113"/>
          <p14:tracePt t="183961" x="8207375" y="534988"/>
          <p14:tracePt t="183977" x="8199438" y="544513"/>
          <p14:tracePt t="183985" x="8199438" y="552450"/>
          <p14:tracePt t="183993" x="8199438" y="569913"/>
          <p14:tracePt t="184001" x="8199438" y="585788"/>
          <p14:tracePt t="184009" x="8199438" y="595313"/>
          <p14:tracePt t="184017" x="8199438" y="603250"/>
          <p14:tracePt t="184025" x="8199438" y="611188"/>
          <p14:tracePt t="184041" x="8199438" y="628650"/>
          <p14:tracePt t="184049" x="8199438" y="636588"/>
          <p14:tracePt t="184065" x="8199438" y="646113"/>
          <p14:tracePt t="184073" x="8199438" y="663575"/>
          <p14:tracePt t="184089" x="8199438" y="671513"/>
          <p14:tracePt t="184097" x="8199438" y="679450"/>
          <p14:tracePt t="184105" x="8199438" y="688975"/>
          <p14:tracePt t="184113" x="8199438" y="696913"/>
          <p14:tracePt t="184121" x="8199438" y="704850"/>
          <p14:tracePt t="184138" x="8199438" y="730250"/>
          <p14:tracePt t="184154" x="8199438" y="739775"/>
          <p14:tracePt t="184161" x="8199438" y="755650"/>
          <p14:tracePt t="184169" x="8199438" y="765175"/>
          <p14:tracePt t="184177" x="8199438" y="798513"/>
          <p14:tracePt t="184185" x="8199438" y="808038"/>
          <p14:tracePt t="184193" x="8199438" y="823913"/>
          <p14:tracePt t="184201" x="8199438" y="849313"/>
          <p14:tracePt t="184209" x="8215313" y="884238"/>
          <p14:tracePt t="184217" x="8224838" y="917575"/>
          <p14:tracePt t="184225" x="8224838" y="942975"/>
          <p14:tracePt t="184233" x="8224838" y="968375"/>
          <p14:tracePt t="184241" x="8232775" y="1003300"/>
          <p14:tracePt t="184249" x="8232775" y="1036638"/>
          <p14:tracePt t="184257" x="8232775" y="1062038"/>
          <p14:tracePt t="184266" x="8240713" y="1087438"/>
          <p14:tracePt t="184273" x="8258175" y="1130300"/>
          <p14:tracePt t="184281" x="8258175" y="1155700"/>
          <p14:tracePt t="184289" x="8258175" y="1189038"/>
          <p14:tracePt t="184297" x="8266113" y="1223963"/>
          <p14:tracePt t="184305" x="8266113" y="1241425"/>
          <p14:tracePt t="184313" x="8275638" y="1292225"/>
          <p14:tracePt t="184321" x="8291513" y="1350963"/>
          <p14:tracePt t="184329" x="8291513" y="1393825"/>
          <p14:tracePt t="184338" x="8308975" y="1452563"/>
          <p14:tracePt t="184345" x="8308975" y="1512888"/>
          <p14:tracePt t="184354" x="8318500" y="1571625"/>
          <p14:tracePt t="184361" x="8326438" y="1614488"/>
          <p14:tracePt t="184369" x="8326438" y="1674813"/>
          <p14:tracePt t="184377" x="8334375" y="1716088"/>
          <p14:tracePt t="184385" x="8359775" y="1784350"/>
          <p14:tracePt t="184393" x="8359775" y="1801813"/>
          <p14:tracePt t="184401" x="8369300" y="1844675"/>
          <p14:tracePt t="184409" x="8369300" y="1878013"/>
          <p14:tracePt t="184417" x="8377238" y="1920875"/>
          <p14:tracePt t="184425" x="8385175" y="1946275"/>
          <p14:tracePt t="184433" x="8402638" y="2005013"/>
          <p14:tracePt t="184441" x="8410575" y="2030413"/>
          <p14:tracePt t="184450" x="8428038" y="2098675"/>
          <p14:tracePt t="184457" x="8445500" y="2133600"/>
          <p14:tracePt t="184466" x="8470900" y="2174875"/>
          <p14:tracePt t="184473" x="8488363" y="2252663"/>
          <p14:tracePt t="184481" x="8504238" y="2303463"/>
          <p14:tracePt t="184489" x="8529638" y="2344738"/>
          <p14:tracePt t="184497" x="8555038" y="2397125"/>
          <p14:tracePt t="184505" x="8572500" y="2422525"/>
          <p14:tracePt t="184513" x="8589963" y="2455863"/>
          <p14:tracePt t="184521" x="8605838" y="2489200"/>
          <p14:tracePt t="184529" x="8615363" y="2506663"/>
          <p14:tracePt t="184538" x="8640763" y="2549525"/>
          <p14:tracePt t="184545" x="8648700" y="2574925"/>
          <p14:tracePt t="184554" x="8658225" y="2592388"/>
          <p14:tracePt t="184561" x="8674100" y="2625725"/>
          <p14:tracePt t="184569" x="8691563" y="2668588"/>
          <p14:tracePt t="184577" x="8699500" y="2701925"/>
          <p14:tracePt t="184586" x="8716963" y="2752725"/>
          <p14:tracePt t="184593" x="8742363" y="2805113"/>
          <p14:tracePt t="184601" x="8785225" y="2863850"/>
          <p14:tracePt t="184609" x="8793163" y="2922588"/>
          <p14:tracePt t="184617" x="8810625" y="3000375"/>
          <p14:tracePt t="184625" x="8836025" y="3059113"/>
          <p14:tracePt t="184633" x="8853488" y="3135313"/>
          <p14:tracePt t="184641" x="8853488" y="3178175"/>
          <p14:tracePt t="184649" x="8869363" y="3228975"/>
          <p14:tracePt t="184657" x="8886825" y="3271838"/>
          <p14:tracePt t="184665" x="8886825" y="3297238"/>
          <p14:tracePt t="184673" x="8886825" y="3330575"/>
          <p14:tracePt t="184681" x="8886825" y="3348038"/>
          <p14:tracePt t="184689" x="8886825" y="3373438"/>
          <p14:tracePt t="184697" x="8886825" y="3382963"/>
          <p14:tracePt t="184705" x="8886825" y="3398838"/>
          <p14:tracePt t="184713" x="8886825" y="3416300"/>
          <p14:tracePt t="184721" x="8878888" y="3449638"/>
          <p14:tracePt t="184729" x="8878888" y="3459163"/>
          <p14:tracePt t="184738" x="8869363" y="3484563"/>
          <p14:tracePt t="184745" x="8861425" y="3502025"/>
          <p14:tracePt t="184754" x="8861425" y="3517900"/>
          <p14:tracePt t="184761" x="8843963" y="3552825"/>
          <p14:tracePt t="184769" x="8836025" y="3568700"/>
          <p14:tracePt t="184777" x="8818563" y="3586163"/>
          <p14:tracePt t="184785" x="8802688" y="3619500"/>
          <p14:tracePt t="184793" x="8793163" y="3636963"/>
          <p14:tracePt t="184801" x="8767763" y="3654425"/>
          <p14:tracePt t="184809" x="8759825" y="3679825"/>
          <p14:tracePt t="184817" x="8742363" y="3697288"/>
          <p14:tracePt t="184825" x="8724900" y="3713163"/>
          <p14:tracePt t="184833" x="8709025" y="3730625"/>
          <p14:tracePt t="184841" x="8691563" y="3738563"/>
          <p14:tracePt t="184849" x="8683625" y="3756025"/>
          <p14:tracePt t="184857" x="8674100" y="3773488"/>
          <p14:tracePt t="184865" x="8666163" y="3790950"/>
          <p14:tracePt t="184873" x="8658225" y="3806825"/>
          <p14:tracePt t="184881" x="8648700" y="3824288"/>
          <p14:tracePt t="184889" x="8640763" y="3849688"/>
          <p14:tracePt t="184897" x="8632825" y="3867150"/>
          <p14:tracePt t="184905" x="8632825" y="3900488"/>
          <p14:tracePt t="184913" x="8632825" y="3917950"/>
          <p14:tracePt t="184921" x="8615363" y="3943350"/>
          <p14:tracePt t="184929" x="8605838" y="3951288"/>
          <p14:tracePt t="184938" x="8605838" y="3976688"/>
          <p14:tracePt t="184945" x="8597900" y="3994150"/>
          <p14:tracePt t="184954" x="8589963" y="3994150"/>
          <p14:tracePt t="184961" x="8589963" y="4019550"/>
          <p14:tracePt t="184971" x="8589963" y="4027488"/>
          <p14:tracePt t="184977" x="8580438" y="4037013"/>
          <p14:tracePt t="184986" x="8580438" y="4044950"/>
          <p14:tracePt t="184993" x="8580438" y="4052888"/>
          <p14:tracePt t="185009" x="8580438" y="4062413"/>
          <p14:tracePt t="185017" x="8580438" y="4079875"/>
          <p14:tracePt t="185025" x="8580438" y="4087813"/>
          <p14:tracePt t="185033" x="8580438" y="4113213"/>
          <p14:tracePt t="185041" x="8572500" y="4121150"/>
          <p14:tracePt t="185049" x="8572500" y="4130675"/>
          <p14:tracePt t="185057" x="8572500" y="4156075"/>
          <p14:tracePt t="185073" x="8572500" y="4164013"/>
          <p14:tracePt t="185081" x="8572500" y="4181475"/>
          <p14:tracePt t="185089" x="8572500" y="4189413"/>
          <p14:tracePt t="185097" x="8572500" y="4197350"/>
          <p14:tracePt t="185105" x="8572500" y="4214813"/>
          <p14:tracePt t="185113" x="8572500" y="4224338"/>
          <p14:tracePt t="185121" x="8572500" y="4240213"/>
          <p14:tracePt t="185129" x="8572500" y="4249738"/>
          <p14:tracePt t="185138" x="8572500" y="4257675"/>
          <p14:tracePt t="185153" x="8572500" y="4265613"/>
          <p14:tracePt t="188802" x="8564563" y="4265613"/>
          <p14:tracePt t="188810" x="8564563" y="4249738"/>
          <p14:tracePt t="188818" x="8589963" y="4240213"/>
          <p14:tracePt t="188826" x="8615363" y="4240213"/>
          <p14:tracePt t="188833" x="8674100" y="4232275"/>
          <p14:tracePt t="188841" x="8810625" y="4232275"/>
          <p14:tracePt t="188849" x="8972550" y="4206875"/>
          <p14:tracePt t="188857" x="9236075" y="4206875"/>
          <p14:tracePt t="188865" x="9523413" y="4206875"/>
          <p14:tracePt t="188873" x="10042525" y="4189413"/>
          <p14:tracePt t="188881" x="10475913" y="4189413"/>
          <p14:tracePt t="188889" x="10993438" y="4189413"/>
          <p14:tracePt t="188897" x="11487150" y="4189413"/>
          <p14:tracePt t="188905" x="11945938" y="418941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75205" y="408373"/>
            <a:ext cx="11745159" cy="590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Obrázky byly použity z publikací:</a:t>
            </a:r>
            <a:endParaRPr lang="cs-CZ" altLang="cs-CZ" sz="2000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Putz</a:t>
            </a:r>
            <a:r>
              <a:rPr lang="cs-CZ" altLang="cs-CZ" sz="1800" b="1" dirty="0"/>
              <a:t>, R. et al.: Atlas </a:t>
            </a:r>
            <a:r>
              <a:rPr lang="cs-CZ" altLang="cs-CZ" sz="1800" b="1" dirty="0" err="1"/>
              <a:t>of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Human</a:t>
            </a:r>
            <a:r>
              <a:rPr lang="cs-CZ" altLang="cs-CZ" sz="1800" b="1" dirty="0"/>
              <a:t> Anatomy </a:t>
            </a:r>
            <a:r>
              <a:rPr lang="cs-CZ" altLang="cs-CZ" sz="1800" b="1" dirty="0" err="1"/>
              <a:t>Sobotta</a:t>
            </a:r>
            <a:r>
              <a:rPr lang="cs-CZ" altLang="cs-CZ" sz="1800" b="1" dirty="0"/>
              <a:t>. </a:t>
            </a:r>
            <a:r>
              <a:rPr lang="cs-CZ" altLang="cs-CZ" sz="1800" b="1" dirty="0" err="1"/>
              <a:t>Elsevier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Books</a:t>
            </a:r>
            <a:r>
              <a:rPr lang="cs-CZ" altLang="cs-CZ" sz="1800" b="1"/>
              <a:t>, </a:t>
            </a:r>
            <a:r>
              <a:rPr lang="cs-CZ" altLang="cs-CZ" sz="1800" b="1" dirty="0"/>
              <a:t>(2008).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Netter</a:t>
            </a:r>
            <a:r>
              <a:rPr lang="cs-CZ" altLang="cs-CZ" sz="1800" b="1" dirty="0"/>
              <a:t>, F. H.: </a:t>
            </a:r>
            <a:r>
              <a:rPr lang="cs-CZ" altLang="cs-CZ" sz="1800" b="1" dirty="0" err="1"/>
              <a:t>Interactive</a:t>
            </a:r>
            <a:r>
              <a:rPr lang="cs-CZ" altLang="cs-CZ" sz="1800" b="1" dirty="0"/>
              <a:t> Atlas </a:t>
            </a:r>
            <a:r>
              <a:rPr lang="cs-CZ" altLang="cs-CZ" sz="1800" b="1" dirty="0" err="1"/>
              <a:t>of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Human</a:t>
            </a:r>
            <a:r>
              <a:rPr lang="cs-CZ" altLang="cs-CZ" sz="1800" b="1" dirty="0"/>
              <a:t> Anatomy. Windows </a:t>
            </a:r>
            <a:r>
              <a:rPr lang="cs-CZ" altLang="cs-CZ" sz="1800" b="1" dirty="0" err="1"/>
              <a:t>Version</a:t>
            </a:r>
            <a:r>
              <a:rPr lang="cs-CZ" altLang="cs-CZ" sz="1800" b="1" dirty="0"/>
              <a:t> 2.0. (1999).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1800" b="1" dirty="0" err="1"/>
              <a:t>Čihák</a:t>
            </a:r>
            <a:r>
              <a:rPr lang="en-US" altLang="cs-CZ" sz="1800" b="1" dirty="0"/>
              <a:t> R: </a:t>
            </a:r>
            <a:r>
              <a:rPr lang="en-US" altLang="cs-CZ" sz="1800" b="1" dirty="0" err="1"/>
              <a:t>Anatomie</a:t>
            </a:r>
            <a:r>
              <a:rPr lang="en-US" altLang="cs-CZ" sz="1800" b="1" dirty="0"/>
              <a:t> 2 (</a:t>
            </a:r>
            <a:r>
              <a:rPr lang="en-US" altLang="cs-CZ" sz="1800" b="1" dirty="0" err="1"/>
              <a:t>Splanchnologia</a:t>
            </a:r>
            <a:r>
              <a:rPr lang="en-US" altLang="cs-CZ" sz="1800" b="1" dirty="0"/>
              <a:t>).</a:t>
            </a:r>
            <a:r>
              <a:rPr lang="cs-CZ" altLang="cs-CZ" sz="1800" b="1" dirty="0"/>
              <a:t> </a:t>
            </a:r>
            <a:r>
              <a:rPr lang="en-US" altLang="cs-CZ" sz="1800" b="1" dirty="0" err="1"/>
              <a:t>Avicenum</a:t>
            </a:r>
            <a:r>
              <a:rPr lang="en-US" altLang="cs-CZ" sz="1800" b="1" dirty="0"/>
              <a:t>, </a:t>
            </a:r>
            <a:r>
              <a:rPr lang="en-US" altLang="cs-CZ" sz="1800" b="1" dirty="0" err="1"/>
              <a:t>zdravotnické</a:t>
            </a:r>
            <a:r>
              <a:rPr lang="en-US" altLang="cs-CZ" sz="1800" b="1" dirty="0"/>
              <a:t> </a:t>
            </a:r>
            <a:r>
              <a:rPr lang="en-US" altLang="cs-CZ" sz="1800" b="1" dirty="0" err="1"/>
              <a:t>nakladatelství</a:t>
            </a:r>
            <a:r>
              <a:rPr lang="cs-CZ" altLang="cs-CZ" sz="1800" b="1" dirty="0"/>
              <a:t>, </a:t>
            </a:r>
            <a:r>
              <a:rPr lang="en-US" altLang="cs-CZ" sz="1800" b="1" dirty="0"/>
              <a:t>Praha, </a:t>
            </a:r>
            <a:r>
              <a:rPr lang="cs-CZ" altLang="cs-CZ" sz="1800" b="1" dirty="0"/>
              <a:t>(</a:t>
            </a:r>
            <a:r>
              <a:rPr lang="en-US" altLang="cs-CZ" sz="1800" b="1" dirty="0"/>
              <a:t>1988</a:t>
            </a:r>
            <a:r>
              <a:rPr lang="cs-CZ" altLang="cs-CZ" sz="1800" b="1" dirty="0"/>
              <a:t>).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Čihák, R.: Anatomie 3. Praha, </a:t>
            </a:r>
            <a:r>
              <a:rPr lang="cs-CZ" altLang="cs-CZ" sz="1800" b="1" dirty="0" err="1">
                <a:solidFill>
                  <a:srgbClr val="000000"/>
                </a:solidFill>
              </a:rPr>
              <a:t>Grada</a:t>
            </a:r>
            <a:r>
              <a:rPr lang="cs-CZ" altLang="cs-CZ" sz="1800" b="1" dirty="0">
                <a:solidFill>
                  <a:srgbClr val="000000"/>
                </a:solidFill>
              </a:rPr>
              <a:t>, (2004).</a:t>
            </a:r>
            <a:endParaRPr lang="cs-CZ" altLang="cs-CZ" sz="1800" b="1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Platzer</a:t>
            </a:r>
            <a:r>
              <a:rPr lang="cs-CZ" altLang="cs-CZ" sz="1800" b="1" dirty="0"/>
              <a:t>, W. et al.: Atlas topografické anatomie. </a:t>
            </a:r>
            <a:r>
              <a:rPr lang="cs-CZ" altLang="cs-CZ" sz="1800" b="1" dirty="0" err="1"/>
              <a:t>Grada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Publishing</a:t>
            </a:r>
            <a:r>
              <a:rPr lang="cs-CZ" altLang="cs-CZ" sz="1800" b="1" dirty="0"/>
              <a:t>, (1996).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/>
              <a:t>Grim, M. a kol.: Základy anatomie. 5. Anatomie krajin těla. </a:t>
            </a:r>
            <a:r>
              <a:rPr lang="cs-CZ" altLang="cs-CZ" sz="1800" b="1" dirty="0" err="1"/>
              <a:t>Galén</a:t>
            </a:r>
            <a:r>
              <a:rPr lang="cs-CZ" altLang="cs-CZ" sz="1800" b="1" dirty="0"/>
              <a:t>, (2002).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Moore</a:t>
            </a:r>
            <a:r>
              <a:rPr lang="cs-CZ" altLang="cs-CZ" sz="1800" b="1" dirty="0"/>
              <a:t>, K. L.: </a:t>
            </a:r>
            <a:r>
              <a:rPr lang="cs-CZ" altLang="cs-CZ" sz="1800" b="1" dirty="0" err="1"/>
              <a:t>Clinical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oriented</a:t>
            </a:r>
            <a:r>
              <a:rPr lang="cs-CZ" altLang="cs-CZ" sz="1800" b="1" dirty="0"/>
              <a:t> anatomy. </a:t>
            </a:r>
            <a:r>
              <a:rPr lang="cs-CZ" altLang="cs-CZ" sz="1800" b="1" dirty="0" err="1"/>
              <a:t>Third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edition</a:t>
            </a:r>
            <a:r>
              <a:rPr lang="cs-CZ" altLang="cs-CZ" sz="1800" b="1" dirty="0"/>
              <a:t>. </a:t>
            </a:r>
            <a:r>
              <a:rPr lang="cs-CZ" altLang="cs-CZ" sz="1800" b="1" dirty="0" err="1"/>
              <a:t>Williams</a:t>
            </a:r>
            <a:r>
              <a:rPr lang="cs-CZ" altLang="cs-CZ" sz="1800" b="1" dirty="0"/>
              <a:t> </a:t>
            </a:r>
            <a:r>
              <a:rPr lang="en-US" altLang="cs-CZ" sz="1800" b="1" dirty="0"/>
              <a:t>&amp;</a:t>
            </a:r>
            <a:r>
              <a:rPr lang="cs-CZ" altLang="cs-CZ" sz="1800" b="1" dirty="0"/>
              <a:t> Wilkins, A </a:t>
            </a:r>
            <a:r>
              <a:rPr lang="cs-CZ" altLang="cs-CZ" sz="1800" b="1" dirty="0" err="1"/>
              <a:t>Waverly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Company</a:t>
            </a:r>
            <a:r>
              <a:rPr lang="cs-CZ" altLang="cs-CZ" sz="1800" b="1" dirty="0"/>
              <a:t>, (1992).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1800" b="1" dirty="0" err="1"/>
              <a:t>Gilroy</a:t>
            </a:r>
            <a:r>
              <a:rPr lang="cs-CZ" altLang="cs-CZ" sz="1800" b="1" dirty="0"/>
              <a:t>, A. M. et al.: Atlas </a:t>
            </a:r>
            <a:r>
              <a:rPr lang="cs-CZ" altLang="cs-CZ" sz="1800" b="1" dirty="0" err="1"/>
              <a:t>of</a:t>
            </a:r>
            <a:r>
              <a:rPr lang="cs-CZ" altLang="cs-CZ" sz="1800" b="1" dirty="0"/>
              <a:t> Anatomy. </a:t>
            </a:r>
            <a:r>
              <a:rPr lang="cs-CZ" altLang="cs-CZ" sz="1800" b="1" dirty="0" err="1"/>
              <a:t>Thieme</a:t>
            </a:r>
            <a:r>
              <a:rPr lang="cs-CZ" altLang="cs-CZ" sz="1800" b="1" dirty="0"/>
              <a:t> New York, Stuttgart. (2009).</a:t>
            </a:r>
            <a:endParaRPr lang="en-US" altLang="cs-CZ" sz="1800" b="1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1800" b="1" dirty="0" err="1">
                <a:solidFill>
                  <a:srgbClr val="000000"/>
                </a:solidFill>
              </a:rPr>
              <a:t>Sobotta</a:t>
            </a:r>
            <a:r>
              <a:rPr lang="cs-CZ" altLang="cs-CZ" sz="1800" b="1" dirty="0">
                <a:solidFill>
                  <a:srgbClr val="000000"/>
                </a:solidFill>
              </a:rPr>
              <a:t>, J.: Atlas </a:t>
            </a:r>
            <a:r>
              <a:rPr lang="cs-CZ" altLang="cs-CZ" sz="1800" b="1" dirty="0" err="1">
                <a:solidFill>
                  <a:srgbClr val="000000"/>
                </a:solidFill>
              </a:rPr>
              <a:t>of</a:t>
            </a:r>
            <a:r>
              <a:rPr lang="cs-CZ" altLang="cs-CZ" sz="1800" b="1" dirty="0">
                <a:solidFill>
                  <a:srgbClr val="000000"/>
                </a:solidFill>
              </a:rPr>
              <a:t> </a:t>
            </a:r>
            <a:r>
              <a:rPr lang="cs-CZ" altLang="cs-CZ" sz="1800" b="1" dirty="0" err="1">
                <a:solidFill>
                  <a:srgbClr val="000000"/>
                </a:solidFill>
              </a:rPr>
              <a:t>Human</a:t>
            </a:r>
            <a:r>
              <a:rPr lang="cs-CZ" altLang="cs-CZ" sz="1800" b="1" dirty="0">
                <a:solidFill>
                  <a:srgbClr val="000000"/>
                </a:solidFill>
              </a:rPr>
              <a:t> Anatomy Vol 1–2 </a:t>
            </a:r>
            <a:r>
              <a:rPr lang="cs-CZ" altLang="cs-CZ" sz="1800" b="1" dirty="0" err="1">
                <a:solidFill>
                  <a:srgbClr val="000000"/>
                </a:solidFill>
              </a:rPr>
              <a:t>Munich</a:t>
            </a:r>
            <a:r>
              <a:rPr lang="cs-CZ" altLang="cs-CZ" sz="1800" b="1" dirty="0">
                <a:solidFill>
                  <a:srgbClr val="000000"/>
                </a:solidFill>
              </a:rPr>
              <a:t>, Urban </a:t>
            </a:r>
            <a:r>
              <a:rPr lang="cs-CZ" altLang="cs-CZ" sz="1800" b="1" dirty="0" err="1">
                <a:solidFill>
                  <a:srgbClr val="000000"/>
                </a:solidFill>
              </a:rPr>
              <a:t>und</a:t>
            </a:r>
            <a:r>
              <a:rPr lang="cs-CZ" altLang="cs-CZ" sz="1800" b="1" dirty="0">
                <a:solidFill>
                  <a:srgbClr val="000000"/>
                </a:solidFill>
              </a:rPr>
              <a:t> Schwarzenberg, (1993)-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cs-CZ" altLang="cs-CZ" sz="1800" b="1" dirty="0" err="1">
                <a:solidFill>
                  <a:srgbClr val="000000"/>
                </a:solidFill>
              </a:rPr>
              <a:t>Wiliams</a:t>
            </a:r>
            <a:r>
              <a:rPr lang="cs-CZ" altLang="cs-CZ" sz="1800" b="1" dirty="0">
                <a:solidFill>
                  <a:srgbClr val="000000"/>
                </a:solidFill>
              </a:rPr>
              <a:t>, P. &amp; </a:t>
            </a:r>
            <a:r>
              <a:rPr lang="cs-CZ" altLang="cs-CZ" sz="1800" b="1" dirty="0" err="1">
                <a:solidFill>
                  <a:srgbClr val="000000"/>
                </a:solidFill>
              </a:rPr>
              <a:t>Warvick</a:t>
            </a:r>
            <a:r>
              <a:rPr lang="cs-CZ" altLang="cs-CZ" sz="1800" b="1" dirty="0">
                <a:solidFill>
                  <a:srgbClr val="000000"/>
                </a:solidFill>
              </a:rPr>
              <a:t>, R.: </a:t>
            </a:r>
            <a:r>
              <a:rPr lang="cs-CZ" altLang="cs-CZ" sz="1800" b="1" dirty="0" err="1">
                <a:solidFill>
                  <a:srgbClr val="000000"/>
                </a:solidFill>
              </a:rPr>
              <a:t>Gray´s</a:t>
            </a:r>
            <a:r>
              <a:rPr lang="cs-CZ" altLang="cs-CZ" sz="1800" b="1" dirty="0">
                <a:solidFill>
                  <a:srgbClr val="000000"/>
                </a:solidFill>
              </a:rPr>
              <a:t> Anatomy, 37 </a:t>
            </a:r>
            <a:r>
              <a:rPr lang="cs-CZ" altLang="cs-CZ" sz="1800" b="1" dirty="0" err="1">
                <a:solidFill>
                  <a:srgbClr val="000000"/>
                </a:solidFill>
              </a:rPr>
              <a:t>ed</a:t>
            </a:r>
            <a:r>
              <a:rPr lang="cs-CZ" altLang="cs-CZ" sz="1800" b="1" dirty="0">
                <a:solidFill>
                  <a:srgbClr val="000000"/>
                </a:solidFill>
              </a:rPr>
              <a:t>, </a:t>
            </a:r>
            <a:r>
              <a:rPr lang="cs-CZ" altLang="cs-CZ" sz="1800" b="1" dirty="0" err="1">
                <a:solidFill>
                  <a:srgbClr val="000000"/>
                </a:solidFill>
              </a:rPr>
              <a:t>Churhill</a:t>
            </a:r>
            <a:r>
              <a:rPr lang="cs-CZ" altLang="cs-CZ" sz="1800" b="1" dirty="0">
                <a:solidFill>
                  <a:srgbClr val="000000"/>
                </a:solidFill>
              </a:rPr>
              <a:t> </a:t>
            </a:r>
            <a:r>
              <a:rPr lang="cs-CZ" altLang="cs-CZ" sz="1800" b="1" dirty="0" err="1">
                <a:solidFill>
                  <a:srgbClr val="000000"/>
                </a:solidFill>
              </a:rPr>
              <a:t>Livingstone</a:t>
            </a:r>
            <a:r>
              <a:rPr lang="cs-CZ" altLang="cs-CZ" sz="1800" b="1" dirty="0">
                <a:solidFill>
                  <a:srgbClr val="000000"/>
                </a:solidFill>
              </a:rPr>
              <a:t>, (1996).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 b="1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6B57ACA-F083-45A7-ABD8-4F35502AF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2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0"/>
    </mc:Choice>
    <mc:Fallback xmlns="">
      <p:transition spd="slow" advTm="8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910" x="12098338" y="3671888"/>
          <p14:tracePt t="5917" x="12072938" y="3646488"/>
          <p14:tracePt t="5925" x="12047538" y="3611563"/>
          <p14:tracePt t="5933" x="12030075" y="3586163"/>
          <p14:tracePt t="5941" x="12004675" y="3552825"/>
          <p14:tracePt t="5950" x="11996738" y="3517900"/>
          <p14:tracePt t="5957" x="11988800" y="3484563"/>
          <p14:tracePt t="5966" x="11988800" y="3449638"/>
          <p14:tracePt t="5973" x="11988800" y="3398838"/>
          <p14:tracePt t="5983" x="11988800" y="3373438"/>
          <p14:tracePt t="5989" x="11988800" y="3314700"/>
          <p14:tracePt t="5998" x="11988800" y="3254375"/>
          <p14:tracePt t="6005" x="12030075" y="3178175"/>
          <p14:tracePt t="6013" x="12065000" y="3084513"/>
          <p14:tracePt t="6021" x="12115800" y="2965450"/>
          <p14:tracePt t="6030" x="12184063" y="28305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7258050" y="775275"/>
            <a:ext cx="55245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C00000"/>
                </a:solidFill>
              </a:rPr>
              <a:t>Proti hlavě:</a:t>
            </a:r>
          </a:p>
          <a:p>
            <a:pPr lvl="1">
              <a:lnSpc>
                <a:spcPct val="150000"/>
              </a:lnSpc>
            </a:pPr>
            <a:r>
              <a:rPr lang="cs-CZ" b="1" dirty="0" err="1"/>
              <a:t>protuberantia</a:t>
            </a:r>
            <a:r>
              <a:rPr lang="cs-CZ" b="1" dirty="0"/>
              <a:t> </a:t>
            </a:r>
            <a:r>
              <a:rPr lang="cs-CZ" b="1" dirty="0" err="1"/>
              <a:t>occipitalis</a:t>
            </a:r>
            <a:r>
              <a:rPr lang="cs-CZ" b="1" dirty="0"/>
              <a:t> </a:t>
            </a:r>
            <a:r>
              <a:rPr lang="cs-CZ" b="1" dirty="0" err="1"/>
              <a:t>ext</a:t>
            </a:r>
            <a:r>
              <a:rPr lang="cs-CZ" b="1" dirty="0"/>
              <a:t>.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linea </a:t>
            </a:r>
            <a:r>
              <a:rPr lang="cs-CZ" b="1" dirty="0" err="1"/>
              <a:t>nuchae</a:t>
            </a:r>
            <a:r>
              <a:rPr lang="cs-CZ" b="1" dirty="0"/>
              <a:t> sup.</a:t>
            </a:r>
          </a:p>
          <a:p>
            <a:pPr lvl="1">
              <a:lnSpc>
                <a:spcPct val="150000"/>
              </a:lnSpc>
            </a:pPr>
            <a:r>
              <a:rPr lang="cs-CZ" b="1" dirty="0" err="1"/>
              <a:t>porus</a:t>
            </a:r>
            <a:r>
              <a:rPr lang="cs-CZ" b="1" dirty="0"/>
              <a:t> </a:t>
            </a:r>
            <a:r>
              <a:rPr lang="cs-CZ" b="1" dirty="0" err="1"/>
              <a:t>acusticus</a:t>
            </a:r>
            <a:r>
              <a:rPr lang="cs-CZ" b="1" dirty="0"/>
              <a:t> </a:t>
            </a:r>
            <a:r>
              <a:rPr lang="cs-CZ" b="1" dirty="0" err="1"/>
              <a:t>ext</a:t>
            </a:r>
            <a:r>
              <a:rPr lang="cs-CZ" b="1" dirty="0"/>
              <a:t>.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dolní okraj mandibuly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C00000"/>
                </a:solidFill>
              </a:rPr>
              <a:t>Proti hrudníku: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horní okraj sterna </a:t>
            </a:r>
          </a:p>
          <a:p>
            <a:pPr lvl="1">
              <a:lnSpc>
                <a:spcPct val="150000"/>
              </a:lnSpc>
            </a:pPr>
            <a:r>
              <a:rPr lang="cs-CZ" b="1" dirty="0" err="1"/>
              <a:t>clavicula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/>
              <a:t>acromion</a:t>
            </a:r>
          </a:p>
          <a:p>
            <a:pPr lvl="1">
              <a:lnSpc>
                <a:spcPct val="150000"/>
              </a:lnSpc>
            </a:pPr>
            <a:r>
              <a:rPr lang="cs-CZ" b="1" dirty="0" err="1"/>
              <a:t>vertebra</a:t>
            </a:r>
            <a:r>
              <a:rPr lang="cs-CZ" b="1" dirty="0"/>
              <a:t> </a:t>
            </a:r>
            <a:r>
              <a:rPr lang="cs-CZ" b="1" dirty="0" err="1"/>
              <a:t>prominens</a:t>
            </a: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C00000"/>
                </a:solidFill>
              </a:rPr>
              <a:t>Proti šíjové krajině:</a:t>
            </a:r>
          </a:p>
          <a:p>
            <a:pPr lvl="1">
              <a:lnSpc>
                <a:spcPct val="150000"/>
              </a:lnSpc>
            </a:pPr>
            <a:r>
              <a:rPr lang="cs-CZ" b="1" dirty="0" err="1"/>
              <a:t>processus</a:t>
            </a:r>
            <a:r>
              <a:rPr lang="cs-CZ" b="1" dirty="0"/>
              <a:t> </a:t>
            </a:r>
            <a:r>
              <a:rPr lang="cs-CZ" b="1" dirty="0" err="1"/>
              <a:t>mastoideus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/>
              <a:t>okraj m. </a:t>
            </a:r>
            <a:r>
              <a:rPr lang="cs-CZ" b="1" dirty="0" err="1"/>
              <a:t>trapezius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/>
              <a:t>acromion</a:t>
            </a:r>
          </a:p>
          <a:p>
            <a:pPr>
              <a:lnSpc>
                <a:spcPct val="150000"/>
              </a:lnSpc>
            </a:pPr>
            <a:endParaRPr lang="cs-CZ" b="1" dirty="0"/>
          </a:p>
          <a:p>
            <a:pPr>
              <a:lnSpc>
                <a:spcPct val="150000"/>
              </a:lnSpc>
            </a:pP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467225" y="190500"/>
            <a:ext cx="4598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Regiones</a:t>
            </a:r>
            <a:r>
              <a:rPr 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coli – ohraničení</a:t>
            </a:r>
          </a:p>
        </p:txBody>
      </p:sp>
      <p:pic>
        <p:nvPicPr>
          <p:cNvPr id="7" name="Picture 6" descr="C:\Documents and Settings\Administrator\Plocha\Snímek krajiny krku.jpg">
            <a:extLst>
              <a:ext uri="{FF2B5EF4-FFF2-40B4-BE49-F238E27FC236}">
                <a16:creationId xmlns:a16="http://schemas.microsoft.com/office/drawing/2014/main" id="{B2C1EC8A-C184-4251-AA08-74C3E4CB1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8" t="10803" r="9628" b="4800"/>
          <a:stretch>
            <a:fillRect/>
          </a:stretch>
        </p:blipFill>
        <p:spPr bwMode="auto">
          <a:xfrm>
            <a:off x="245370" y="775275"/>
            <a:ext cx="5524500" cy="543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0BC89E62-C888-419C-AA00-0A45AAE68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5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12"/>
    </mc:Choice>
    <mc:Fallback xmlns="">
      <p:transition spd="slow" advTm="39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51" x="11657013" y="3475038"/>
          <p14:tracePt t="6058" x="11393488" y="3254375"/>
          <p14:tracePt t="6066" x="11155363" y="3094038"/>
          <p14:tracePt t="6074" x="11010900" y="2982913"/>
          <p14:tracePt t="6082" x="10858500" y="2871788"/>
          <p14:tracePt t="6090" x="10739438" y="2805113"/>
          <p14:tracePt t="6098" x="10620375" y="2727325"/>
          <p14:tracePt t="6106" x="10442575" y="2617788"/>
          <p14:tracePt t="6114" x="10245725" y="2516188"/>
          <p14:tracePt t="6122" x="9966325" y="2354263"/>
          <p14:tracePt t="6130" x="9685338" y="2217738"/>
          <p14:tracePt t="6139" x="9363075" y="2090738"/>
          <p14:tracePt t="6146" x="9074150" y="2005013"/>
          <p14:tracePt t="6155" x="8699500" y="1911350"/>
          <p14:tracePt t="6162" x="8250238" y="1835150"/>
          <p14:tracePt t="6171" x="7807325" y="1793875"/>
          <p14:tracePt t="6178" x="7400925" y="1776413"/>
          <p14:tracePt t="6186" x="7051675" y="1776413"/>
          <p14:tracePt t="6194" x="6797675" y="1776413"/>
          <p14:tracePt t="6203" x="6516688" y="1741488"/>
          <p14:tracePt t="6210" x="6380163" y="1725613"/>
          <p14:tracePt t="6219" x="6261100" y="1690688"/>
          <p14:tracePt t="6226" x="6202363" y="1674813"/>
          <p14:tracePt t="6234" x="6142038" y="1665288"/>
          <p14:tracePt t="6242" x="6108700" y="1665288"/>
          <p14:tracePt t="6250" x="6083300" y="1665288"/>
          <p14:tracePt t="6258" x="6040438" y="1665288"/>
          <p14:tracePt t="6266" x="5981700" y="1665288"/>
          <p14:tracePt t="6274" x="5905500" y="1665288"/>
          <p14:tracePt t="6282" x="5837238" y="1665288"/>
          <p14:tracePt t="6290" x="5776913" y="1682750"/>
          <p14:tracePt t="6298" x="5718175" y="1700213"/>
          <p14:tracePt t="6306" x="5667375" y="1708150"/>
          <p14:tracePt t="6314" x="5607050" y="1725613"/>
          <p14:tracePt t="6322" x="5565775" y="1741488"/>
          <p14:tracePt t="6330" x="5505450" y="1751013"/>
          <p14:tracePt t="6338" x="5472113" y="1758950"/>
          <p14:tracePt t="6346" x="5394325" y="1758950"/>
          <p14:tracePt t="6355" x="5335588" y="1758950"/>
          <p14:tracePt t="6362" x="5249863" y="1776413"/>
          <p14:tracePt t="6371" x="5191125" y="1776413"/>
          <p14:tracePt t="6378" x="5148263" y="1776413"/>
          <p14:tracePt t="6387" x="5106988" y="1784350"/>
          <p14:tracePt t="6394" x="5097463" y="1784350"/>
          <p14:tracePt t="6410" x="5089525" y="1793875"/>
          <p14:tracePt t="6442" x="5089525" y="1809750"/>
          <p14:tracePt t="6498" x="5089525" y="1819275"/>
          <p14:tracePt t="6506" x="5080000" y="1827213"/>
          <p14:tracePt t="6562" x="5072063" y="1827213"/>
          <p14:tracePt t="6579" x="5054600" y="1844675"/>
          <p14:tracePt t="6587" x="5038725" y="1844675"/>
          <p14:tracePt t="6594" x="5029200" y="1852613"/>
          <p14:tracePt t="6603" x="5021263" y="1852613"/>
          <p14:tracePt t="6651" x="5013325" y="1860550"/>
          <p14:tracePt t="6666" x="4995863" y="1860550"/>
          <p14:tracePt t="6675" x="4987925" y="1860550"/>
          <p14:tracePt t="6683" x="4970463" y="1870075"/>
          <p14:tracePt t="6690" x="4962525" y="1885950"/>
          <p14:tracePt t="6698" x="4945063" y="1885950"/>
          <p14:tracePt t="6707" x="4919663" y="1895475"/>
          <p14:tracePt t="6715" x="4902200" y="1895475"/>
          <p14:tracePt t="6722" x="4884738" y="1903413"/>
          <p14:tracePt t="6730" x="4876800" y="1903413"/>
          <p14:tracePt t="6746" x="4868863" y="1903413"/>
          <p14:tracePt t="6755" x="4859338" y="1911350"/>
          <p14:tracePt t="6802" x="4851400" y="1911350"/>
          <p14:tracePt t="6810" x="4843463" y="1911350"/>
          <p14:tracePt t="6819" x="4826000" y="1911350"/>
          <p14:tracePt t="6826" x="4818063" y="1911350"/>
          <p14:tracePt t="6834" x="4808538" y="1920875"/>
          <p14:tracePt t="6842" x="4800600" y="1920875"/>
          <p14:tracePt t="6914" x="4783138" y="1920875"/>
          <p14:tracePt t="6922" x="4775200" y="1920875"/>
          <p14:tracePt t="6938" x="4765675" y="1920875"/>
          <p14:tracePt t="6946" x="4749800" y="1920875"/>
          <p14:tracePt t="6955" x="4740275" y="1920875"/>
          <p14:tracePt t="6962" x="4732338" y="1920875"/>
          <p14:tracePt t="6971" x="4724400" y="1920875"/>
          <p14:tracePt t="7067" x="4714875" y="1920875"/>
          <p14:tracePt t="7083" x="4706938" y="1920875"/>
          <p14:tracePt t="7994" x="4714875" y="1920875"/>
          <p14:tracePt t="8002" x="4732338" y="1920875"/>
          <p14:tracePt t="8010" x="4749800" y="1920875"/>
          <p14:tracePt t="8026" x="4765675" y="1920875"/>
          <p14:tracePt t="8034" x="4775200" y="1920875"/>
          <p14:tracePt t="8058" x="4783138" y="1920875"/>
          <p14:tracePt t="8074" x="4791075" y="1920875"/>
          <p14:tracePt t="8082" x="4800600" y="1920875"/>
          <p14:tracePt t="8098" x="4808538" y="1920875"/>
          <p14:tracePt t="8146" x="4826000" y="1911350"/>
          <p14:tracePt t="8155" x="4833938" y="1911350"/>
          <p14:tracePt t="8162" x="4851400" y="1911350"/>
          <p14:tracePt t="8171" x="4859338" y="1903413"/>
          <p14:tracePt t="8186" x="4868863" y="1903413"/>
          <p14:tracePt t="8427" x="4851400" y="1903413"/>
          <p14:tracePt t="8435" x="4833938" y="1903413"/>
          <p14:tracePt t="8450" x="4808538" y="1903413"/>
          <p14:tracePt t="8635" x="4800600" y="1903413"/>
          <p14:tracePt t="8755" x="4783138" y="1903413"/>
          <p14:tracePt t="8906" x="4775200" y="1895475"/>
          <p14:tracePt t="9427" x="4765675" y="1885950"/>
          <p14:tracePt t="10514" x="4757738" y="1885950"/>
          <p14:tracePt t="10859" x="4749800" y="1885950"/>
          <p14:tracePt t="10898" x="4740275" y="1885950"/>
          <p14:tracePt t="10914" x="4732338" y="1895475"/>
          <p14:tracePt t="10922" x="4724400" y="1895475"/>
          <p14:tracePt t="10978" x="4714875" y="1895475"/>
          <p14:tracePt t="11019" x="4706938" y="1895475"/>
          <p14:tracePt t="11026" x="4699000" y="1895475"/>
          <p14:tracePt t="11035" x="4689475" y="1895475"/>
          <p14:tracePt t="11043" x="4681538" y="1895475"/>
          <p14:tracePt t="11051" x="4673600" y="1895475"/>
          <p14:tracePt t="11058" x="4656138" y="1895475"/>
          <p14:tracePt t="11066" x="4646613" y="1895475"/>
          <p14:tracePt t="11106" x="4621213" y="1903413"/>
          <p14:tracePt t="11122" x="4613275" y="1911350"/>
          <p14:tracePt t="11139" x="4595813" y="1911350"/>
          <p14:tracePt t="11146" x="4570413" y="1920875"/>
          <p14:tracePt t="11155" x="4562475" y="1920875"/>
          <p14:tracePt t="11162" x="4537075" y="1920875"/>
          <p14:tracePt t="11171" x="4529138" y="1920875"/>
          <p14:tracePt t="11178" x="4511675" y="1920875"/>
          <p14:tracePt t="11188" x="4486275" y="1920875"/>
          <p14:tracePt t="11194" x="4476750" y="1920875"/>
          <p14:tracePt t="11203" x="4451350" y="1920875"/>
          <p14:tracePt t="11210" x="4443413" y="1928813"/>
          <p14:tracePt t="11219" x="4435475" y="1928813"/>
          <p14:tracePt t="11226" x="4410075" y="1928813"/>
          <p14:tracePt t="11235" x="4400550" y="1928813"/>
          <p14:tracePt t="11250" x="4384675" y="1928813"/>
          <p14:tracePt t="11266" x="4367213" y="1928813"/>
          <p14:tracePt t="11274" x="4341813" y="1928813"/>
          <p14:tracePt t="11290" x="4316413" y="1928813"/>
          <p14:tracePt t="11298" x="4306888" y="1928813"/>
          <p14:tracePt t="11306" x="4281488" y="1928813"/>
          <p14:tracePt t="11314" x="4273550" y="1928813"/>
          <p14:tracePt t="11330" x="4265613" y="1928813"/>
          <p14:tracePt t="11355" x="4248150" y="1928813"/>
          <p14:tracePt t="11387" x="4230688" y="1928813"/>
          <p14:tracePt t="11394" x="4197350" y="1928813"/>
          <p14:tracePt t="11402" x="4179888" y="1928813"/>
          <p14:tracePt t="11410" x="4162425" y="1928813"/>
          <p14:tracePt t="11420" x="4137025" y="1920875"/>
          <p14:tracePt t="11426" x="4129088" y="1920875"/>
          <p14:tracePt t="11435" x="4103688" y="1920875"/>
          <p14:tracePt t="11442" x="4086225" y="1920875"/>
          <p14:tracePt t="11458" x="4070350" y="1920875"/>
          <p14:tracePt t="11466" x="4060825" y="1920875"/>
          <p14:tracePt t="11530" x="4052888" y="1920875"/>
          <p14:tracePt t="11546" x="4044950" y="1920875"/>
          <p14:tracePt t="11562" x="4035425" y="1920875"/>
          <p14:tracePt t="11571" x="4027488" y="1920875"/>
          <p14:tracePt t="11578" x="4017963" y="1920875"/>
          <p14:tracePt t="11586" x="4010025" y="1920875"/>
          <p14:tracePt t="11594" x="4002088" y="1920875"/>
          <p14:tracePt t="11610" x="3992563" y="1920875"/>
          <p14:tracePt t="11619" x="3992563" y="1911350"/>
          <p14:tracePt t="11634" x="3984625" y="1911350"/>
          <p14:tracePt t="11642" x="3976688" y="1911350"/>
          <p14:tracePt t="11666" x="3967163" y="1911350"/>
          <p14:tracePt t="11674" x="3941763" y="1911350"/>
          <p14:tracePt t="11690" x="3933825" y="1911350"/>
          <p14:tracePt t="11698" x="3925888" y="1911350"/>
          <p14:tracePt t="11706" x="3916363" y="1911350"/>
          <p14:tracePt t="11722" x="3900488" y="1911350"/>
          <p14:tracePt t="11771" x="3890963" y="1911350"/>
          <p14:tracePt t="11778" x="3883025" y="1911350"/>
          <p14:tracePt t="11787" x="3873500" y="1911350"/>
          <p14:tracePt t="11818" x="3865563" y="1911350"/>
          <p14:tracePt t="11842" x="3857625" y="1911350"/>
          <p14:tracePt t="11850" x="3848100" y="1911350"/>
          <p14:tracePt t="11898" x="3840163" y="1911350"/>
          <p14:tracePt t="11954" x="3832225" y="1911350"/>
          <p14:tracePt t="11962" x="3822700" y="1911350"/>
          <p14:tracePt t="11971" x="3814763" y="1911350"/>
          <p14:tracePt t="11978" x="3806825" y="1911350"/>
          <p14:tracePt t="12010" x="3789363" y="1911350"/>
          <p14:tracePt t="12058" x="3781425" y="1911350"/>
          <p14:tracePt t="12275" x="3771900" y="1911350"/>
          <p14:tracePt t="12314" x="3756025" y="1911350"/>
          <p14:tracePt t="12322" x="3746500" y="1911350"/>
          <p14:tracePt t="12330" x="3729038" y="1920875"/>
          <p14:tracePt t="12338" x="3721100" y="1920875"/>
          <p14:tracePt t="12627" x="3713163" y="1920875"/>
          <p14:tracePt t="13403" x="3703638" y="1920875"/>
          <p14:tracePt t="13483" x="3695700" y="1920875"/>
          <p14:tracePt t="14531" x="3687763" y="1920875"/>
          <p14:tracePt t="15195" x="3670300" y="1920875"/>
          <p14:tracePt t="15210" x="3662363" y="1920875"/>
          <p14:tracePt t="15220" x="3652838" y="1920875"/>
          <p14:tracePt t="15226" x="3644900" y="1920875"/>
          <p14:tracePt t="15234" x="3644900" y="1928813"/>
          <p14:tracePt t="15242" x="3636963" y="1928813"/>
          <p14:tracePt t="15250" x="3619500" y="1946275"/>
          <p14:tracePt t="15266" x="3611563" y="1954213"/>
          <p14:tracePt t="15274" x="3594100" y="1954213"/>
          <p14:tracePt t="15282" x="3586163" y="1954213"/>
          <p14:tracePt t="15290" x="3576638" y="1954213"/>
          <p14:tracePt t="15298" x="3559175" y="1954213"/>
          <p14:tracePt t="15314" x="3543300" y="1963738"/>
          <p14:tracePt t="15330" x="3525838" y="1979613"/>
          <p14:tracePt t="15339" x="3517900" y="1979613"/>
          <p14:tracePt t="15346" x="3500438" y="1989138"/>
          <p14:tracePt t="15355" x="3482975" y="1997075"/>
          <p14:tracePt t="15372" x="3475038" y="1997075"/>
          <p14:tracePt t="15386" x="3457575" y="2014538"/>
          <p14:tracePt t="15402" x="3449638" y="2014538"/>
          <p14:tracePt t="15410" x="3449638" y="2022475"/>
          <p14:tracePt t="15419" x="3441700" y="2022475"/>
          <p14:tracePt t="15426" x="3414713" y="2030413"/>
          <p14:tracePt t="15442" x="3406775" y="2030413"/>
          <p14:tracePt t="15450" x="3389313" y="2039938"/>
          <p14:tracePt t="15458" x="3381375" y="2039938"/>
          <p14:tracePt t="15466" x="3355975" y="2047875"/>
          <p14:tracePt t="15474" x="3348038" y="2047875"/>
          <p14:tracePt t="15482" x="3338513" y="2047875"/>
          <p14:tracePt t="15490" x="3322638" y="2047875"/>
          <p14:tracePt t="15498" x="3305175" y="2055813"/>
          <p14:tracePt t="15546" x="3287713" y="2055813"/>
          <p14:tracePt t="15555" x="3279775" y="2055813"/>
          <p14:tracePt t="15571" x="3270250" y="2055813"/>
          <p14:tracePt t="15578" x="3262313" y="2055813"/>
          <p14:tracePt t="15586" x="3254375" y="2055813"/>
          <p14:tracePt t="15594" x="3244850" y="2055813"/>
          <p14:tracePt t="15606" x="3228975" y="2055813"/>
          <p14:tracePt t="15610" x="3219450" y="2055813"/>
          <p14:tracePt t="15619" x="3211513" y="2055813"/>
          <p14:tracePt t="15690" x="3194050" y="2055813"/>
          <p14:tracePt t="15722" x="3178175" y="2047875"/>
          <p14:tracePt t="15739" x="3178175" y="2039938"/>
          <p14:tracePt t="15770" x="3152775" y="2030413"/>
          <p14:tracePt t="15778" x="3143250" y="2030413"/>
          <p14:tracePt t="15786" x="3127375" y="2022475"/>
          <p14:tracePt t="15794" x="3117850" y="2014538"/>
          <p14:tracePt t="15946" x="3117850" y="2005013"/>
          <p14:tracePt t="16291" x="3109913" y="1997075"/>
          <p14:tracePt t="16459" x="3092450" y="1997075"/>
          <p14:tracePt t="16531" x="3084513" y="1997075"/>
          <p14:tracePt t="16540" x="3074988" y="1997075"/>
          <p14:tracePt t="16547" x="3067050" y="1997075"/>
          <p14:tracePt t="16556" x="3059113" y="1997075"/>
          <p14:tracePt t="16611" x="3049588" y="1997075"/>
          <p14:tracePt t="16666" x="3041650" y="2005013"/>
          <p14:tracePt t="16674" x="3033713" y="2005013"/>
          <p14:tracePt t="16682" x="3024188" y="2014538"/>
          <p14:tracePt t="16707" x="3016250" y="2022475"/>
          <p14:tracePt t="16714" x="3008313" y="2030413"/>
          <p14:tracePt t="16730" x="3008313" y="2039938"/>
          <p14:tracePt t="16739" x="2998788" y="2055813"/>
          <p14:tracePt t="16771" x="2990850" y="2065338"/>
          <p14:tracePt t="16819" x="2982913" y="2073275"/>
          <p14:tracePt t="16835" x="2982913" y="2082800"/>
          <p14:tracePt t="16843" x="2973388" y="2098675"/>
          <p14:tracePt t="16858" x="2955925" y="2108200"/>
          <p14:tracePt t="16866" x="2955925" y="2116138"/>
          <p14:tracePt t="16875" x="2955925" y="2124075"/>
          <p14:tracePt t="16891" x="2940050" y="2141538"/>
          <p14:tracePt t="16906" x="2940050" y="2149475"/>
          <p14:tracePt t="16922" x="2940050" y="2159000"/>
          <p14:tracePt t="16956" x="2940050" y="2174875"/>
          <p14:tracePt t="16963" x="2930525" y="2192338"/>
          <p14:tracePt t="16978" x="2922588" y="2192338"/>
          <p14:tracePt t="16987" x="2922588" y="2209800"/>
          <p14:tracePt t="16995" x="2914650" y="2217738"/>
          <p14:tracePt t="17010" x="2914650" y="2227263"/>
          <p14:tracePt t="17019" x="2905125" y="2235200"/>
          <p14:tracePt t="17026" x="2905125" y="2243138"/>
          <p14:tracePt t="17035" x="2897188" y="2260600"/>
          <p14:tracePt t="17050" x="2889250" y="2286000"/>
          <p14:tracePt t="17066" x="2879725" y="2311400"/>
          <p14:tracePt t="17082" x="2871788" y="2328863"/>
          <p14:tracePt t="17090" x="2854325" y="2354263"/>
          <p14:tracePt t="17106" x="2854325" y="2362200"/>
          <p14:tracePt t="17114" x="2846388" y="2379663"/>
          <p14:tracePt t="17130" x="2838450" y="2387600"/>
          <p14:tracePt t="17146" x="2838450" y="2397125"/>
          <p14:tracePt t="17163" x="2828925" y="2413000"/>
          <p14:tracePt t="17171" x="2828925" y="2422525"/>
          <p14:tracePt t="17178" x="2820988" y="2430463"/>
          <p14:tracePt t="17187" x="2820988" y="2438400"/>
          <p14:tracePt t="17195" x="2811463" y="2447925"/>
          <p14:tracePt t="17219" x="2803525" y="2455863"/>
          <p14:tracePt t="17226" x="2803525" y="2463800"/>
          <p14:tracePt t="17243" x="2795588" y="2463800"/>
          <p14:tracePt t="17250" x="2786063" y="2473325"/>
          <p14:tracePt t="17258" x="2786063" y="2481263"/>
          <p14:tracePt t="17266" x="2770188" y="2481263"/>
          <p14:tracePt t="17275" x="2760663" y="2489200"/>
          <p14:tracePt t="17282" x="2735263" y="2498725"/>
          <p14:tracePt t="17290" x="2727325" y="2498725"/>
          <p14:tracePt t="17298" x="2719388" y="2516188"/>
          <p14:tracePt t="17306" x="2693988" y="2524125"/>
          <p14:tracePt t="17314" x="2676525" y="2524125"/>
          <p14:tracePt t="17322" x="2668588" y="2524125"/>
          <p14:tracePt t="17330" x="2641600" y="2532063"/>
          <p14:tracePt t="17339" x="2625725" y="2532063"/>
          <p14:tracePt t="17346" x="2616200" y="2532063"/>
          <p14:tracePt t="17355" x="2600325" y="2541588"/>
          <p14:tracePt t="17362" x="2590800" y="2549525"/>
          <p14:tracePt t="17372" x="2582863" y="2549525"/>
          <p14:tracePt t="17378" x="2574925" y="2549525"/>
          <p14:tracePt t="17386" x="2557463" y="2549525"/>
          <p14:tracePt t="17394" x="2549525" y="2557463"/>
          <p14:tracePt t="17402" x="2524125" y="2557463"/>
          <p14:tracePt t="17410" x="2514600" y="2557463"/>
          <p14:tracePt t="17419" x="2489200" y="2566988"/>
          <p14:tracePt t="17426" x="2471738" y="2566988"/>
          <p14:tracePt t="17434" x="2455863" y="2582863"/>
          <p14:tracePt t="17442" x="2430463" y="2582863"/>
          <p14:tracePt t="17450" x="2405063" y="2592388"/>
          <p14:tracePt t="17458" x="2387600" y="2600325"/>
          <p14:tracePt t="17466" x="2344738" y="2608263"/>
          <p14:tracePt t="17474" x="2336800" y="2608263"/>
          <p14:tracePt t="17482" x="2311400" y="2625725"/>
          <p14:tracePt t="17490" x="2286000" y="2633663"/>
          <p14:tracePt t="17498" x="2276475" y="2633663"/>
          <p14:tracePt t="17506" x="2251075" y="2643188"/>
          <p14:tracePt t="17514" x="2235200" y="2651125"/>
          <p14:tracePt t="17522" x="2208213" y="2660650"/>
          <p14:tracePt t="17539" x="2182813" y="2668588"/>
          <p14:tracePt t="17546" x="2174875" y="2668588"/>
          <p14:tracePt t="17555" x="2157413" y="2676525"/>
          <p14:tracePt t="17562" x="2141538" y="2676525"/>
          <p14:tracePt t="17578" x="2124075" y="2686050"/>
          <p14:tracePt t="17586" x="2106613" y="2686050"/>
          <p14:tracePt t="17594" x="2090738" y="2693988"/>
          <p14:tracePt t="17603" x="2065338" y="2701925"/>
          <p14:tracePt t="17610" x="2038350" y="2711450"/>
          <p14:tracePt t="17619" x="2012950" y="2719388"/>
          <p14:tracePt t="17626" x="1971675" y="2727325"/>
          <p14:tracePt t="17634" x="1936750" y="2744788"/>
          <p14:tracePt t="17642" x="1928813" y="2744788"/>
          <p14:tracePt t="17650" x="1903413" y="2744788"/>
          <p14:tracePt t="17658" x="1878013" y="2752725"/>
          <p14:tracePt t="17666" x="1868488" y="2752725"/>
          <p14:tracePt t="17674" x="1843088" y="2762250"/>
          <p14:tracePt t="17682" x="1817688" y="2770188"/>
          <p14:tracePt t="17690" x="1817688" y="2778125"/>
          <p14:tracePt t="17698" x="1809750" y="2778125"/>
          <p14:tracePt t="17706" x="1792288" y="2787650"/>
          <p14:tracePt t="17722" x="1766888" y="2795588"/>
          <p14:tracePt t="17730" x="1758950" y="2795588"/>
          <p14:tracePt t="17739" x="1749425" y="2795588"/>
          <p14:tracePt t="17746" x="1741488" y="2795588"/>
          <p14:tracePt t="17755" x="1724025" y="2795588"/>
          <p14:tracePt t="17762" x="1708150" y="2795588"/>
          <p14:tracePt t="17771" x="1698625" y="2795588"/>
          <p14:tracePt t="17778" x="1673225" y="2795588"/>
          <p14:tracePt t="17786" x="1657350" y="2795588"/>
          <p14:tracePt t="17794" x="1631950" y="2813050"/>
          <p14:tracePt t="17802" x="1622425" y="2813050"/>
          <p14:tracePt t="17810" x="1597025" y="2813050"/>
          <p14:tracePt t="17819" x="1571625" y="2820988"/>
          <p14:tracePt t="17826" x="1563688" y="2820988"/>
          <p14:tracePt t="17834" x="1538288" y="2830513"/>
          <p14:tracePt t="17850" x="1520825" y="2830513"/>
          <p14:tracePt t="17858" x="1512888" y="2838450"/>
          <p14:tracePt t="17874" x="1503363" y="2838450"/>
          <p14:tracePt t="17882" x="1487488" y="2838450"/>
          <p14:tracePt t="17890" x="1477963" y="2855913"/>
          <p14:tracePt t="17898" x="1470025" y="2855913"/>
          <p14:tracePt t="17906" x="1452563" y="2855913"/>
          <p14:tracePt t="17914" x="1444625" y="2863850"/>
          <p14:tracePt t="17930" x="1435100" y="2863850"/>
          <p14:tracePt t="17939" x="1427163" y="2863850"/>
          <p14:tracePt t="17946" x="1419225" y="2863850"/>
          <p14:tracePt t="17955" x="1401763" y="2863850"/>
          <p14:tracePt t="17962" x="1384300" y="2863850"/>
          <p14:tracePt t="17971" x="1376363" y="2863850"/>
          <p14:tracePt t="17978" x="1358900" y="2871788"/>
          <p14:tracePt t="17986" x="1350963" y="2871788"/>
          <p14:tracePt t="17994" x="1333500" y="2881313"/>
          <p14:tracePt t="18002" x="1317625" y="2889250"/>
          <p14:tracePt t="18010" x="1308100" y="2897188"/>
          <p14:tracePt t="18019" x="1282700" y="2897188"/>
          <p14:tracePt t="18026" x="1265238" y="2906713"/>
          <p14:tracePt t="18035" x="1239838" y="2914650"/>
          <p14:tracePt t="18050" x="1214438" y="2914650"/>
          <p14:tracePt t="18058" x="1214438" y="2922588"/>
          <p14:tracePt t="18066" x="1189038" y="2932113"/>
          <p14:tracePt t="18082" x="1181100" y="2932113"/>
          <p14:tracePt t="18090" x="1173163" y="2940050"/>
          <p14:tracePt t="18107" x="1155700" y="2940050"/>
          <p14:tracePt t="18114" x="1147763" y="2940050"/>
          <p14:tracePt t="18122" x="1138238" y="2949575"/>
          <p14:tracePt t="18130" x="1130300" y="2957513"/>
          <p14:tracePt t="18139" x="1130300" y="2965450"/>
          <p14:tracePt t="18155" x="1112838" y="2965450"/>
          <p14:tracePt t="18162" x="1095375" y="2974975"/>
          <p14:tracePt t="18187" x="1087438" y="2982913"/>
          <p14:tracePt t="18851" x="1079500" y="2990850"/>
          <p14:tracePt t="21643" x="1087438" y="2990850"/>
          <p14:tracePt t="21659" x="1095375" y="2990850"/>
          <p14:tracePt t="21675" x="1104900" y="2990850"/>
          <p14:tracePt t="21723" x="1104900" y="2982913"/>
          <p14:tracePt t="23963" x="1095375" y="2982913"/>
          <p14:tracePt t="23978" x="1087438" y="2990850"/>
          <p14:tracePt t="23995" x="1087438" y="3016250"/>
          <p14:tracePt t="24003" x="1087438" y="3025775"/>
          <p14:tracePt t="24011" x="1087438" y="3059113"/>
          <p14:tracePt t="24019" x="1087438" y="3109913"/>
          <p14:tracePt t="24026" x="1087438" y="3160713"/>
          <p14:tracePt t="24035" x="1087438" y="3203575"/>
          <p14:tracePt t="24042" x="1087438" y="3263900"/>
          <p14:tracePt t="24050" x="1112838" y="3348038"/>
          <p14:tracePt t="24058" x="1147763" y="3467100"/>
          <p14:tracePt t="24066" x="1231900" y="3603625"/>
          <p14:tracePt t="24074" x="1317625" y="3763963"/>
          <p14:tracePt t="24082" x="1435100" y="3968750"/>
          <p14:tracePt t="24090" x="1538288" y="4087813"/>
          <p14:tracePt t="24098" x="1606550" y="4206875"/>
          <p14:tracePt t="24106" x="1708150" y="4351338"/>
          <p14:tracePt t="24114" x="1766888" y="4452938"/>
          <p14:tracePt t="24122" x="1827213" y="4572000"/>
          <p14:tracePt t="24130" x="1885950" y="4691063"/>
          <p14:tracePt t="24139" x="1911350" y="4792663"/>
          <p14:tracePt t="24146" x="1928813" y="4868863"/>
          <p14:tracePt t="24156" x="1936750" y="4911725"/>
          <p14:tracePt t="24162" x="1936750" y="4987925"/>
          <p14:tracePt t="24172" x="1936750" y="5038725"/>
          <p14:tracePt t="24178" x="1936750" y="5099050"/>
          <p14:tracePt t="24187" x="1936750" y="5157788"/>
          <p14:tracePt t="24194" x="1936750" y="5200650"/>
          <p14:tracePt t="24203" x="1936750" y="5243513"/>
          <p14:tracePt t="24210" x="1946275" y="5276850"/>
          <p14:tracePt t="24219" x="1954213" y="5311775"/>
          <p14:tracePt t="24226" x="1954213" y="5345113"/>
          <p14:tracePt t="24235" x="1954213" y="5362575"/>
          <p14:tracePt t="24242" x="1971675" y="5395913"/>
          <p14:tracePt t="24250" x="1971675" y="5446713"/>
          <p14:tracePt t="24258" x="1979613" y="5472113"/>
          <p14:tracePt t="24266" x="1987550" y="5524500"/>
          <p14:tracePt t="24274" x="1987550" y="5565775"/>
          <p14:tracePt t="24282" x="1987550" y="5600700"/>
          <p14:tracePt t="24290" x="1987550" y="5641975"/>
          <p14:tracePt t="24298" x="1987550" y="5659438"/>
          <p14:tracePt t="24306" x="1987550" y="5702300"/>
          <p14:tracePt t="24314" x="1987550" y="5735638"/>
          <p14:tracePt t="24322" x="1987550" y="5761038"/>
          <p14:tracePt t="24330" x="1987550" y="5770563"/>
          <p14:tracePt t="24339" x="1987550" y="5803900"/>
          <p14:tracePt t="24346" x="1987550" y="5838825"/>
          <p14:tracePt t="24355" x="1987550" y="5864225"/>
          <p14:tracePt t="24362" x="1987550" y="5889625"/>
          <p14:tracePt t="24371" x="1987550" y="5922963"/>
          <p14:tracePt t="24378" x="1987550" y="5940425"/>
          <p14:tracePt t="24387" x="1987550" y="5957888"/>
          <p14:tracePt t="24394" x="1987550" y="5973763"/>
          <p14:tracePt t="24403" x="1987550" y="5999163"/>
          <p14:tracePt t="24419" x="1987550" y="6008688"/>
          <p14:tracePt t="24547" x="1979613" y="6008688"/>
          <p14:tracePt t="24556" x="1971675" y="6008688"/>
          <p14:tracePt t="24571" x="1954213" y="5999163"/>
          <p14:tracePt t="24578" x="1946275" y="5991225"/>
          <p14:tracePt t="24587" x="1946275" y="5983288"/>
          <p14:tracePt t="24595" x="1936750" y="5973763"/>
          <p14:tracePt t="24603" x="1920875" y="5965825"/>
          <p14:tracePt t="24611" x="1911350" y="5940425"/>
          <p14:tracePt t="24620" x="1911350" y="5932488"/>
          <p14:tracePt t="24626" x="1911350" y="5922963"/>
          <p14:tracePt t="24642" x="1903413" y="5915025"/>
          <p14:tracePt t="24658" x="1893888" y="5897563"/>
          <p14:tracePt t="24675" x="1885950" y="5889625"/>
          <p14:tracePt t="24690" x="1878013" y="5880100"/>
          <p14:tracePt t="24698" x="1868488" y="5872163"/>
          <p14:tracePt t="24706" x="1860550" y="5864225"/>
          <p14:tracePt t="24714" x="1843088" y="5846763"/>
          <p14:tracePt t="24722" x="1835150" y="5838825"/>
          <p14:tracePt t="24730" x="1817688" y="5829300"/>
          <p14:tracePt t="24739" x="1817688" y="5821363"/>
          <p14:tracePt t="24794" x="1817688" y="5813425"/>
          <p14:tracePt t="25347" x="1817688" y="5821363"/>
          <p14:tracePt t="25356" x="1817688" y="5829300"/>
          <p14:tracePt t="25363" x="1817688" y="5838825"/>
          <p14:tracePt t="25371" x="1817688" y="5854700"/>
          <p14:tracePt t="25378" x="1817688" y="5864225"/>
          <p14:tracePt t="25386" x="1817688" y="5872163"/>
          <p14:tracePt t="25466" x="1827213" y="5889625"/>
          <p14:tracePt t="25483" x="1835150" y="5905500"/>
          <p14:tracePt t="25499" x="1843088" y="5915025"/>
          <p14:tracePt t="25523" x="1852613" y="5932488"/>
          <p14:tracePt t="25587" x="1860550" y="5948363"/>
          <p14:tracePt t="25603" x="1860550" y="5957888"/>
          <p14:tracePt t="25626" x="1860550" y="5965825"/>
          <p14:tracePt t="25642" x="1860550" y="5973763"/>
          <p14:tracePt t="25650" x="1860550" y="5983288"/>
          <p14:tracePt t="25666" x="1860550" y="5991225"/>
          <p14:tracePt t="25739" x="1860550" y="5999163"/>
          <p14:tracePt t="25763" x="1860550" y="6016625"/>
          <p14:tracePt t="25771" x="1860550" y="6024563"/>
          <p14:tracePt t="25802" x="1860550" y="6034088"/>
          <p14:tracePt t="25810" x="1860550" y="6042025"/>
          <p14:tracePt t="25819" x="1860550" y="6059488"/>
          <p14:tracePt t="25826" x="1860550" y="6067425"/>
          <p14:tracePt t="25835" x="1860550" y="6084888"/>
          <p14:tracePt t="25843" x="1860550" y="6092825"/>
          <p14:tracePt t="25851" x="1860550" y="6102350"/>
          <p14:tracePt t="25858" x="1868488" y="6118225"/>
          <p14:tracePt t="25867" x="1868488" y="6127750"/>
          <p14:tracePt t="25875" x="1878013" y="6127750"/>
          <p14:tracePt t="25892" x="1885950" y="6135688"/>
          <p14:tracePt t="25898" x="1885950" y="6143625"/>
          <p14:tracePt t="25914" x="1893888" y="6153150"/>
          <p14:tracePt t="25938" x="1903413" y="6153150"/>
          <p14:tracePt t="25946" x="1911350" y="6161088"/>
          <p14:tracePt t="25978" x="1920875" y="6161088"/>
          <p14:tracePt t="26051" x="1936750" y="6161088"/>
          <p14:tracePt t="26075" x="1946275" y="6161088"/>
          <p14:tracePt t="26091" x="1954213" y="6161088"/>
          <p14:tracePt t="26099" x="1962150" y="6161088"/>
          <p14:tracePt t="26114" x="1971675" y="6161088"/>
          <p14:tracePt t="26122" x="1987550" y="6161088"/>
          <p14:tracePt t="26194" x="2005013" y="6153150"/>
          <p14:tracePt t="26202" x="2022475" y="6143625"/>
          <p14:tracePt t="26210" x="2030413" y="6143625"/>
          <p14:tracePt t="26219" x="2047875" y="6135688"/>
          <p14:tracePt t="26226" x="2065338" y="6127750"/>
          <p14:tracePt t="26235" x="2081213" y="6110288"/>
          <p14:tracePt t="26242" x="2106613" y="6110288"/>
          <p14:tracePt t="26250" x="2141538" y="6102350"/>
          <p14:tracePt t="26258" x="2174875" y="6067425"/>
          <p14:tracePt t="26266" x="2200275" y="6049963"/>
          <p14:tracePt t="26274" x="2208213" y="6049963"/>
          <p14:tracePt t="26282" x="2217738" y="6034088"/>
          <p14:tracePt t="26290" x="2217738" y="6024563"/>
          <p14:tracePt t="26306" x="2217738" y="6016625"/>
          <p14:tracePt t="26314" x="2217738" y="6008688"/>
          <p14:tracePt t="26330" x="2217738" y="5999163"/>
          <p14:tracePt t="26338" x="2217738" y="5983288"/>
          <p14:tracePt t="26355" x="2217738" y="5973763"/>
          <p14:tracePt t="26362" x="2217738" y="5965825"/>
          <p14:tracePt t="26378" x="2217738" y="5957888"/>
          <p14:tracePt t="26394" x="2217738" y="5948363"/>
          <p14:tracePt t="26402" x="2217738" y="5932488"/>
          <p14:tracePt t="26419" x="2217738" y="5922963"/>
          <p14:tracePt t="26426" x="2217738" y="5915025"/>
          <p14:tracePt t="26434" x="2217738" y="5905500"/>
          <p14:tracePt t="26442" x="2217738" y="5889625"/>
          <p14:tracePt t="26450" x="2217738" y="5872163"/>
          <p14:tracePt t="26466" x="2217738" y="5854700"/>
          <p14:tracePt t="26474" x="2217738" y="5846763"/>
          <p14:tracePt t="26530" x="2217738" y="5838825"/>
          <p14:tracePt t="26707" x="2217738" y="5829300"/>
          <p14:tracePt t="26738" x="2208213" y="5829300"/>
          <p14:tracePt t="26746" x="2208213" y="5838825"/>
          <p14:tracePt t="26754" x="2208213" y="5846763"/>
          <p14:tracePt t="26762" x="2200275" y="5854700"/>
          <p14:tracePt t="26771" x="2200275" y="5872163"/>
          <p14:tracePt t="26778" x="2200275" y="5880100"/>
          <p14:tracePt t="26786" x="2192338" y="5905500"/>
          <p14:tracePt t="26794" x="2174875" y="5915025"/>
          <p14:tracePt t="26802" x="2166938" y="5922963"/>
          <p14:tracePt t="26810" x="2166938" y="5940425"/>
          <p14:tracePt t="26826" x="2166938" y="5973763"/>
          <p14:tracePt t="26834" x="2157413" y="5983288"/>
          <p14:tracePt t="26842" x="2157413" y="5999163"/>
          <p14:tracePt t="26850" x="2157413" y="6016625"/>
          <p14:tracePt t="26866" x="2149475" y="6016625"/>
          <p14:tracePt t="26874" x="2141538" y="6024563"/>
          <p14:tracePt t="26889" x="2141538" y="6034088"/>
          <p14:tracePt t="26890" x="2132013" y="6042025"/>
          <p14:tracePt t="26898" x="2124075" y="6049963"/>
          <p14:tracePt t="26906" x="2116138" y="6049963"/>
          <p14:tracePt t="26914" x="2106613" y="6059488"/>
          <p14:tracePt t="26923" x="2098675" y="6059488"/>
          <p14:tracePt t="26930" x="2081213" y="6067425"/>
          <p14:tracePt t="26946" x="2065338" y="6067425"/>
          <p14:tracePt t="26955" x="2047875" y="6067425"/>
          <p14:tracePt t="26971" x="2038350" y="6067425"/>
          <p14:tracePt t="26978" x="2030413" y="6076950"/>
          <p14:tracePt t="26986" x="2012950" y="6076950"/>
          <p14:tracePt t="26994" x="2005013" y="6084888"/>
          <p14:tracePt t="27002" x="1987550" y="6084888"/>
          <p14:tracePt t="27010" x="1971675" y="6084888"/>
          <p14:tracePt t="27019" x="1962150" y="6084888"/>
          <p14:tracePt t="27026" x="1946275" y="6084888"/>
          <p14:tracePt t="27034" x="1936750" y="6084888"/>
          <p14:tracePt t="27042" x="1920875" y="6084888"/>
          <p14:tracePt t="27050" x="1903413" y="6084888"/>
          <p14:tracePt t="27058" x="1878013" y="6084888"/>
          <p14:tracePt t="27074" x="1860550" y="6084888"/>
          <p14:tracePt t="27082" x="1852613" y="6084888"/>
          <p14:tracePt t="27098" x="1843088" y="6076950"/>
          <p14:tracePt t="27106" x="1835150" y="6076950"/>
          <p14:tracePt t="27122" x="1827213" y="6067425"/>
          <p14:tracePt t="27130" x="1827213" y="6059488"/>
          <p14:tracePt t="27251" x="1827213" y="6049963"/>
          <p14:tracePt t="27267" x="1843088" y="6049963"/>
          <p14:tracePt t="27283" x="1868488" y="6049963"/>
          <p14:tracePt t="27291" x="1893888" y="6059488"/>
          <p14:tracePt t="27299" x="1903413" y="6059488"/>
          <p14:tracePt t="27308" x="1911350" y="6067425"/>
          <p14:tracePt t="27322" x="1920875" y="6067425"/>
          <p14:tracePt t="27339" x="1928813" y="6067425"/>
          <p14:tracePt t="27355" x="1936750" y="6067425"/>
          <p14:tracePt t="27362" x="1946275" y="6067425"/>
          <p14:tracePt t="27378" x="1971675" y="6067425"/>
          <p14:tracePt t="27386" x="1979613" y="6067425"/>
          <p14:tracePt t="27394" x="1997075" y="6067425"/>
          <p14:tracePt t="27403" x="2012950" y="6067425"/>
          <p14:tracePt t="27410" x="2022475" y="6059488"/>
          <p14:tracePt t="27419" x="2038350" y="6042025"/>
          <p14:tracePt t="27426" x="2047875" y="6042025"/>
          <p14:tracePt t="27435" x="2055813" y="6024563"/>
          <p14:tracePt t="27442" x="2055813" y="6016625"/>
          <p14:tracePt t="27450" x="2073275" y="6008688"/>
          <p14:tracePt t="27458" x="2081213" y="5991225"/>
          <p14:tracePt t="27466" x="2090738" y="5965825"/>
          <p14:tracePt t="27474" x="2090738" y="5957888"/>
          <p14:tracePt t="27482" x="2090738" y="5948363"/>
          <p14:tracePt t="27490" x="2090738" y="5940425"/>
          <p14:tracePt t="27538" x="2090738" y="5922963"/>
          <p14:tracePt t="27555" x="2090738" y="5915025"/>
          <p14:tracePt t="27578" x="2090738" y="5905500"/>
          <p14:tracePt t="27594" x="2090738" y="5897563"/>
          <p14:tracePt t="27610" x="2090738" y="5889625"/>
          <p14:tracePt t="27658" x="2090738" y="5880100"/>
          <p14:tracePt t="27666" x="2098675" y="5872163"/>
          <p14:tracePt t="27730" x="2106613" y="5864225"/>
          <p14:tracePt t="27962" x="2116138" y="5854700"/>
          <p14:tracePt t="27994" x="2124075" y="5846763"/>
          <p14:tracePt t="28002" x="2141538" y="5838825"/>
          <p14:tracePt t="28019" x="2141538" y="5829300"/>
          <p14:tracePt t="28026" x="2149475" y="5829300"/>
          <p14:tracePt t="28050" x="2157413" y="5821363"/>
          <p14:tracePt t="28082" x="2166938" y="5813425"/>
          <p14:tracePt t="28090" x="2166938" y="5803900"/>
          <p14:tracePt t="28098" x="2174875" y="5803900"/>
          <p14:tracePt t="28106" x="2182813" y="5795963"/>
          <p14:tracePt t="28138" x="2182813" y="5788025"/>
          <p14:tracePt t="28156" x="2192338" y="5788025"/>
          <p14:tracePt t="28171" x="2208213" y="5778500"/>
          <p14:tracePt t="28178" x="2208213" y="5761038"/>
          <p14:tracePt t="28210" x="2225675" y="5761038"/>
          <p14:tracePt t="28219" x="2235200" y="5753100"/>
          <p14:tracePt t="28242" x="2243138" y="5753100"/>
          <p14:tracePt t="28266" x="2260600" y="5753100"/>
          <p14:tracePt t="28291" x="2268538" y="5753100"/>
          <p14:tracePt t="28299" x="2286000" y="5753100"/>
          <p14:tracePt t="28307" x="2293938" y="5753100"/>
          <p14:tracePt t="28323" x="2301875" y="5753100"/>
          <p14:tracePt t="28331" x="2311400" y="5753100"/>
          <p14:tracePt t="28339" x="2319338" y="5753100"/>
          <p14:tracePt t="28346" x="2336800" y="5753100"/>
          <p14:tracePt t="28355" x="2352675" y="5753100"/>
          <p14:tracePt t="28362" x="2370138" y="5753100"/>
          <p14:tracePt t="28371" x="2395538" y="5753100"/>
          <p14:tracePt t="28378" x="2413000" y="5753100"/>
          <p14:tracePt t="28386" x="2430463" y="5753100"/>
          <p14:tracePt t="28394" x="2446338" y="5753100"/>
          <p14:tracePt t="28402" x="2463800" y="5753100"/>
          <p14:tracePt t="28410" x="2481263" y="5745163"/>
          <p14:tracePt t="28419" x="2497138" y="5745163"/>
          <p14:tracePt t="28426" x="2506663" y="5745163"/>
          <p14:tracePt t="28435" x="2524125" y="5745163"/>
          <p14:tracePt t="28442" x="2532063" y="5745163"/>
          <p14:tracePt t="28450" x="2557463" y="5727700"/>
          <p14:tracePt t="28466" x="2582863" y="5727700"/>
          <p14:tracePt t="28474" x="2600325" y="5719763"/>
          <p14:tracePt t="28482" x="2616200" y="5719763"/>
          <p14:tracePt t="28490" x="2633663" y="5710238"/>
          <p14:tracePt t="28498" x="2651125" y="5710238"/>
          <p14:tracePt t="28514" x="2659063" y="5710238"/>
          <p14:tracePt t="28522" x="2668588" y="5710238"/>
          <p14:tracePt t="28530" x="2676525" y="5710238"/>
          <p14:tracePt t="28546" x="2684463" y="5710238"/>
          <p14:tracePt t="28555" x="2693988" y="5710238"/>
          <p14:tracePt t="28578" x="2709863" y="5710238"/>
          <p14:tracePt t="28586" x="2719388" y="5710238"/>
          <p14:tracePt t="28603" x="2727325" y="5710238"/>
          <p14:tracePt t="28610" x="2744788" y="5710238"/>
          <p14:tracePt t="28619" x="2752725" y="5710238"/>
          <p14:tracePt t="28626" x="2760663" y="5710238"/>
          <p14:tracePt t="28634" x="2770188" y="5710238"/>
          <p14:tracePt t="28642" x="2786063" y="5710238"/>
          <p14:tracePt t="28650" x="2795588" y="5710238"/>
          <p14:tracePt t="28658" x="2811463" y="5710238"/>
          <p14:tracePt t="28666" x="2820988" y="5710238"/>
          <p14:tracePt t="28674" x="2828925" y="5710238"/>
          <p14:tracePt t="28682" x="2846388" y="5710238"/>
          <p14:tracePt t="28690" x="2854325" y="5710238"/>
          <p14:tracePt t="28698" x="2871788" y="5710238"/>
          <p14:tracePt t="28706" x="2889250" y="5710238"/>
          <p14:tracePt t="28722" x="2914650" y="5710238"/>
          <p14:tracePt t="28730" x="2940050" y="5710238"/>
          <p14:tracePt t="28739" x="2955925" y="5710238"/>
          <p14:tracePt t="28746" x="2982913" y="5710238"/>
          <p14:tracePt t="28755" x="2998788" y="5710238"/>
          <p14:tracePt t="28762" x="3024188" y="5710238"/>
          <p14:tracePt t="28771" x="3041650" y="5710238"/>
          <p14:tracePt t="28778" x="3059113" y="5710238"/>
          <p14:tracePt t="28787" x="3067050" y="5710238"/>
          <p14:tracePt t="28794" x="3084513" y="5710238"/>
          <p14:tracePt t="28803" x="3092450" y="5702300"/>
          <p14:tracePt t="28810" x="3117850" y="5702300"/>
          <p14:tracePt t="28819" x="3127375" y="5702300"/>
          <p14:tracePt t="28826" x="3143250" y="5702300"/>
          <p14:tracePt t="28835" x="3152775" y="5702300"/>
          <p14:tracePt t="28842" x="3160713" y="5702300"/>
          <p14:tracePt t="28850" x="3178175" y="5702300"/>
          <p14:tracePt t="28858" x="3194050" y="5702300"/>
          <p14:tracePt t="28866" x="3203575" y="5702300"/>
          <p14:tracePt t="28874" x="3211513" y="5702300"/>
          <p14:tracePt t="28882" x="3228975" y="5702300"/>
          <p14:tracePt t="28890" x="3244850" y="5702300"/>
          <p14:tracePt t="28898" x="3262313" y="5702300"/>
          <p14:tracePt t="28906" x="3287713" y="5694363"/>
          <p14:tracePt t="28914" x="3313113" y="5694363"/>
          <p14:tracePt t="28922" x="3338513" y="5684838"/>
          <p14:tracePt t="28939" x="3355975" y="5684838"/>
          <p14:tracePt t="28946" x="3373438" y="5684838"/>
          <p14:tracePt t="28955" x="3381375" y="5676900"/>
          <p14:tracePt t="28962" x="3398838" y="5676900"/>
          <p14:tracePt t="28971" x="3406775" y="5676900"/>
          <p14:tracePt t="28986" x="3414713" y="5676900"/>
          <p14:tracePt t="28994" x="3424238" y="5676900"/>
          <p14:tracePt t="29002" x="3432175" y="5676900"/>
          <p14:tracePt t="29010" x="3441700" y="5676900"/>
          <p14:tracePt t="29018" x="3449638" y="5668963"/>
          <p14:tracePt t="29026" x="3457575" y="5668963"/>
          <p14:tracePt t="29034" x="3475038" y="5668963"/>
          <p14:tracePt t="29042" x="3482975" y="5651500"/>
          <p14:tracePt t="29050" x="3508375" y="5651500"/>
          <p14:tracePt t="29058" x="3517900" y="5651500"/>
          <p14:tracePt t="29066" x="3533775" y="5651500"/>
          <p14:tracePt t="29074" x="3551238" y="5651500"/>
          <p14:tracePt t="29082" x="3559175" y="5651500"/>
          <p14:tracePt t="29090" x="3568700" y="5651500"/>
          <p14:tracePt t="29098" x="3586163" y="5651500"/>
          <p14:tracePt t="29114" x="3611563" y="5641975"/>
          <p14:tracePt t="29130" x="3636963" y="5641975"/>
          <p14:tracePt t="29138" x="3644900" y="5641975"/>
          <p14:tracePt t="29146" x="3670300" y="5641975"/>
          <p14:tracePt t="29155" x="3678238" y="5634038"/>
          <p14:tracePt t="29162" x="3687763" y="5634038"/>
          <p14:tracePt t="29171" x="3721100" y="5634038"/>
          <p14:tracePt t="29178" x="3746500" y="5634038"/>
          <p14:tracePt t="29187" x="3756025" y="5634038"/>
          <p14:tracePt t="29194" x="3789363" y="5634038"/>
          <p14:tracePt t="29206" x="3806825" y="5634038"/>
          <p14:tracePt t="29210" x="3822700" y="5634038"/>
          <p14:tracePt t="29219" x="3840163" y="5634038"/>
          <p14:tracePt t="29226" x="3865563" y="5634038"/>
          <p14:tracePt t="29242" x="3873500" y="5634038"/>
          <p14:tracePt t="29250" x="3890963" y="5634038"/>
          <p14:tracePt t="29258" x="3900488" y="5634038"/>
          <p14:tracePt t="29266" x="3925888" y="5634038"/>
          <p14:tracePt t="29274" x="3933825" y="5626100"/>
          <p14:tracePt t="29282" x="3941763" y="5626100"/>
          <p14:tracePt t="29290" x="3967163" y="5626100"/>
          <p14:tracePt t="29298" x="3976688" y="5626100"/>
          <p14:tracePt t="29306" x="4002088" y="5626100"/>
          <p14:tracePt t="29314" x="4027488" y="5626100"/>
          <p14:tracePt t="29322" x="4044950" y="5626100"/>
          <p14:tracePt t="29330" x="4070350" y="5626100"/>
          <p14:tracePt t="29338" x="4086225" y="5626100"/>
          <p14:tracePt t="29346" x="4111625" y="5626100"/>
          <p14:tracePt t="29355" x="4121150" y="5626100"/>
          <p14:tracePt t="29362" x="4146550" y="5626100"/>
          <p14:tracePt t="29371" x="4154488" y="5626100"/>
          <p14:tracePt t="29378" x="4179888" y="5626100"/>
          <p14:tracePt t="29387" x="4214813" y="5626100"/>
          <p14:tracePt t="29394" x="4240213" y="5626100"/>
          <p14:tracePt t="29402" x="4256088" y="5626100"/>
          <p14:tracePt t="29410" x="4291013" y="5626100"/>
          <p14:tracePt t="29419" x="4306888" y="5626100"/>
          <p14:tracePt t="29426" x="4332288" y="5626100"/>
          <p14:tracePt t="29434" x="4367213" y="5626100"/>
          <p14:tracePt t="29442" x="4410075" y="5626100"/>
          <p14:tracePt t="29450" x="4451350" y="5626100"/>
          <p14:tracePt t="29458" x="4476750" y="5626100"/>
          <p14:tracePt t="29466" x="4519613" y="5626100"/>
          <p14:tracePt t="29474" x="4562475" y="5626100"/>
          <p14:tracePt t="29482" x="4595813" y="5626100"/>
          <p14:tracePt t="29490" x="4638675" y="5626100"/>
          <p14:tracePt t="29498" x="4664075" y="5626100"/>
          <p14:tracePt t="29506" x="4699000" y="5626100"/>
          <p14:tracePt t="29514" x="4740275" y="5626100"/>
          <p14:tracePt t="29522" x="4765675" y="5616575"/>
          <p14:tracePt t="29530" x="4791075" y="5616575"/>
          <p14:tracePt t="29538" x="4818063" y="5616575"/>
          <p14:tracePt t="29546" x="4833938" y="5608638"/>
          <p14:tracePt t="29555" x="4868863" y="5608638"/>
          <p14:tracePt t="29562" x="4902200" y="5608638"/>
          <p14:tracePt t="29571" x="4910138" y="5600700"/>
          <p14:tracePt t="29578" x="4935538" y="5600700"/>
          <p14:tracePt t="29586" x="4945063" y="5600700"/>
          <p14:tracePt t="29594" x="4953000" y="5600700"/>
          <p14:tracePt t="29602" x="4970463" y="5600700"/>
          <p14:tracePt t="29619" x="4978400" y="5600700"/>
          <p14:tracePt t="29626" x="5003800" y="5583238"/>
          <p14:tracePt t="29642" x="5013325" y="5583238"/>
          <p14:tracePt t="29650" x="5021263" y="5583238"/>
          <p14:tracePt t="29658" x="5038725" y="5583238"/>
          <p14:tracePt t="29666" x="5046663" y="5583238"/>
          <p14:tracePt t="29674" x="5054600" y="5583238"/>
          <p14:tracePt t="29682" x="5064125" y="5583238"/>
          <p14:tracePt t="29698" x="5072063" y="5583238"/>
          <p14:tracePt t="30067" x="5080000" y="5583238"/>
          <p14:tracePt t="30074" x="5097463" y="5583238"/>
          <p14:tracePt t="30090" x="5114925" y="5583238"/>
          <p14:tracePt t="30098" x="5140325" y="5583238"/>
          <p14:tracePt t="30106" x="5148263" y="5583238"/>
          <p14:tracePt t="30114" x="5183188" y="5583238"/>
          <p14:tracePt t="30122" x="5216525" y="5583238"/>
          <p14:tracePt t="30130" x="5224463" y="5583238"/>
          <p14:tracePt t="30138" x="5259388" y="5583238"/>
          <p14:tracePt t="30146" x="5292725" y="5583238"/>
          <p14:tracePt t="30155" x="5302250" y="5583238"/>
          <p14:tracePt t="30162" x="5335588" y="5583238"/>
          <p14:tracePt t="30171" x="5368925" y="5583238"/>
          <p14:tracePt t="30178" x="5411788" y="5583238"/>
          <p14:tracePt t="30186" x="5454650" y="5583238"/>
          <p14:tracePt t="30194" x="5497513" y="5583238"/>
          <p14:tracePt t="30202" x="5538788" y="5583238"/>
          <p14:tracePt t="30210" x="5581650" y="5583238"/>
          <p14:tracePt t="30218" x="5632450" y="5583238"/>
          <p14:tracePt t="30226" x="5675313" y="5583238"/>
          <p14:tracePt t="30234" x="5718175" y="5583238"/>
          <p14:tracePt t="30242" x="5743575" y="5583238"/>
          <p14:tracePt t="30250" x="5761038" y="5583238"/>
          <p14:tracePt t="30258" x="5786438" y="5583238"/>
          <p14:tracePt t="30266" x="5794375" y="5583238"/>
          <p14:tracePt t="30755" x="5802313" y="5575300"/>
          <p14:tracePt t="30771" x="5802313" y="5565775"/>
          <p14:tracePt t="33619" x="5802313" y="5557838"/>
          <p14:tracePt t="34099" x="5802313" y="5549900"/>
          <p14:tracePt t="34107" x="5802313" y="5540375"/>
          <p14:tracePt t="38130" x="5794375" y="5540375"/>
          <p14:tracePt t="38138" x="5786438" y="5540375"/>
          <p14:tracePt t="38347" x="5768975" y="5540375"/>
          <p14:tracePt t="38357" x="5761038" y="5540375"/>
          <p14:tracePt t="38371" x="5751513" y="5540375"/>
          <p14:tracePt t="38379" x="5743575" y="5540375"/>
          <p14:tracePt t="38387" x="5735638" y="5540375"/>
          <p14:tracePt t="38394" x="5726113" y="5540375"/>
          <p14:tracePt t="38402" x="5708650" y="5540375"/>
          <p14:tracePt t="38410" x="5700713" y="5540375"/>
          <p14:tracePt t="38419" x="5692775" y="55499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ejmout0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47" y="772387"/>
            <a:ext cx="5070475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141212" y="1562563"/>
            <a:ext cx="54856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b="1" dirty="0" err="1"/>
              <a:t>regio</a:t>
            </a:r>
            <a:r>
              <a:rPr lang="cs-CZ" b="1" dirty="0"/>
              <a:t> coli ant.</a:t>
            </a:r>
          </a:p>
          <a:p>
            <a:pPr lvl="2">
              <a:lnSpc>
                <a:spcPct val="150000"/>
              </a:lnSpc>
            </a:pPr>
            <a:r>
              <a:rPr lang="cs-CZ" b="1" dirty="0" err="1"/>
              <a:t>trigonum</a:t>
            </a:r>
            <a:r>
              <a:rPr lang="cs-CZ" b="1" dirty="0"/>
              <a:t> </a:t>
            </a:r>
            <a:r>
              <a:rPr lang="cs-CZ" b="1" dirty="0" err="1"/>
              <a:t>omotracheale</a:t>
            </a:r>
            <a:r>
              <a:rPr lang="cs-CZ" b="1" dirty="0"/>
              <a:t> (</a:t>
            </a:r>
            <a:r>
              <a:rPr lang="cs-CZ" b="1" dirty="0" err="1"/>
              <a:t>infrahyoideum</a:t>
            </a:r>
            <a:r>
              <a:rPr lang="cs-CZ" b="1" dirty="0"/>
              <a:t>)</a:t>
            </a:r>
          </a:p>
          <a:p>
            <a:pPr lvl="2">
              <a:lnSpc>
                <a:spcPct val="150000"/>
              </a:lnSpc>
            </a:pPr>
            <a:r>
              <a:rPr lang="cs-CZ" b="1" dirty="0" err="1"/>
              <a:t>trigonum</a:t>
            </a:r>
            <a:r>
              <a:rPr lang="cs-CZ" b="1" dirty="0"/>
              <a:t> </a:t>
            </a:r>
            <a:r>
              <a:rPr lang="cs-CZ" b="1" dirty="0" err="1"/>
              <a:t>submandibulare</a:t>
            </a:r>
            <a:endParaRPr lang="cs-CZ" b="1" dirty="0"/>
          </a:p>
          <a:p>
            <a:pPr lvl="2">
              <a:lnSpc>
                <a:spcPct val="150000"/>
              </a:lnSpc>
            </a:pPr>
            <a:r>
              <a:rPr lang="cs-CZ" b="1" dirty="0" err="1"/>
              <a:t>trigonum</a:t>
            </a:r>
            <a:r>
              <a:rPr lang="cs-CZ" b="1" dirty="0"/>
              <a:t> </a:t>
            </a:r>
            <a:r>
              <a:rPr lang="cs-CZ" b="1" dirty="0" err="1"/>
              <a:t>submentale</a:t>
            </a:r>
            <a:endParaRPr lang="cs-CZ" b="1" dirty="0"/>
          </a:p>
          <a:p>
            <a:pPr lvl="2">
              <a:lnSpc>
                <a:spcPct val="150000"/>
              </a:lnSpc>
            </a:pPr>
            <a:r>
              <a:rPr lang="cs-CZ" b="1" dirty="0" err="1"/>
              <a:t>trigonum</a:t>
            </a:r>
            <a:r>
              <a:rPr lang="cs-CZ" b="1" dirty="0"/>
              <a:t> </a:t>
            </a:r>
            <a:r>
              <a:rPr lang="cs-CZ" b="1" dirty="0" err="1"/>
              <a:t>caroticum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 err="1"/>
              <a:t>regio</a:t>
            </a:r>
            <a:r>
              <a:rPr lang="cs-CZ" b="1" dirty="0"/>
              <a:t> </a:t>
            </a:r>
            <a:r>
              <a:rPr lang="cs-CZ" b="1" dirty="0" err="1"/>
              <a:t>sternocleidomastoidea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 err="1"/>
              <a:t>regio</a:t>
            </a:r>
            <a:r>
              <a:rPr lang="cs-CZ" b="1" dirty="0"/>
              <a:t> coli </a:t>
            </a:r>
            <a:r>
              <a:rPr lang="cs-CZ" b="1" dirty="0" err="1"/>
              <a:t>laterale</a:t>
            </a:r>
            <a:endParaRPr lang="cs-CZ" b="1" dirty="0"/>
          </a:p>
          <a:p>
            <a:pPr lvl="2">
              <a:lnSpc>
                <a:spcPct val="150000"/>
              </a:lnSpc>
            </a:pPr>
            <a:r>
              <a:rPr lang="cs-CZ" b="1" dirty="0" err="1"/>
              <a:t>trigonum</a:t>
            </a:r>
            <a:r>
              <a:rPr lang="cs-CZ" b="1" dirty="0"/>
              <a:t> </a:t>
            </a:r>
            <a:r>
              <a:rPr lang="cs-CZ" b="1" dirty="0" err="1"/>
              <a:t>omoclaviculare</a:t>
            </a:r>
            <a:endParaRPr lang="cs-CZ" b="1" dirty="0"/>
          </a:p>
          <a:p>
            <a:pPr lvl="2">
              <a:lnSpc>
                <a:spcPct val="150000"/>
              </a:lnSpc>
            </a:pPr>
            <a:r>
              <a:rPr lang="cs-CZ" b="1" dirty="0" err="1"/>
              <a:t>trigonum</a:t>
            </a:r>
            <a:r>
              <a:rPr lang="cs-CZ" b="1" dirty="0"/>
              <a:t> </a:t>
            </a:r>
            <a:r>
              <a:rPr lang="cs-CZ" b="1" dirty="0" err="1"/>
              <a:t>omotrapezoideum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 err="1"/>
              <a:t>trigonum</a:t>
            </a:r>
            <a:r>
              <a:rPr lang="cs-CZ" b="1" dirty="0"/>
              <a:t> </a:t>
            </a:r>
            <a:r>
              <a:rPr lang="cs-CZ" b="1" dirty="0" err="1"/>
              <a:t>scalenovertebrale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4139745" y="187612"/>
            <a:ext cx="2501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Regiones</a:t>
            </a:r>
            <a:r>
              <a:rPr 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coli 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639A118D-E45E-4EEB-984A-FF69B33AD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7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561"/>
    </mc:Choice>
    <mc:Fallback>
      <p:transition spd="slow" advTm="173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448" x="11580813" y="4359275"/>
          <p14:tracePt t="11456" x="11436350" y="4359275"/>
          <p14:tracePt t="11464" x="11307763" y="4359275"/>
          <p14:tracePt t="11473" x="11198225" y="4325938"/>
          <p14:tracePt t="11480" x="10977563" y="4240213"/>
          <p14:tracePt t="11489" x="10679113" y="4121150"/>
          <p14:tracePt t="11496" x="10263188" y="3943350"/>
          <p14:tracePt t="11504" x="9736138" y="3713163"/>
          <p14:tracePt t="11512" x="9158288" y="3492500"/>
          <p14:tracePt t="11520" x="8521700" y="3271838"/>
          <p14:tracePt t="11528" x="7799388" y="3076575"/>
          <p14:tracePt t="11536" x="7059613" y="2871788"/>
          <p14:tracePt t="11544" x="6405563" y="2736850"/>
          <p14:tracePt t="11552" x="5870575" y="2633663"/>
          <p14:tracePt t="11560" x="5360988" y="2557463"/>
          <p14:tracePt t="11569" x="4978400" y="2516188"/>
          <p14:tracePt t="11576" x="4554538" y="2438400"/>
          <p14:tracePt t="11584" x="4162425" y="2387600"/>
          <p14:tracePt t="11592" x="3771900" y="2328863"/>
          <p14:tracePt t="11600" x="3305175" y="2268538"/>
          <p14:tracePt t="11608" x="2905125" y="2192338"/>
          <p14:tracePt t="11616" x="2463800" y="2141538"/>
          <p14:tracePt t="11624" x="2038350" y="2039938"/>
          <p14:tracePt t="11632" x="1579563" y="1946275"/>
          <p14:tracePt t="11640" x="1163638" y="1885950"/>
          <p14:tracePt t="11648" x="730250" y="1870075"/>
          <p14:tracePt t="11657" x="357188" y="1793875"/>
          <p14:tracePt t="11664" x="127000" y="1793875"/>
          <p14:tracePt t="11881" x="203200" y="2217738"/>
          <p14:tracePt t="11889" x="339725" y="2293938"/>
          <p14:tracePt t="11896" x="441325" y="2354263"/>
          <p14:tracePt t="11904" x="560388" y="2397125"/>
          <p14:tracePt t="11912" x="679450" y="2422525"/>
          <p14:tracePt t="11920" x="781050" y="2455863"/>
          <p14:tracePt t="11928" x="909638" y="2481263"/>
          <p14:tracePt t="11940" x="1044575" y="2489200"/>
          <p14:tracePt t="11944" x="1189038" y="2516188"/>
          <p14:tracePt t="11952" x="1333500" y="2541588"/>
          <p14:tracePt t="11960" x="1477963" y="2549525"/>
          <p14:tracePt t="11968" x="1606550" y="2574925"/>
          <p14:tracePt t="11976" x="1733550" y="2574925"/>
          <p14:tracePt t="11984" x="1843088" y="2574925"/>
          <p14:tracePt t="11992" x="1946275" y="2574925"/>
          <p14:tracePt t="12000" x="1997075" y="2574925"/>
          <p14:tracePt t="12008" x="2055813" y="2574925"/>
          <p14:tracePt t="12016" x="2081213" y="2574925"/>
          <p14:tracePt t="12024" x="2090738" y="2574925"/>
          <p14:tracePt t="12032" x="2106613" y="2574925"/>
          <p14:tracePt t="12040" x="2116138" y="2574925"/>
          <p14:tracePt t="12200" x="2098675" y="2592388"/>
          <p14:tracePt t="12208" x="2098675" y="2608263"/>
          <p14:tracePt t="12216" x="2081213" y="2625725"/>
          <p14:tracePt t="12224" x="2073275" y="2633663"/>
          <p14:tracePt t="12232" x="2065338" y="2643188"/>
          <p14:tracePt t="12240" x="2065338" y="2651125"/>
          <p14:tracePt t="12248" x="2047875" y="2660650"/>
          <p14:tracePt t="12256" x="2022475" y="2668588"/>
          <p14:tracePt t="12264" x="2005013" y="2686050"/>
          <p14:tracePt t="12280" x="1987550" y="2686050"/>
          <p14:tracePt t="12296" x="1979613" y="2686050"/>
          <p14:tracePt t="12320" x="1971675" y="2686050"/>
          <p14:tracePt t="12328" x="1962150" y="2693988"/>
          <p14:tracePt t="12336" x="1946275" y="2693988"/>
          <p14:tracePt t="12344" x="1920875" y="2701925"/>
          <p14:tracePt t="12352" x="1885950" y="2711450"/>
          <p14:tracePt t="12360" x="1885950" y="2719388"/>
          <p14:tracePt t="12368" x="1878013" y="2719388"/>
          <p14:tracePt t="12376" x="1868488" y="2719388"/>
          <p14:tracePt t="12464" x="1860550" y="2719388"/>
          <p14:tracePt t="12488" x="1843088" y="2701925"/>
          <p14:tracePt t="12497" x="1835150" y="2701925"/>
          <p14:tracePt t="12505" x="1835150" y="2693988"/>
          <p14:tracePt t="12616" x="1835150" y="2686050"/>
          <p14:tracePt t="13584" x="1835150" y="2693988"/>
          <p14:tracePt t="13600" x="1835150" y="2711450"/>
          <p14:tracePt t="13608" x="1835150" y="2719388"/>
          <p14:tracePt t="13616" x="1835150" y="2727325"/>
          <p14:tracePt t="13624" x="1835150" y="2736850"/>
          <p14:tracePt t="13632" x="1835150" y="2744788"/>
          <p14:tracePt t="13640" x="1843088" y="2752725"/>
          <p14:tracePt t="13648" x="1843088" y="2762250"/>
          <p14:tracePt t="13656" x="1852613" y="2770188"/>
          <p14:tracePt t="13664" x="1852613" y="2778125"/>
          <p14:tracePt t="13680" x="1860550" y="2795588"/>
          <p14:tracePt t="13696" x="1860550" y="2813050"/>
          <p14:tracePt t="13704" x="1868488" y="2830513"/>
          <p14:tracePt t="13721" x="1878013" y="2838450"/>
          <p14:tracePt t="13728" x="1885950" y="2855913"/>
          <p14:tracePt t="13736" x="1893888" y="2871788"/>
          <p14:tracePt t="13744" x="1893888" y="2889250"/>
          <p14:tracePt t="13752" x="1903413" y="2897188"/>
          <p14:tracePt t="13760" x="1911350" y="2914650"/>
          <p14:tracePt t="13768" x="1911350" y="2922588"/>
          <p14:tracePt t="13776" x="1920875" y="2932113"/>
          <p14:tracePt t="13784" x="1928813" y="2940050"/>
          <p14:tracePt t="13792" x="1928813" y="2949575"/>
          <p14:tracePt t="13816" x="1928813" y="2957513"/>
          <p14:tracePt t="13824" x="1936750" y="2965450"/>
          <p14:tracePt t="13832" x="1936750" y="2974975"/>
          <p14:tracePt t="13840" x="1946275" y="2990850"/>
          <p14:tracePt t="13857" x="1954213" y="3000375"/>
          <p14:tracePt t="13864" x="1962150" y="3016250"/>
          <p14:tracePt t="13880" x="1971675" y="3033713"/>
          <p14:tracePt t="13896" x="1979613" y="3041650"/>
          <p14:tracePt t="13904" x="1987550" y="3051175"/>
          <p14:tracePt t="13928" x="1987550" y="3059113"/>
          <p14:tracePt t="13940" x="1997075" y="3067050"/>
          <p14:tracePt t="13952" x="1997075" y="3076575"/>
          <p14:tracePt t="13960" x="1997075" y="3094038"/>
          <p14:tracePt t="13968" x="1997075" y="3119438"/>
          <p14:tracePt t="13976" x="2012950" y="3135313"/>
          <p14:tracePt t="13984" x="2012950" y="3152775"/>
          <p14:tracePt t="13992" x="2012950" y="3178175"/>
          <p14:tracePt t="14000" x="2012950" y="3195638"/>
          <p14:tracePt t="14008" x="2012950" y="3228975"/>
          <p14:tracePt t="14016" x="2012950" y="3254375"/>
          <p14:tracePt t="14024" x="2022475" y="3289300"/>
          <p14:tracePt t="14040" x="2022475" y="3314700"/>
          <p14:tracePt t="14048" x="2022475" y="3322638"/>
          <p14:tracePt t="14056" x="2022475" y="3355975"/>
          <p14:tracePt t="14064" x="2022475" y="3390900"/>
          <p14:tracePt t="14073" x="2030413" y="3433763"/>
          <p14:tracePt t="14080" x="2030413" y="3467100"/>
          <p14:tracePt t="14089" x="2047875" y="3475038"/>
          <p14:tracePt t="14096" x="2047875" y="3517900"/>
          <p14:tracePt t="14104" x="2055813" y="3552825"/>
          <p14:tracePt t="14112" x="2055813" y="3568700"/>
          <p14:tracePt t="14121" x="2055813" y="3594100"/>
          <p14:tracePt t="14128" x="2065338" y="3603625"/>
          <p14:tracePt t="14136" x="2065338" y="3619500"/>
          <p14:tracePt t="14144" x="2065338" y="3629025"/>
          <p14:tracePt t="14152" x="2065338" y="3636963"/>
          <p14:tracePt t="14160" x="2065338" y="3654425"/>
          <p14:tracePt t="14176" x="2065338" y="3662363"/>
          <p14:tracePt t="14184" x="2065338" y="3671888"/>
          <p14:tracePt t="14192" x="2065338" y="3687763"/>
          <p14:tracePt t="14200" x="2065338" y="3697288"/>
          <p14:tracePt t="14208" x="2065338" y="3713163"/>
          <p14:tracePt t="14216" x="2065338" y="3722688"/>
          <p14:tracePt t="14224" x="2065338" y="3730625"/>
          <p14:tracePt t="14240" x="2065338" y="3738563"/>
          <p14:tracePt t="14248" x="2065338" y="3756025"/>
          <p14:tracePt t="14264" x="2065338" y="3763963"/>
          <p14:tracePt t="14273" x="2065338" y="3790950"/>
          <p14:tracePt t="14289" x="2065338" y="3816350"/>
          <p14:tracePt t="14304" x="2065338" y="3832225"/>
          <p14:tracePt t="14312" x="2065338" y="3857625"/>
          <p14:tracePt t="14328" x="2065338" y="3867150"/>
          <p14:tracePt t="14336" x="2065338" y="3883025"/>
          <p14:tracePt t="14352" x="2065338" y="3892550"/>
          <p14:tracePt t="14360" x="2065338" y="3900488"/>
          <p14:tracePt t="14368" x="2065338" y="3908425"/>
          <p14:tracePt t="14376" x="2065338" y="3917950"/>
          <p14:tracePt t="14384" x="2065338" y="3925888"/>
          <p14:tracePt t="14400" x="2065338" y="3951288"/>
          <p14:tracePt t="14408" x="2065338" y="3960813"/>
          <p14:tracePt t="14416" x="2055813" y="3976688"/>
          <p14:tracePt t="14424" x="2055813" y="4002088"/>
          <p14:tracePt t="14432" x="2055813" y="4011613"/>
          <p14:tracePt t="14440" x="2047875" y="4027488"/>
          <p14:tracePt t="14448" x="2038350" y="4062413"/>
          <p14:tracePt t="14457" x="2038350" y="4079875"/>
          <p14:tracePt t="14464" x="2038350" y="4095750"/>
          <p14:tracePt t="14473" x="2038350" y="4105275"/>
          <p14:tracePt t="14480" x="2022475" y="4130675"/>
          <p14:tracePt t="14496" x="2012950" y="4156075"/>
          <p14:tracePt t="14504" x="2005013" y="4164013"/>
          <p14:tracePt t="14512" x="1987550" y="4189413"/>
          <p14:tracePt t="14521" x="1971675" y="4214813"/>
          <p14:tracePt t="14528" x="1971675" y="4232275"/>
          <p14:tracePt t="14536" x="1954213" y="4257675"/>
          <p14:tracePt t="14544" x="1928813" y="4265613"/>
          <p14:tracePt t="14552" x="1903413" y="4291013"/>
          <p14:tracePt t="14560" x="1893888" y="4300538"/>
          <p14:tracePt t="14568" x="1885950" y="4316413"/>
          <p14:tracePt t="14576" x="1868488" y="4333875"/>
          <p14:tracePt t="14584" x="1852613" y="4359275"/>
          <p14:tracePt t="14592" x="1835150" y="4368800"/>
          <p14:tracePt t="14600" x="1827213" y="4384675"/>
          <p14:tracePt t="14608" x="1809750" y="4394200"/>
          <p14:tracePt t="14616" x="1792288" y="4402138"/>
          <p14:tracePt t="14624" x="1784350" y="4410075"/>
          <p14:tracePt t="14640" x="1784350" y="4419600"/>
          <p14:tracePt t="14689" x="1776413" y="4419600"/>
          <p14:tracePt t="14696" x="1766888" y="4427538"/>
          <p14:tracePt t="14704" x="1766888" y="4435475"/>
          <p14:tracePt t="14720" x="1749425" y="4445000"/>
          <p14:tracePt t="14728" x="1741488" y="4445000"/>
          <p14:tracePt t="14744" x="1733550" y="4452938"/>
          <p14:tracePt t="14752" x="1724025" y="4460875"/>
          <p14:tracePt t="14760" x="1716088" y="4460875"/>
          <p14:tracePt t="14768" x="1708150" y="4470400"/>
          <p14:tracePt t="14776" x="1673225" y="4478338"/>
          <p14:tracePt t="14784" x="1657350" y="4486275"/>
          <p14:tracePt t="14792" x="1647825" y="4503738"/>
          <p14:tracePt t="14800" x="1622425" y="4513263"/>
          <p14:tracePt t="14808" x="1606550" y="4521200"/>
          <p14:tracePt t="14816" x="1579563" y="4538663"/>
          <p14:tracePt t="14824" x="1571625" y="4546600"/>
          <p14:tracePt t="14832" x="1538288" y="4572000"/>
          <p14:tracePt t="14840" x="1528763" y="4579938"/>
          <p14:tracePt t="14848" x="1520825" y="4589463"/>
          <p14:tracePt t="14856" x="1503363" y="4597400"/>
          <p14:tracePt t="14864" x="1477963" y="4614863"/>
          <p14:tracePt t="14873" x="1470025" y="4622800"/>
          <p14:tracePt t="14880" x="1462088" y="4630738"/>
          <p14:tracePt t="14889" x="1444625" y="4640263"/>
          <p14:tracePt t="14905" x="1435100" y="4648200"/>
          <p14:tracePt t="14912" x="1427163" y="4657725"/>
          <p14:tracePt t="14921" x="1419225" y="4673600"/>
          <p14:tracePt t="14928" x="1401763" y="4683125"/>
          <p14:tracePt t="14936" x="1393825" y="4691063"/>
          <p14:tracePt t="14944" x="1384300" y="4716463"/>
          <p14:tracePt t="14960" x="1376363" y="4733925"/>
          <p14:tracePt t="14968" x="1358900" y="4749800"/>
          <p14:tracePt t="14976" x="1350963" y="4759325"/>
          <p14:tracePt t="14992" x="1350963" y="4775200"/>
          <p14:tracePt t="15000" x="1350963" y="4784725"/>
          <p14:tracePt t="15008" x="1343025" y="4784725"/>
          <p14:tracePt t="15016" x="1333500" y="4784725"/>
          <p14:tracePt t="15024" x="1325563" y="4792663"/>
          <p14:tracePt t="15032" x="1300163" y="4802188"/>
          <p14:tracePt t="15040" x="1265238" y="4818063"/>
          <p14:tracePt t="15048" x="1239838" y="4827588"/>
          <p14:tracePt t="15056" x="1206500" y="4843463"/>
          <p14:tracePt t="15064" x="1163638" y="4860925"/>
          <p14:tracePt t="15080" x="1130300" y="4868863"/>
          <p14:tracePt t="15096" x="1120775" y="4868863"/>
          <p14:tracePt t="15104" x="1112838" y="4878388"/>
          <p14:tracePt t="15128" x="1104900" y="4886325"/>
          <p14:tracePt t="15136" x="1087438" y="4894263"/>
          <p14:tracePt t="15144" x="1044575" y="4903788"/>
          <p14:tracePt t="15152" x="993775" y="4911725"/>
          <p14:tracePt t="15160" x="968375" y="4919663"/>
          <p14:tracePt t="15168" x="917575" y="4946650"/>
          <p14:tracePt t="15176" x="884238" y="4954588"/>
          <p14:tracePt t="15184" x="841375" y="4954588"/>
          <p14:tracePt t="15192" x="815975" y="4962525"/>
          <p14:tracePt t="18857" x="806450" y="4962525"/>
          <p14:tracePt t="18865" x="790575" y="4972050"/>
          <p14:tracePt t="18873" x="781050" y="4979988"/>
          <p14:tracePt t="18880" x="765175" y="5005388"/>
          <p14:tracePt t="18888" x="739775" y="5022850"/>
          <p14:tracePt t="18896" x="688975" y="5048250"/>
          <p14:tracePt t="18904" x="611188" y="5064125"/>
          <p14:tracePt t="18912" x="569913" y="5073650"/>
          <p14:tracePt t="18921" x="527050" y="5073650"/>
          <p14:tracePt t="18939" x="492125" y="5081588"/>
          <p14:tracePt t="18976" x="484188" y="5091113"/>
          <p14:tracePt t="18992" x="466725" y="5099050"/>
          <p14:tracePt t="19008" x="458788" y="5099050"/>
          <p14:tracePt t="19016" x="450850" y="5106988"/>
          <p14:tracePt t="19024" x="441325" y="5106988"/>
          <p14:tracePt t="19032" x="433388" y="5116513"/>
          <p14:tracePt t="19048" x="425450" y="5124450"/>
          <p14:tracePt t="19064" x="415925" y="5132388"/>
          <p14:tracePt t="19073" x="407988" y="5149850"/>
          <p14:tracePt t="19080" x="400050" y="5149850"/>
          <p14:tracePt t="19089" x="373063" y="5175250"/>
          <p14:tracePt t="19096" x="331788" y="5200650"/>
          <p14:tracePt t="19104" x="280988" y="5243513"/>
          <p14:tracePt t="19112" x="230188" y="5294313"/>
          <p14:tracePt t="19121" x="177800" y="5362575"/>
          <p14:tracePt t="19128" x="144463" y="5421313"/>
          <p14:tracePt t="19136" x="127000" y="5497513"/>
          <p14:tracePt t="19144" x="93663" y="5591175"/>
          <p14:tracePt t="19152" x="68263" y="5659438"/>
          <p14:tracePt t="19160" x="33338" y="5761038"/>
          <p14:tracePt t="19168" x="0" y="5880100"/>
          <p14:tracePt t="23833" x="1606550" y="6746875"/>
          <p14:tracePt t="23841" x="1606550" y="6645275"/>
          <p14:tracePt t="23848" x="1606550" y="6543675"/>
          <p14:tracePt t="23857" x="1665288" y="6407150"/>
          <p14:tracePt t="23864" x="1741488" y="6305550"/>
          <p14:tracePt t="23873" x="1843088" y="6143625"/>
          <p14:tracePt t="23880" x="1954213" y="5999163"/>
          <p14:tracePt t="23889" x="2047875" y="5854700"/>
          <p14:tracePt t="23896" x="2124075" y="5684838"/>
          <p14:tracePt t="23905" x="2182813" y="5583238"/>
          <p14:tracePt t="23912" x="2235200" y="5481638"/>
          <p14:tracePt t="23921" x="2251075" y="5405438"/>
          <p14:tracePt t="23928" x="2260600" y="5337175"/>
          <p14:tracePt t="23940" x="2260600" y="5251450"/>
          <p14:tracePt t="23944" x="2286000" y="5175250"/>
          <p14:tracePt t="23952" x="2286000" y="5073650"/>
          <p14:tracePt t="23960" x="2293938" y="4972050"/>
          <p14:tracePt t="23968" x="2301875" y="4886325"/>
          <p14:tracePt t="23976" x="2319338" y="4759325"/>
          <p14:tracePt t="23984" x="2352675" y="4673600"/>
          <p14:tracePt t="23992" x="2362200" y="4546600"/>
          <p14:tracePt t="24000" x="2370138" y="4427538"/>
          <p14:tracePt t="24008" x="2395538" y="4300538"/>
          <p14:tracePt t="24016" x="2405063" y="4214813"/>
          <p14:tracePt t="24024" x="2405063" y="4113213"/>
          <p14:tracePt t="24032" x="2405063" y="4011613"/>
          <p14:tracePt t="24040" x="2405063" y="3917950"/>
          <p14:tracePt t="24048" x="2405063" y="3841750"/>
          <p14:tracePt t="24057" x="2405063" y="3790950"/>
          <p14:tracePt t="24064" x="2420938" y="3730625"/>
          <p14:tracePt t="24073" x="2420938" y="3705225"/>
          <p14:tracePt t="24080" x="2430463" y="3687763"/>
          <p14:tracePt t="24088" x="2438400" y="3679825"/>
          <p14:tracePt t="24105" x="2446338" y="3679825"/>
          <p14:tracePt t="24160" x="2446338" y="3671888"/>
          <p14:tracePt t="24168" x="2446338" y="3662363"/>
          <p14:tracePt t="24176" x="2446338" y="3646488"/>
          <p14:tracePt t="24184" x="2446338" y="3619500"/>
          <p14:tracePt t="24192" x="2455863" y="3594100"/>
          <p14:tracePt t="24200" x="2471738" y="3578225"/>
          <p14:tracePt t="24208" x="2471738" y="3560763"/>
          <p14:tracePt t="24216" x="2471738" y="3535363"/>
          <p14:tracePt t="24224" x="2471738" y="3492500"/>
          <p14:tracePt t="24232" x="2471738" y="3441700"/>
          <p14:tracePt t="24240" x="2471738" y="3382963"/>
          <p14:tracePt t="24248" x="2471738" y="3330575"/>
          <p14:tracePt t="24257" x="2463800" y="3289300"/>
          <p14:tracePt t="24264" x="2420938" y="3221038"/>
          <p14:tracePt t="24274" x="2387600" y="3160713"/>
          <p14:tracePt t="24280" x="2344738" y="3101975"/>
          <p14:tracePt t="24288" x="2311400" y="3059113"/>
          <p14:tracePt t="24296" x="2293938" y="3025775"/>
          <p14:tracePt t="24305" x="2276475" y="3008313"/>
          <p14:tracePt t="24312" x="2260600" y="2982913"/>
          <p14:tracePt t="24321" x="2243138" y="2974975"/>
          <p14:tracePt t="24328" x="2243138" y="2965450"/>
          <p14:tracePt t="24344" x="2235200" y="2957513"/>
          <p14:tracePt t="24360" x="2208213" y="2949575"/>
          <p14:tracePt t="24368" x="2200275" y="2949575"/>
          <p14:tracePt t="24376" x="2166938" y="2940050"/>
          <p14:tracePt t="24384" x="2132013" y="2914650"/>
          <p14:tracePt t="24392" x="2081213" y="2906713"/>
          <p14:tracePt t="24400" x="2022475" y="2871788"/>
          <p14:tracePt t="24408" x="1987550" y="2863850"/>
          <p14:tracePt t="24416" x="1962150" y="2855913"/>
          <p14:tracePt t="24424" x="1936750" y="2838450"/>
          <p14:tracePt t="24432" x="1928813" y="2820988"/>
          <p14:tracePt t="24440" x="1911350" y="2787650"/>
          <p14:tracePt t="24448" x="1911350" y="2762250"/>
          <p14:tracePt t="24457" x="1903413" y="2752725"/>
          <p14:tracePt t="24464" x="1903413" y="2744788"/>
          <p14:tracePt t="24473" x="1903413" y="2719388"/>
          <p14:tracePt t="24480" x="1903413" y="2711450"/>
          <p14:tracePt t="24488" x="1903413" y="2686050"/>
          <p14:tracePt t="24496" x="1903413" y="2660650"/>
          <p14:tracePt t="24505" x="1903413" y="2651125"/>
          <p14:tracePt t="24512" x="1903413" y="2643188"/>
          <p14:tracePt t="24521" x="1893888" y="2633663"/>
          <p14:tracePt t="24528" x="1893888" y="2617788"/>
          <p14:tracePt t="24536" x="1885950" y="2608263"/>
          <p14:tracePt t="24552" x="1885950" y="2600325"/>
          <p14:tracePt t="24560" x="1878013" y="2592388"/>
          <p14:tracePt t="24568" x="1878013" y="2582863"/>
          <p14:tracePt t="24592" x="1878013" y="2574925"/>
          <p14:tracePt t="24600" x="1878013" y="2566988"/>
          <p14:tracePt t="24624" x="1885950" y="2566988"/>
          <p14:tracePt t="24632" x="1893888" y="2557463"/>
          <p14:tracePt t="24640" x="1893888" y="2549525"/>
          <p14:tracePt t="24657" x="1903413" y="2541588"/>
          <p14:tracePt t="24674" x="1911350" y="2541588"/>
          <p14:tracePt t="24680" x="1920875" y="2524125"/>
          <p14:tracePt t="24688" x="1920875" y="2516188"/>
          <p14:tracePt t="24809" x="1928813" y="2516188"/>
          <p14:tracePt t="24825" x="1936750" y="2524125"/>
          <p14:tracePt t="24841" x="1936750" y="2532063"/>
          <p14:tracePt t="24938" x="1936750" y="2541588"/>
          <p14:tracePt t="26081" x="1936750" y="2549525"/>
          <p14:tracePt t="26089" x="1936750" y="2557463"/>
          <p14:tracePt t="26096" x="1936750" y="2574925"/>
          <p14:tracePt t="26104" x="1946275" y="2592388"/>
          <p14:tracePt t="26120" x="1946275" y="2608263"/>
          <p14:tracePt t="26128" x="1946275" y="2617788"/>
          <p14:tracePt t="26144" x="1946275" y="2625725"/>
          <p14:tracePt t="26160" x="1946275" y="2633663"/>
          <p14:tracePt t="26168" x="1954213" y="2643188"/>
          <p14:tracePt t="26176" x="1962150" y="2651125"/>
          <p14:tracePt t="26192" x="1962150" y="2660650"/>
          <p14:tracePt t="26216" x="1971675" y="2676525"/>
          <p14:tracePt t="26224" x="1979613" y="2686050"/>
          <p14:tracePt t="26232" x="1979613" y="2701925"/>
          <p14:tracePt t="26240" x="1997075" y="2719388"/>
          <p14:tracePt t="26248" x="1997075" y="2744788"/>
          <p14:tracePt t="26256" x="2005013" y="2762250"/>
          <p14:tracePt t="26264" x="2005013" y="2805113"/>
          <p14:tracePt t="26273" x="2012950" y="2855913"/>
          <p14:tracePt t="26280" x="2022475" y="2889250"/>
          <p14:tracePt t="26289" x="2038350" y="2906713"/>
          <p14:tracePt t="26296" x="2038350" y="2932113"/>
          <p14:tracePt t="26304" x="2038350" y="2965450"/>
          <p14:tracePt t="26312" x="2038350" y="2974975"/>
          <p14:tracePt t="26320" x="2038350" y="2990850"/>
          <p14:tracePt t="26328" x="2038350" y="3000375"/>
          <p14:tracePt t="26336" x="2038350" y="3016250"/>
          <p14:tracePt t="26344" x="2038350" y="3025775"/>
          <p14:tracePt t="26352" x="2047875" y="3033713"/>
          <p14:tracePt t="26360" x="2055813" y="3067050"/>
          <p14:tracePt t="26368" x="2073275" y="3119438"/>
          <p14:tracePt t="26376" x="2090738" y="3152775"/>
          <p14:tracePt t="26384" x="2098675" y="3170238"/>
          <p14:tracePt t="26392" x="2116138" y="3203575"/>
          <p14:tracePt t="26400" x="2124075" y="3211513"/>
          <p14:tracePt t="26408" x="2124075" y="3238500"/>
          <p14:tracePt t="26416" x="2132013" y="3263900"/>
          <p14:tracePt t="26424" x="2141538" y="3271838"/>
          <p14:tracePt t="26432" x="2141538" y="3279775"/>
          <p14:tracePt t="26440" x="2149475" y="3305175"/>
          <p14:tracePt t="26448" x="2157413" y="3314700"/>
          <p14:tracePt t="26464" x="2157413" y="3340100"/>
          <p14:tracePt t="26473" x="2166938" y="3348038"/>
          <p14:tracePt t="26488" x="2166938" y="3373438"/>
          <p14:tracePt t="26496" x="2174875" y="3390900"/>
          <p14:tracePt t="26512" x="2174875" y="3408363"/>
          <p14:tracePt t="26521" x="2174875" y="3424238"/>
          <p14:tracePt t="26528" x="2174875" y="3459163"/>
          <p14:tracePt t="26536" x="2192338" y="3492500"/>
          <p14:tracePt t="26544" x="2192338" y="3509963"/>
          <p14:tracePt t="26552" x="2200275" y="3543300"/>
          <p14:tracePt t="26560" x="2200275" y="3578225"/>
          <p14:tracePt t="26568" x="2208213" y="3611563"/>
          <p14:tracePt t="26576" x="2208213" y="3636963"/>
          <p14:tracePt t="26584" x="2217738" y="3662363"/>
          <p14:tracePt t="26592" x="2217738" y="3687763"/>
          <p14:tracePt t="26600" x="2217738" y="3713163"/>
          <p14:tracePt t="26608" x="2235200" y="3738563"/>
          <p14:tracePt t="26616" x="2235200" y="3756025"/>
          <p14:tracePt t="26624" x="2235200" y="3781425"/>
          <p14:tracePt t="26632" x="2235200" y="3790950"/>
          <p14:tracePt t="26640" x="2235200" y="3806825"/>
          <p14:tracePt t="26648" x="2235200" y="3841750"/>
          <p14:tracePt t="26656" x="2243138" y="3857625"/>
          <p14:tracePt t="26664" x="2243138" y="3875088"/>
          <p14:tracePt t="26673" x="2251075" y="3908425"/>
          <p14:tracePt t="26680" x="2260600" y="3935413"/>
          <p14:tracePt t="26689" x="2268538" y="3943350"/>
          <p14:tracePt t="26696" x="2268538" y="3976688"/>
          <p14:tracePt t="26704" x="2276475" y="3994150"/>
          <p14:tracePt t="26712" x="2276475" y="4002088"/>
          <p14:tracePt t="26721" x="2286000" y="4037013"/>
          <p14:tracePt t="26728" x="2286000" y="4044950"/>
          <p14:tracePt t="26736" x="2293938" y="4062413"/>
          <p14:tracePt t="26744" x="2293938" y="4079875"/>
          <p14:tracePt t="26752" x="2293938" y="4087813"/>
          <p14:tracePt t="26760" x="2293938" y="4095750"/>
          <p14:tracePt t="26768" x="2293938" y="4105275"/>
          <p14:tracePt t="26776" x="2293938" y="4121150"/>
          <p14:tracePt t="26784" x="2293938" y="4130675"/>
          <p14:tracePt t="26792" x="2293938" y="4146550"/>
          <p14:tracePt t="26800" x="2293938" y="4156075"/>
          <p14:tracePt t="26808" x="2301875" y="4181475"/>
          <p14:tracePt t="26816" x="2301875" y="4197350"/>
          <p14:tracePt t="26824" x="2301875" y="4206875"/>
          <p14:tracePt t="26832" x="2301875" y="4232275"/>
          <p14:tracePt t="26840" x="2311400" y="4257675"/>
          <p14:tracePt t="26848" x="2311400" y="4275138"/>
          <p14:tracePt t="26856" x="2311400" y="4291013"/>
          <p14:tracePt t="26864" x="2319338" y="4325938"/>
          <p14:tracePt t="26880" x="2319338" y="4359275"/>
          <p14:tracePt t="26888" x="2327275" y="4376738"/>
          <p14:tracePt t="26896" x="2344738" y="4394200"/>
          <p14:tracePt t="26904" x="2352675" y="4435475"/>
          <p14:tracePt t="26912" x="2352675" y="4460875"/>
          <p14:tracePt t="26921" x="2370138" y="4521200"/>
          <p14:tracePt t="26928" x="2387600" y="4554538"/>
          <p14:tracePt t="26936" x="2405063" y="4579938"/>
          <p14:tracePt t="26944" x="2413000" y="4622800"/>
          <p14:tracePt t="26952" x="2420938" y="4665663"/>
          <p14:tracePt t="26960" x="2430463" y="4691063"/>
          <p14:tracePt t="26968" x="2438400" y="4724400"/>
          <p14:tracePt t="26976" x="2446338" y="4733925"/>
          <p14:tracePt t="26984" x="2446338" y="4767263"/>
          <p14:tracePt t="26992" x="2471738" y="4802188"/>
          <p14:tracePt t="27005" x="2471738" y="4818063"/>
          <p14:tracePt t="27008" x="2481263" y="4843463"/>
          <p14:tracePt t="27016" x="2489200" y="4860925"/>
          <p14:tracePt t="27024" x="2497138" y="4894263"/>
          <p14:tracePt t="27032" x="2514600" y="4929188"/>
          <p14:tracePt t="27040" x="2532063" y="4962525"/>
          <p14:tracePt t="27048" x="2540000" y="4987925"/>
          <p14:tracePt t="27057" x="2557463" y="5022850"/>
          <p14:tracePt t="27064" x="2565400" y="5030788"/>
          <p14:tracePt t="27073" x="2565400" y="5048250"/>
          <p14:tracePt t="27088" x="2574925" y="5056188"/>
          <p14:tracePt t="27096" x="2574925" y="5064125"/>
          <p14:tracePt t="27104" x="2582863" y="5064125"/>
          <p14:tracePt t="27112" x="2590800" y="5073650"/>
          <p14:tracePt t="27120" x="2590800" y="5091113"/>
          <p14:tracePt t="27136" x="2600325" y="5091113"/>
          <p14:tracePt t="27144" x="2600325" y="5106988"/>
          <p14:tracePt t="27152" x="2608263" y="5116513"/>
          <p14:tracePt t="27168" x="2616200" y="5124450"/>
          <p14:tracePt t="27176" x="2625725" y="5141913"/>
          <p14:tracePt t="27184" x="2633663" y="5149850"/>
          <p14:tracePt t="27192" x="2633663" y="5157788"/>
          <p14:tracePt t="27200" x="2651125" y="5192713"/>
          <p14:tracePt t="27216" x="2659063" y="5208588"/>
          <p14:tracePt t="27224" x="2659063" y="5218113"/>
          <p14:tracePt t="27232" x="2668588" y="5226050"/>
          <p14:tracePt t="28544" x="2693988" y="5235575"/>
          <p14:tracePt t="28552" x="2735263" y="5251450"/>
          <p14:tracePt t="28560" x="2752725" y="5251450"/>
          <p14:tracePt t="28568" x="2795588" y="5260975"/>
          <p14:tracePt t="28576" x="2820988" y="5260975"/>
          <p14:tracePt t="28584" x="2846388" y="5268913"/>
          <p14:tracePt t="28592" x="2863850" y="5268913"/>
          <p14:tracePt t="28600" x="2871788" y="5268913"/>
          <p14:tracePt t="28608" x="2879725" y="5268913"/>
          <p14:tracePt t="28624" x="2889250" y="5268913"/>
          <p14:tracePt t="28648" x="2897188" y="5268913"/>
          <p14:tracePt t="28657" x="2922588" y="5268913"/>
          <p14:tracePt t="28664" x="2947988" y="5276850"/>
          <p14:tracePt t="28674" x="2973388" y="5294313"/>
          <p14:tracePt t="28680" x="3016250" y="5302250"/>
          <p14:tracePt t="28689" x="3049588" y="5311775"/>
          <p14:tracePt t="28696" x="3100388" y="5319713"/>
          <p14:tracePt t="28704" x="3143250" y="5353050"/>
          <p14:tracePt t="28712" x="3178175" y="5353050"/>
          <p14:tracePt t="28720" x="3203575" y="5353050"/>
          <p14:tracePt t="28728" x="3219450" y="5362575"/>
          <p14:tracePt t="28736" x="3228975" y="5380038"/>
          <p14:tracePt t="29048" x="3236913" y="5380038"/>
          <p14:tracePt t="29064" x="3236913" y="5362575"/>
          <p14:tracePt t="29073" x="3236913" y="5353050"/>
          <p14:tracePt t="29080" x="3244850" y="5345113"/>
          <p14:tracePt t="29088" x="3254375" y="5327650"/>
          <p14:tracePt t="29097" x="3262313" y="5311775"/>
          <p14:tracePt t="29105" x="3270250" y="5294313"/>
          <p14:tracePt t="29112" x="3270250" y="5276850"/>
          <p14:tracePt t="29122" x="3287713" y="5251450"/>
          <p14:tracePt t="29128" x="3305175" y="5226050"/>
          <p14:tracePt t="29137" x="3330575" y="5218113"/>
          <p14:tracePt t="29144" x="3355975" y="5167313"/>
          <p14:tracePt t="29153" x="3406775" y="5116513"/>
          <p14:tracePt t="29160" x="3475038" y="5048250"/>
          <p14:tracePt t="29168" x="3543300" y="4979988"/>
          <p14:tracePt t="29176" x="3594100" y="4929188"/>
          <p14:tracePt t="29184" x="3644900" y="4878388"/>
          <p14:tracePt t="29192" x="3662363" y="4843463"/>
          <p14:tracePt t="29200" x="3695700" y="4810125"/>
          <p14:tracePt t="29208" x="3703638" y="4784725"/>
          <p14:tracePt t="29216" x="3721100" y="4741863"/>
          <p14:tracePt t="29225" x="3738563" y="4716463"/>
          <p14:tracePt t="29232" x="3746500" y="4683125"/>
          <p14:tracePt t="29240" x="3756025" y="4657725"/>
          <p14:tracePt t="29248" x="3756025" y="4648200"/>
          <p14:tracePt t="29257" x="3771900" y="4614863"/>
          <p14:tracePt t="29264" x="3771900" y="4597400"/>
          <p14:tracePt t="29273" x="3781425" y="4579938"/>
          <p14:tracePt t="29280" x="3789363" y="4564063"/>
          <p14:tracePt t="29288" x="3797300" y="4546600"/>
          <p14:tracePt t="29296" x="3814763" y="4521200"/>
          <p14:tracePt t="29305" x="3814763" y="4486275"/>
          <p14:tracePt t="29312" x="3822700" y="4478338"/>
          <p14:tracePt t="29321" x="3822700" y="4452938"/>
          <p14:tracePt t="29328" x="3822700" y="4427538"/>
          <p14:tracePt t="29336" x="3857625" y="4384675"/>
          <p14:tracePt t="29344" x="3873500" y="4333875"/>
          <p14:tracePt t="29352" x="3883025" y="4275138"/>
          <p14:tracePt t="29360" x="3916363" y="4189413"/>
          <p14:tracePt t="29368" x="3925888" y="4130675"/>
          <p14:tracePt t="29376" x="3933825" y="4052888"/>
          <p14:tracePt t="29384" x="3967163" y="3976688"/>
          <p14:tracePt t="29392" x="3992563" y="3917950"/>
          <p14:tracePt t="29400" x="4035425" y="3841750"/>
          <p14:tracePt t="29408" x="4070350" y="3763963"/>
          <p14:tracePt t="29416" x="4086225" y="3713163"/>
          <p14:tracePt t="29424" x="4103688" y="3671888"/>
          <p14:tracePt t="29432" x="4129088" y="3619500"/>
          <p14:tracePt t="29440" x="4146550" y="3586163"/>
          <p14:tracePt t="29448" x="4171950" y="3517900"/>
          <p14:tracePt t="29457" x="4179888" y="3492500"/>
          <p14:tracePt t="29464" x="4187825" y="3475038"/>
          <p14:tracePt t="29474" x="4205288" y="3441700"/>
          <p14:tracePt t="29480" x="4214813" y="3408363"/>
          <p14:tracePt t="29489" x="4230688" y="3382963"/>
          <p14:tracePt t="29496" x="4248150" y="3355975"/>
          <p14:tracePt t="29505" x="4265613" y="3322638"/>
          <p14:tracePt t="29512" x="4291013" y="3289300"/>
          <p14:tracePt t="29521" x="4306888" y="3254375"/>
          <p14:tracePt t="29528" x="4324350" y="3221038"/>
          <p14:tracePt t="29536" x="4359275" y="3170238"/>
          <p14:tracePt t="29544" x="4375150" y="3135313"/>
          <p14:tracePt t="29552" x="4392613" y="3101975"/>
          <p14:tracePt t="29560" x="4392613" y="3084513"/>
          <p14:tracePt t="29568" x="4400550" y="3051175"/>
          <p14:tracePt t="29576" x="4400550" y="3025775"/>
          <p14:tracePt t="29584" x="4410075" y="2974975"/>
          <p14:tracePt t="29600" x="4410075" y="2949575"/>
          <p14:tracePt t="29608" x="4410075" y="2940050"/>
          <p14:tracePt t="29616" x="4410075" y="2914650"/>
          <p14:tracePt t="29624" x="4410075" y="2906713"/>
          <p14:tracePt t="29785" x="4410075" y="2897188"/>
          <p14:tracePt t="29793" x="4400550" y="2897188"/>
          <p14:tracePt t="29817" x="4392613" y="2897188"/>
          <p14:tracePt t="29841" x="4384675" y="2897188"/>
          <p14:tracePt t="29912" x="4375150" y="2897188"/>
          <p14:tracePt t="29928" x="4367213" y="2897188"/>
          <p14:tracePt t="29936" x="4359275" y="2889250"/>
          <p14:tracePt t="29944" x="4349750" y="2871788"/>
          <p14:tracePt t="29960" x="4349750" y="2846388"/>
          <p14:tracePt t="29968" x="4341813" y="2830513"/>
          <p14:tracePt t="29976" x="4332288" y="2830513"/>
          <p14:tracePt t="29984" x="4324350" y="2820988"/>
          <p14:tracePt t="29992" x="4316413" y="2805113"/>
          <p14:tracePt t="30048" x="4316413" y="2778125"/>
          <p14:tracePt t="30056" x="4316413" y="2770188"/>
          <p14:tracePt t="30064" x="4306888" y="2762250"/>
          <p14:tracePt t="30073" x="4298950" y="2752725"/>
          <p14:tracePt t="30080" x="4291013" y="2744788"/>
          <p14:tracePt t="30089" x="4291013" y="2727325"/>
          <p14:tracePt t="30096" x="4281488" y="2701925"/>
          <p14:tracePt t="30104" x="4265613" y="2676525"/>
          <p14:tracePt t="30112" x="4248150" y="2660650"/>
          <p14:tracePt t="30121" x="4230688" y="2643188"/>
          <p14:tracePt t="30128" x="4214813" y="2625725"/>
          <p14:tracePt t="30136" x="4214813" y="2617788"/>
          <p14:tracePt t="30144" x="4197350" y="2592388"/>
          <p14:tracePt t="30152" x="4187825" y="2582863"/>
          <p14:tracePt t="30160" x="4179888" y="2574925"/>
          <p14:tracePt t="30184" x="4171950" y="2566988"/>
          <p14:tracePt t="30192" x="4162425" y="2557463"/>
          <p14:tracePt t="30200" x="4154488" y="2549525"/>
          <p14:tracePt t="30216" x="4146550" y="2549525"/>
          <p14:tracePt t="30224" x="4137025" y="2532063"/>
          <p14:tracePt t="30232" x="4137025" y="2524125"/>
          <p14:tracePt t="30240" x="4121150" y="2516188"/>
          <p14:tracePt t="30248" x="4103688" y="2498725"/>
          <p14:tracePt t="30257" x="4086225" y="2481263"/>
          <p14:tracePt t="30264" x="4078288" y="2473325"/>
          <p14:tracePt t="30273" x="4035425" y="2430463"/>
          <p14:tracePt t="30280" x="4035425" y="2422525"/>
          <p14:tracePt t="30290" x="4010025" y="2397125"/>
          <p14:tracePt t="30296" x="3984625" y="2371725"/>
          <p14:tracePt t="30304" x="3959225" y="2344738"/>
          <p14:tracePt t="30312" x="3916363" y="2303463"/>
          <p14:tracePt t="30321" x="3890963" y="2286000"/>
          <p14:tracePt t="30328" x="3857625" y="2252663"/>
          <p14:tracePt t="30336" x="3822700" y="2227263"/>
          <p14:tracePt t="30344" x="3771900" y="2184400"/>
          <p14:tracePt t="30352" x="3738563" y="2166938"/>
          <p14:tracePt t="30360" x="3695700" y="2133600"/>
          <p14:tracePt t="30368" x="3644900" y="2108200"/>
          <p14:tracePt t="30376" x="3611563" y="2073275"/>
          <p14:tracePt t="30384" x="3559175" y="2055813"/>
          <p14:tracePt t="30392" x="3525838" y="2022475"/>
          <p14:tracePt t="30400" x="3492500" y="2014538"/>
          <p14:tracePt t="30408" x="3457575" y="1989138"/>
          <p14:tracePt t="30416" x="3406775" y="1971675"/>
          <p14:tracePt t="30424" x="3389313" y="1963738"/>
          <p14:tracePt t="30432" x="3373438" y="1946275"/>
          <p14:tracePt t="30440" x="3363913" y="1938338"/>
          <p14:tracePt t="30448" x="3355975" y="1938338"/>
          <p14:tracePt t="30457" x="3348038" y="1938338"/>
          <p14:tracePt t="30473" x="3338513" y="1938338"/>
          <p14:tracePt t="30488" x="3322638" y="1928813"/>
          <p14:tracePt t="30504" x="3322638" y="1920875"/>
          <p14:tracePt t="30512" x="3313113" y="1911350"/>
          <p14:tracePt t="30521" x="3297238" y="1911350"/>
          <p14:tracePt t="30528" x="3287713" y="1911350"/>
          <p14:tracePt t="30536" x="3270250" y="1911350"/>
          <p14:tracePt t="30544" x="3254375" y="1903413"/>
          <p14:tracePt t="30552" x="3236913" y="1903413"/>
          <p14:tracePt t="30560" x="3211513" y="1885950"/>
          <p14:tracePt t="30568" x="3194050" y="1885950"/>
          <p14:tracePt t="30584" x="3186113" y="1878013"/>
          <p14:tracePt t="30600" x="3168650" y="1878013"/>
          <p14:tracePt t="30624" x="3152775" y="1878013"/>
          <p14:tracePt t="30632" x="3127375" y="1878013"/>
          <p14:tracePt t="30640" x="3117850" y="1878013"/>
          <p14:tracePt t="30648" x="3084513" y="1878013"/>
          <p14:tracePt t="30657" x="3059113" y="1878013"/>
          <p14:tracePt t="30664" x="3049588" y="1885950"/>
          <p14:tracePt t="30673" x="3016250" y="1895475"/>
          <p14:tracePt t="30680" x="2998788" y="1895475"/>
          <p14:tracePt t="30690" x="2982913" y="1903413"/>
          <p14:tracePt t="30704" x="2973388" y="1903413"/>
          <p14:tracePt t="30752" x="2955925" y="1911350"/>
          <p14:tracePt t="30760" x="2947988" y="1911350"/>
          <p14:tracePt t="30768" x="2930525" y="1928813"/>
          <p14:tracePt t="30776" x="2897188" y="1928813"/>
          <p14:tracePt t="30784" x="2863850" y="1938338"/>
          <p14:tracePt t="30792" x="2838450" y="1963738"/>
          <p14:tracePt t="30800" x="2803525" y="1971675"/>
          <p14:tracePt t="30808" x="2786063" y="1979613"/>
          <p14:tracePt t="30816" x="2752725" y="2005013"/>
          <p14:tracePt t="30824" x="2727325" y="2014538"/>
          <p14:tracePt t="30832" x="2719388" y="2014538"/>
          <p14:tracePt t="30840" x="2709863" y="2022475"/>
          <p14:tracePt t="30857" x="2701925" y="2022475"/>
          <p14:tracePt t="30873" x="2693988" y="2030413"/>
          <p14:tracePt t="30888" x="2684463" y="2039938"/>
          <p14:tracePt t="30896" x="2676525" y="2047875"/>
          <p14:tracePt t="30905" x="2668588" y="2047875"/>
          <p14:tracePt t="30912" x="2659063" y="2055813"/>
          <p14:tracePt t="30921" x="2659063" y="2065338"/>
          <p14:tracePt t="30928" x="2651125" y="2065338"/>
          <p14:tracePt t="30941" x="2641600" y="2073275"/>
          <p14:tracePt t="30944" x="2633663" y="2090738"/>
          <p14:tracePt t="30952" x="2616200" y="2108200"/>
          <p14:tracePt t="30960" x="2608263" y="2108200"/>
          <p14:tracePt t="30968" x="2600325" y="2124075"/>
          <p14:tracePt t="30976" x="2590800" y="2141538"/>
          <p14:tracePt t="30992" x="2574925" y="2159000"/>
          <p14:tracePt t="31000" x="2557463" y="2174875"/>
          <p14:tracePt t="31016" x="2557463" y="2192338"/>
          <p14:tracePt t="31024" x="2549525" y="2209800"/>
          <p14:tracePt t="31032" x="2540000" y="2209800"/>
          <p14:tracePt t="31040" x="2532063" y="2217738"/>
          <p14:tracePt t="31048" x="2532063" y="2235200"/>
          <p14:tracePt t="31056" x="2524125" y="2235200"/>
          <p14:tracePt t="31064" x="2506663" y="2260600"/>
          <p14:tracePt t="31073" x="2506663" y="2268538"/>
          <p14:tracePt t="31080" x="2497138" y="2278063"/>
          <p14:tracePt t="31089" x="2489200" y="2303463"/>
          <p14:tracePt t="31096" x="2489200" y="2328863"/>
          <p14:tracePt t="31104" x="2481263" y="2344738"/>
          <p14:tracePt t="31112" x="2471738" y="2354263"/>
          <p14:tracePt t="31121" x="2463800" y="2379663"/>
          <p14:tracePt t="31128" x="2455863" y="2387600"/>
          <p14:tracePt t="31136" x="2446338" y="2413000"/>
          <p14:tracePt t="31144" x="2438400" y="2430463"/>
          <p14:tracePt t="31160" x="2430463" y="2447925"/>
          <p14:tracePt t="31168" x="2420938" y="2455863"/>
          <p14:tracePt t="31176" x="2413000" y="2463800"/>
          <p14:tracePt t="31192" x="2413000" y="2473325"/>
          <p14:tracePt t="31200" x="2413000" y="2489200"/>
          <p14:tracePt t="31208" x="2405063" y="2489200"/>
          <p14:tracePt t="31224" x="2395538" y="2498725"/>
          <p14:tracePt t="31232" x="2387600" y="2516188"/>
          <p14:tracePt t="31240" x="2370138" y="2524125"/>
          <p14:tracePt t="31248" x="2362200" y="2532063"/>
          <p14:tracePt t="31257" x="2352675" y="2541588"/>
          <p14:tracePt t="31264" x="2344738" y="2549525"/>
          <p14:tracePt t="31273" x="2327275" y="2549525"/>
          <p14:tracePt t="31280" x="2311400" y="2557463"/>
          <p14:tracePt t="31289" x="2286000" y="2574925"/>
          <p14:tracePt t="31296" x="2268538" y="2592388"/>
          <p14:tracePt t="31304" x="2251075" y="2600325"/>
          <p14:tracePt t="31312" x="2217738" y="2608263"/>
          <p14:tracePt t="31321" x="2208213" y="2617788"/>
          <p14:tracePt t="31328" x="2182813" y="2625725"/>
          <p14:tracePt t="31336" x="2174875" y="2625725"/>
          <p14:tracePt t="31416" x="2166938" y="2625725"/>
          <p14:tracePt t="31424" x="2149475" y="2633663"/>
          <p14:tracePt t="31432" x="2141538" y="2633663"/>
          <p14:tracePt t="31440" x="2116138" y="2633663"/>
          <p14:tracePt t="31448" x="2106613" y="2633663"/>
          <p14:tracePt t="31464" x="2090738" y="2633663"/>
          <p14:tracePt t="32433" x="2081213" y="2643188"/>
          <p14:tracePt t="32472" x="2081213" y="2651125"/>
          <p14:tracePt t="32480" x="2073275" y="2651125"/>
          <p14:tracePt t="32488" x="2065338" y="2660650"/>
          <p14:tracePt t="32521" x="2065338" y="2668588"/>
          <p14:tracePt t="32537" x="2055813" y="2668588"/>
          <p14:tracePt t="32584" x="2047875" y="2668588"/>
          <p14:tracePt t="32592" x="2038350" y="2676525"/>
          <p14:tracePt t="32616" x="2030413" y="2686050"/>
          <p14:tracePt t="32640" x="2022475" y="2686050"/>
          <p14:tracePt t="32648" x="2012950" y="2693988"/>
          <p14:tracePt t="32664" x="1997075" y="2693988"/>
          <p14:tracePt t="32673" x="1987550" y="2693988"/>
          <p14:tracePt t="32680" x="1979613" y="2701925"/>
          <p14:tracePt t="32688" x="1946275" y="2727325"/>
          <p14:tracePt t="32696" x="1911350" y="2744788"/>
          <p14:tracePt t="32704" x="1843088" y="2778125"/>
          <p14:tracePt t="32712" x="1801813" y="2795588"/>
          <p14:tracePt t="32721" x="1749425" y="2838450"/>
          <p14:tracePt t="32728" x="1708150" y="2855913"/>
          <p14:tracePt t="32736" x="1690688" y="2881313"/>
          <p14:tracePt t="32744" x="1673225" y="2897188"/>
          <p14:tracePt t="32752" x="1673225" y="2914650"/>
          <p14:tracePt t="32760" x="1673225" y="2949575"/>
          <p14:tracePt t="32768" x="1673225" y="2982913"/>
          <p14:tracePt t="32776" x="1682750" y="3008313"/>
          <p14:tracePt t="32784" x="1708150" y="3033713"/>
          <p14:tracePt t="32792" x="1716088" y="3041650"/>
          <p14:tracePt t="32800" x="1766888" y="3076575"/>
          <p14:tracePt t="32808" x="1784350" y="3094038"/>
          <p14:tracePt t="32816" x="1801813" y="3101975"/>
          <p14:tracePt t="32824" x="1817688" y="3119438"/>
          <p14:tracePt t="32832" x="1827213" y="3119438"/>
          <p14:tracePt t="32840" x="1827213" y="3127375"/>
          <p14:tracePt t="32896" x="1835150" y="3127375"/>
          <p14:tracePt t="32921" x="1852613" y="3127375"/>
          <p14:tracePt t="32944" x="1860550" y="3119438"/>
          <p14:tracePt t="32960" x="1868488" y="3101975"/>
          <p14:tracePt t="32976" x="1868488" y="3084513"/>
          <p14:tracePt t="32984" x="1868488" y="3076575"/>
          <p14:tracePt t="32992" x="1878013" y="3059113"/>
          <p14:tracePt t="33000" x="1878013" y="3051175"/>
          <p14:tracePt t="33008" x="1878013" y="3016250"/>
          <p14:tracePt t="33016" x="1893888" y="3000375"/>
          <p14:tracePt t="33024" x="1893888" y="2974975"/>
          <p14:tracePt t="33032" x="1903413" y="2965450"/>
          <p14:tracePt t="33040" x="1911350" y="2940050"/>
          <p14:tracePt t="33048" x="1928813" y="2922588"/>
          <p14:tracePt t="33057" x="1936750" y="2906713"/>
          <p14:tracePt t="33064" x="1954213" y="2889250"/>
          <p14:tracePt t="33080" x="1962150" y="2871788"/>
          <p14:tracePt t="33104" x="1962150" y="2863850"/>
          <p14:tracePt t="33161" x="1962150" y="2855913"/>
          <p14:tracePt t="33248" x="1962150" y="2846388"/>
          <p14:tracePt t="33257" x="1962150" y="2830513"/>
          <p14:tracePt t="33264" x="1962150" y="2820988"/>
          <p14:tracePt t="33273" x="1954213" y="2805113"/>
          <p14:tracePt t="33280" x="1946275" y="2787650"/>
          <p14:tracePt t="33289" x="1936750" y="2778125"/>
          <p14:tracePt t="33296" x="1936750" y="2762250"/>
          <p14:tracePt t="33304" x="1936750" y="2752725"/>
          <p14:tracePt t="33312" x="1928813" y="2744788"/>
          <p14:tracePt t="33384" x="1928813" y="2727325"/>
          <p14:tracePt t="33584" x="1928813" y="2719388"/>
          <p14:tracePt t="33592" x="1928813" y="2711450"/>
          <p14:tracePt t="33600" x="1928813" y="2701925"/>
          <p14:tracePt t="33608" x="1928813" y="2693988"/>
          <p14:tracePt t="33624" x="1928813" y="2686050"/>
          <p14:tracePt t="33632" x="1928813" y="2668588"/>
          <p14:tracePt t="33648" x="1928813" y="2660650"/>
          <p14:tracePt t="33673" x="1928813" y="2651125"/>
          <p14:tracePt t="34040" x="1920875" y="2643188"/>
          <p14:tracePt t="34048" x="1911350" y="2643188"/>
          <p14:tracePt t="34064" x="1903413" y="2643188"/>
          <p14:tracePt t="34073" x="1893888" y="2643188"/>
          <p14:tracePt t="34080" x="1885950" y="2643188"/>
          <p14:tracePt t="34272" x="1878013" y="2643188"/>
          <p14:tracePt t="34304" x="1860550" y="2643188"/>
          <p14:tracePt t="35577" x="1868488" y="2651125"/>
          <p14:tracePt t="35584" x="1878013" y="2660650"/>
          <p14:tracePt t="35592" x="1885950" y="2668588"/>
          <p14:tracePt t="35600" x="1893888" y="2686050"/>
          <p14:tracePt t="35616" x="1893888" y="2701925"/>
          <p14:tracePt t="35624" x="1903413" y="2719388"/>
          <p14:tracePt t="35648" x="1911350" y="2727325"/>
          <p14:tracePt t="35673" x="1920875" y="2744788"/>
          <p14:tracePt t="35689" x="1928813" y="2770188"/>
          <p14:tracePt t="35704" x="1936750" y="2795588"/>
          <p14:tracePt t="35712" x="1946275" y="2805113"/>
          <p14:tracePt t="35721" x="1946275" y="2830513"/>
          <p14:tracePt t="35728" x="1954213" y="2846388"/>
          <p14:tracePt t="35736" x="1971675" y="2889250"/>
          <p14:tracePt t="35744" x="1979613" y="2906713"/>
          <p14:tracePt t="35752" x="1997075" y="2940050"/>
          <p14:tracePt t="35760" x="2005013" y="2965450"/>
          <p14:tracePt t="35768" x="2022475" y="3000375"/>
          <p14:tracePt t="35776" x="2030413" y="3000375"/>
          <p14:tracePt t="35784" x="2038350" y="3025775"/>
          <p14:tracePt t="35792" x="2038350" y="3041650"/>
          <p14:tracePt t="35800" x="2073275" y="3084513"/>
          <p14:tracePt t="35808" x="2090738" y="3127375"/>
          <p14:tracePt t="35816" x="2106613" y="3152775"/>
          <p14:tracePt t="35824" x="2116138" y="3170238"/>
          <p14:tracePt t="35832" x="2149475" y="3203575"/>
          <p14:tracePt t="35840" x="2157413" y="3228975"/>
          <p14:tracePt t="35848" x="2200275" y="3279775"/>
          <p14:tracePt t="35857" x="2217738" y="3305175"/>
          <p14:tracePt t="35864" x="2235200" y="3340100"/>
          <p14:tracePt t="35874" x="2251075" y="3373438"/>
          <p14:tracePt t="35880" x="2260600" y="3390900"/>
          <p14:tracePt t="35889" x="2286000" y="3424238"/>
          <p14:tracePt t="35896" x="2301875" y="3475038"/>
          <p14:tracePt t="35904" x="2319338" y="3502025"/>
          <p14:tracePt t="35912" x="2327275" y="3509963"/>
          <p14:tracePt t="35921" x="2336800" y="3535363"/>
          <p14:tracePt t="35928" x="2336800" y="3552825"/>
          <p14:tracePt t="35936" x="2344738" y="3586163"/>
          <p14:tracePt t="35956" x="2352675" y="3611563"/>
          <p14:tracePt t="35960" x="2362200" y="3646488"/>
          <p14:tracePt t="35968" x="2370138" y="3654425"/>
          <p14:tracePt t="35976" x="2379663" y="3687763"/>
          <p14:tracePt t="35984" x="2395538" y="3713163"/>
          <p14:tracePt t="35992" x="2405063" y="3738563"/>
          <p14:tracePt t="36000" x="2420938" y="3748088"/>
          <p14:tracePt t="36008" x="2438400" y="3773488"/>
          <p14:tracePt t="36016" x="2438400" y="3790950"/>
          <p14:tracePt t="36024" x="2446338" y="3816350"/>
          <p14:tracePt t="36032" x="2455863" y="3849688"/>
          <p14:tracePt t="36040" x="2455863" y="3867150"/>
          <p14:tracePt t="36048" x="2471738" y="3900488"/>
          <p14:tracePt t="36056" x="2481263" y="3925888"/>
          <p14:tracePt t="36064" x="2489200" y="3951288"/>
          <p14:tracePt t="36073" x="2497138" y="3976688"/>
          <p14:tracePt t="36080" x="2497138" y="4027488"/>
          <p14:tracePt t="36088" x="2497138" y="4052888"/>
          <p14:tracePt t="36096" x="2524125" y="4105275"/>
          <p14:tracePt t="36104" x="2524125" y="4146550"/>
          <p14:tracePt t="36112" x="2532063" y="4206875"/>
          <p14:tracePt t="36121" x="2549525" y="4249738"/>
          <p14:tracePt t="36128" x="2549525" y="4300538"/>
          <p14:tracePt t="36136" x="2565400" y="4359275"/>
          <p14:tracePt t="36144" x="2565400" y="4402138"/>
          <p14:tracePt t="36152" x="2565400" y="4470400"/>
          <p14:tracePt t="36160" x="2565400" y="4529138"/>
          <p14:tracePt t="36168" x="2565400" y="4597400"/>
          <p14:tracePt t="36176" x="2565400" y="4673600"/>
          <p14:tracePt t="36184" x="2565400" y="4741863"/>
          <p14:tracePt t="36192" x="2565400" y="4818063"/>
          <p14:tracePt t="36200" x="2565400" y="4886325"/>
          <p14:tracePt t="36208" x="2565400" y="4946650"/>
          <p14:tracePt t="36216" x="2565400" y="5005388"/>
          <p14:tracePt t="36224" x="2565400" y="5030788"/>
          <p14:tracePt t="36232" x="2565400" y="5073650"/>
          <p14:tracePt t="36240" x="2565400" y="5099050"/>
          <p14:tracePt t="36248" x="2565400" y="5124450"/>
          <p14:tracePt t="36257" x="2565400" y="5132388"/>
          <p14:tracePt t="36264" x="2565400" y="5141913"/>
          <p14:tracePt t="36280" x="2565400" y="5149850"/>
          <p14:tracePt t="36296" x="2565400" y="5167313"/>
          <p14:tracePt t="36305" x="2565400" y="5183188"/>
          <p14:tracePt t="36312" x="2565400" y="5200650"/>
          <p14:tracePt t="36321" x="2565400" y="5218113"/>
          <p14:tracePt t="36328" x="2565400" y="5251450"/>
          <p14:tracePt t="36344" x="2565400" y="5276850"/>
          <p14:tracePt t="36360" x="2565400" y="5294313"/>
          <p14:tracePt t="36376" x="2565400" y="5311775"/>
          <p14:tracePt t="37369" x="2549525" y="5311775"/>
          <p14:tracePt t="37408" x="2540000" y="5302250"/>
          <p14:tracePt t="37440" x="2532063" y="5286375"/>
          <p14:tracePt t="37489" x="2524125" y="5286375"/>
          <p14:tracePt t="37504" x="2506663" y="5286375"/>
          <p14:tracePt t="37536" x="2506663" y="5276850"/>
          <p14:tracePt t="37553" x="2497138" y="5276850"/>
          <p14:tracePt t="37560" x="2481263" y="5268913"/>
          <p14:tracePt t="37576" x="2471738" y="5268913"/>
          <p14:tracePt t="37584" x="2446338" y="5268913"/>
          <p14:tracePt t="37592" x="2430463" y="5251450"/>
          <p14:tracePt t="37600" x="2405063" y="5243513"/>
          <p14:tracePt t="37608" x="2370138" y="5235575"/>
          <p14:tracePt t="37616" x="2344738" y="5235575"/>
          <p14:tracePt t="37624" x="2311400" y="5218113"/>
          <p14:tracePt t="37632" x="2293938" y="5208588"/>
          <p14:tracePt t="37640" x="2286000" y="5200650"/>
          <p14:tracePt t="37648" x="2268538" y="5192713"/>
          <p14:tracePt t="37657" x="2251075" y="5192713"/>
          <p14:tracePt t="37664" x="2235200" y="5175250"/>
          <p14:tracePt t="37673" x="2208213" y="5167313"/>
          <p14:tracePt t="37680" x="2174875" y="5157788"/>
          <p14:tracePt t="37688" x="2157413" y="5157788"/>
          <p14:tracePt t="37696" x="2124075" y="5141913"/>
          <p14:tracePt t="37705" x="2090738" y="5132388"/>
          <p14:tracePt t="37712" x="2055813" y="5124450"/>
          <p14:tracePt t="37721" x="2005013" y="5091113"/>
          <p14:tracePt t="37728" x="1979613" y="5073650"/>
          <p14:tracePt t="37736" x="1946275" y="5064125"/>
          <p14:tracePt t="37744" x="1903413" y="5048250"/>
          <p14:tracePt t="37752" x="1868488" y="5038725"/>
          <p14:tracePt t="37760" x="1852613" y="5038725"/>
          <p14:tracePt t="37768" x="1827213" y="5030788"/>
          <p14:tracePt t="37776" x="1817688" y="5022850"/>
          <p14:tracePt t="37784" x="1784350" y="5005388"/>
          <p14:tracePt t="37792" x="1776413" y="5005388"/>
          <p14:tracePt t="37800" x="1749425" y="4997450"/>
          <p14:tracePt t="37808" x="1724025" y="4997450"/>
          <p14:tracePt t="37816" x="1698625" y="4997450"/>
          <p14:tracePt t="37825" x="1673225" y="4997450"/>
          <p14:tracePt t="37833" x="1639888" y="4997450"/>
          <p14:tracePt t="37841" x="1606550" y="4997450"/>
          <p14:tracePt t="37849" x="1579563" y="4997450"/>
          <p14:tracePt t="37858" x="1563688" y="4997450"/>
          <p14:tracePt t="37864" x="1528763" y="4997450"/>
          <p14:tracePt t="37873" x="1503363" y="4997450"/>
          <p14:tracePt t="37880" x="1477963" y="4997450"/>
          <p14:tracePt t="37888" x="1444625" y="4997450"/>
          <p14:tracePt t="37896" x="1401763" y="4997450"/>
          <p14:tracePt t="37905" x="1368425" y="4997450"/>
          <p14:tracePt t="37913" x="1358900" y="4997450"/>
          <p14:tracePt t="37922" x="1333500" y="4997450"/>
          <p14:tracePt t="37929" x="1308100" y="4997450"/>
          <p14:tracePt t="37936" x="1274763" y="5005388"/>
          <p14:tracePt t="37944" x="1249363" y="5013325"/>
          <p14:tracePt t="37956" x="1223963" y="5022850"/>
          <p14:tracePt t="37960" x="1198563" y="5022850"/>
          <p14:tracePt t="37968" x="1173163" y="5038725"/>
          <p14:tracePt t="37976" x="1155700" y="5048250"/>
          <p14:tracePt t="37984" x="1130300" y="5056188"/>
          <p14:tracePt t="37992" x="1112838" y="5056188"/>
          <p14:tracePt t="38000" x="1079500" y="5064125"/>
          <p14:tracePt t="38008" x="1054100" y="5064125"/>
          <p14:tracePt t="38016" x="1019175" y="5081588"/>
          <p14:tracePt t="38024" x="968375" y="5081588"/>
          <p14:tracePt t="38032" x="950913" y="5091113"/>
          <p14:tracePt t="38040" x="884238" y="5091113"/>
          <p14:tracePt t="38048" x="823913" y="5091113"/>
          <p14:tracePt t="38057" x="765175" y="5099050"/>
          <p14:tracePt t="38064" x="722313" y="5099050"/>
          <p14:tracePt t="38073" x="688975" y="5099050"/>
          <p14:tracePt t="38080" x="679450" y="5099050"/>
          <p14:tracePt t="38681" x="688975" y="5099050"/>
          <p14:tracePt t="38697" x="696913" y="5091113"/>
          <p14:tracePt t="38728" x="714375" y="5073650"/>
          <p14:tracePt t="38744" x="730250" y="5056188"/>
          <p14:tracePt t="38752" x="739775" y="5056188"/>
          <p14:tracePt t="38760" x="747713" y="5048250"/>
          <p14:tracePt t="38768" x="755650" y="5038725"/>
          <p14:tracePt t="38776" x="765175" y="5030788"/>
          <p14:tracePt t="38784" x="773113" y="5022850"/>
          <p14:tracePt t="38792" x="798513" y="5005388"/>
          <p14:tracePt t="38800" x="806450" y="4987925"/>
          <p14:tracePt t="38808" x="823913" y="4979988"/>
          <p14:tracePt t="38816" x="849313" y="4972050"/>
          <p14:tracePt t="38824" x="874713" y="4946650"/>
          <p14:tracePt t="38832" x="909638" y="4929188"/>
          <p14:tracePt t="38840" x="942975" y="4903788"/>
          <p14:tracePt t="38848" x="960438" y="4894263"/>
          <p14:tracePt t="38857" x="993775" y="4868863"/>
          <p14:tracePt t="38873" x="1011238" y="4860925"/>
          <p14:tracePt t="38880" x="1011238" y="4852988"/>
          <p14:tracePt t="38889" x="1019175" y="4843463"/>
          <p14:tracePt t="38896" x="1036638" y="4835525"/>
          <p14:tracePt t="38904" x="1044575" y="4818063"/>
          <p14:tracePt t="38912" x="1069975" y="4792663"/>
          <p14:tracePt t="38921" x="1069975" y="4784725"/>
          <p14:tracePt t="38928" x="1087438" y="4775200"/>
          <p14:tracePt t="38940" x="1104900" y="4759325"/>
          <p14:tracePt t="38944" x="1112838" y="4741863"/>
          <p14:tracePt t="38952" x="1138238" y="4724400"/>
          <p14:tracePt t="38960" x="1155700" y="4716463"/>
          <p14:tracePt t="38968" x="1163638" y="4699000"/>
          <p14:tracePt t="38976" x="1189038" y="4673600"/>
          <p14:tracePt t="38984" x="1206500" y="4657725"/>
          <p14:tracePt t="38992" x="1223963" y="4630738"/>
          <p14:tracePt t="39000" x="1249363" y="4605338"/>
          <p14:tracePt t="39008" x="1265238" y="4589463"/>
          <p14:tracePt t="39016" x="1274763" y="4572000"/>
          <p14:tracePt t="39024" x="1300163" y="4554538"/>
          <p14:tracePt t="39032" x="1333500" y="4538663"/>
          <p14:tracePt t="39040" x="1358900" y="4513263"/>
          <p14:tracePt t="39048" x="1393825" y="4486275"/>
          <p14:tracePt t="39057" x="1419225" y="4460875"/>
          <p14:tracePt t="39064" x="1427163" y="4452938"/>
          <p14:tracePt t="39073" x="1444625" y="4435475"/>
          <p14:tracePt t="39080" x="1470025" y="4419600"/>
          <p14:tracePt t="39089" x="1495425" y="4394200"/>
          <p14:tracePt t="39096" x="1512888" y="4376738"/>
          <p14:tracePt t="39104" x="1528763" y="4351338"/>
          <p14:tracePt t="39112" x="1571625" y="4316413"/>
          <p14:tracePt t="39121" x="1606550" y="4300538"/>
          <p14:tracePt t="39128" x="1631950" y="4275138"/>
          <p14:tracePt t="39136" x="1665288" y="4249738"/>
          <p14:tracePt t="39144" x="1708150" y="4214813"/>
          <p14:tracePt t="39152" x="1724025" y="4206875"/>
          <p14:tracePt t="39160" x="1766888" y="4181475"/>
          <p14:tracePt t="39168" x="1776413" y="4164013"/>
          <p14:tracePt t="39176" x="1801813" y="4146550"/>
          <p14:tracePt t="39184" x="1817688" y="4130675"/>
          <p14:tracePt t="39192" x="1835150" y="4121150"/>
          <p14:tracePt t="39200" x="1843088" y="4113213"/>
          <p14:tracePt t="39208" x="1852613" y="4095750"/>
          <p14:tracePt t="39216" x="1860550" y="4087813"/>
          <p14:tracePt t="39224" x="1885950" y="4070350"/>
          <p14:tracePt t="39232" x="1885950" y="4052888"/>
          <p14:tracePt t="39240" x="1903413" y="4027488"/>
          <p14:tracePt t="39248" x="1911350" y="4019550"/>
          <p14:tracePt t="39256" x="1936750" y="3994150"/>
          <p14:tracePt t="39264" x="1936750" y="3986213"/>
          <p14:tracePt t="39273" x="1946275" y="3976688"/>
          <p14:tracePt t="39280" x="1954213" y="3976688"/>
          <p14:tracePt t="39289" x="1962150" y="3960813"/>
          <p14:tracePt t="39296" x="1971675" y="3935413"/>
          <p14:tracePt t="39304" x="1979613" y="3925888"/>
          <p14:tracePt t="39312" x="1987550" y="3917950"/>
          <p14:tracePt t="39320" x="1997075" y="3892550"/>
          <p14:tracePt t="39328" x="1997075" y="3883025"/>
          <p14:tracePt t="39336" x="2005013" y="3875088"/>
          <p14:tracePt t="39344" x="2030413" y="3849688"/>
          <p14:tracePt t="39352" x="2030413" y="3832225"/>
          <p14:tracePt t="39360" x="2047875" y="3824288"/>
          <p14:tracePt t="39376" x="2055813" y="3806825"/>
          <p14:tracePt t="39392" x="2065338" y="3781425"/>
          <p14:tracePt t="39408" x="2065338" y="3773488"/>
          <p14:tracePt t="39416" x="2065338" y="3756025"/>
          <p14:tracePt t="39440" x="2073275" y="3748088"/>
          <p14:tracePt t="39448" x="2081213" y="3738563"/>
          <p14:tracePt t="43193" x="2081213" y="3730625"/>
          <p14:tracePt t="43201" x="2081213" y="3713163"/>
          <p14:tracePt t="43217" x="2081213" y="3705225"/>
          <p14:tracePt t="43225" x="2081213" y="3697288"/>
          <p14:tracePt t="43232" x="2081213" y="3687763"/>
          <p14:tracePt t="43248" x="2073275" y="3679825"/>
          <p14:tracePt t="44105" x="2065338" y="3679825"/>
          <p14:tracePt t="44769" x="2055813" y="3679825"/>
          <p14:tracePt t="44785" x="2055813" y="3687763"/>
          <p14:tracePt t="44792" x="2047875" y="3697288"/>
          <p14:tracePt t="44809" x="2038350" y="3705225"/>
          <p14:tracePt t="44816" x="2038350" y="3713163"/>
          <p14:tracePt t="44825" x="2022475" y="3730625"/>
          <p14:tracePt t="44840" x="2012950" y="3756025"/>
          <p14:tracePt t="44857" x="1979613" y="3790950"/>
          <p14:tracePt t="44864" x="1971675" y="3798888"/>
          <p14:tracePt t="44873" x="1954213" y="3806825"/>
          <p14:tracePt t="44880" x="1936750" y="3824288"/>
          <p14:tracePt t="44888" x="1928813" y="3857625"/>
          <p14:tracePt t="44896" x="1911350" y="3883025"/>
          <p14:tracePt t="44905" x="1893888" y="3908425"/>
          <p14:tracePt t="44912" x="1868488" y="3943350"/>
          <p14:tracePt t="44921" x="1843088" y="3968750"/>
          <p14:tracePt t="44928" x="1809750" y="4011613"/>
          <p14:tracePt t="44936" x="1766888" y="4062413"/>
          <p14:tracePt t="44944" x="1716088" y="4130675"/>
          <p14:tracePt t="44957" x="1698625" y="4156075"/>
          <p14:tracePt t="44960" x="1647825" y="4214813"/>
          <p14:tracePt t="44968" x="1614488" y="4249738"/>
          <p14:tracePt t="44976" x="1579563" y="4300538"/>
          <p14:tracePt t="44984" x="1554163" y="4333875"/>
          <p14:tracePt t="44992" x="1538288" y="4359275"/>
          <p14:tracePt t="45000" x="1512888" y="4384675"/>
          <p14:tracePt t="45008" x="1495425" y="4410075"/>
          <p14:tracePt t="45016" x="1477963" y="4427538"/>
          <p14:tracePt t="45024" x="1470025" y="4445000"/>
          <p14:tracePt t="45032" x="1452563" y="4460875"/>
          <p14:tracePt t="45048" x="1452563" y="4470400"/>
          <p14:tracePt t="45057" x="1444625" y="4486275"/>
          <p14:tracePt t="45064" x="1444625" y="4495800"/>
          <p14:tracePt t="45073" x="1444625" y="4503738"/>
          <p14:tracePt t="45088" x="1444625" y="4513263"/>
          <p14:tracePt t="45105" x="1444625" y="4521200"/>
          <p14:tracePt t="45112" x="1444625" y="4529138"/>
          <p14:tracePt t="45121" x="1435100" y="4538663"/>
          <p14:tracePt t="45128" x="1435100" y="4546600"/>
          <p14:tracePt t="45136" x="1435100" y="4564063"/>
          <p14:tracePt t="45152" x="1427163" y="4597400"/>
          <p14:tracePt t="45160" x="1419225" y="4597400"/>
          <p14:tracePt t="45168" x="1409700" y="4630738"/>
          <p14:tracePt t="45184" x="1409700" y="4640263"/>
          <p14:tracePt t="45192" x="1384300" y="4665663"/>
          <p14:tracePt t="45200" x="1376363" y="4665663"/>
          <p14:tracePt t="45208" x="1376363" y="4691063"/>
          <p14:tracePt t="45216" x="1368425" y="4699000"/>
          <p14:tracePt t="45224" x="1350963" y="4716463"/>
          <p14:tracePt t="45232" x="1350963" y="4724400"/>
          <p14:tracePt t="45240" x="1343025" y="4724400"/>
          <p14:tracePt t="45248" x="1317625" y="4749800"/>
          <p14:tracePt t="45256" x="1290638" y="4775200"/>
          <p14:tracePt t="45264" x="1257300" y="4792663"/>
          <p14:tracePt t="45273" x="1206500" y="4818063"/>
          <p14:tracePt t="45280" x="1163638" y="4852988"/>
          <p14:tracePt t="45289" x="1087438" y="4886325"/>
          <p14:tracePt t="45296" x="1019175" y="4911725"/>
          <p14:tracePt t="45304" x="1011238" y="4919663"/>
          <p14:tracePt t="45312" x="976313" y="4929188"/>
          <p14:tracePt t="45320" x="960438" y="4937125"/>
          <p14:tracePt t="45545" x="968375" y="4946650"/>
          <p14:tracePt t="45553" x="976313" y="4946650"/>
          <p14:tracePt t="45560" x="1011238" y="4946650"/>
          <p14:tracePt t="45568" x="1044575" y="4946650"/>
          <p14:tracePt t="45576" x="1062038" y="4946650"/>
          <p14:tracePt t="45584" x="1104900" y="4946650"/>
          <p14:tracePt t="45592" x="1155700" y="4946650"/>
          <p14:tracePt t="45600" x="1198563" y="4946650"/>
          <p14:tracePt t="45608" x="1265238" y="4946650"/>
          <p14:tracePt t="45616" x="1290638" y="4946650"/>
          <p14:tracePt t="45624" x="1333500" y="4946650"/>
          <p14:tracePt t="45632" x="1376363" y="4946650"/>
          <p14:tracePt t="45640" x="1409700" y="4946650"/>
          <p14:tracePt t="45648" x="1452563" y="4946650"/>
          <p14:tracePt t="45656" x="1495425" y="4946650"/>
          <p14:tracePt t="45664" x="1538288" y="4946650"/>
          <p14:tracePt t="45673" x="1579563" y="4946650"/>
          <p14:tracePt t="45680" x="1631950" y="4937125"/>
          <p14:tracePt t="45688" x="1665288" y="4937125"/>
          <p14:tracePt t="45696" x="1708150" y="4929188"/>
          <p14:tracePt t="45704" x="1741488" y="4911725"/>
          <p14:tracePt t="45712" x="1749425" y="4911725"/>
          <p14:tracePt t="45720" x="1776413" y="4903788"/>
          <p14:tracePt t="45728" x="1784350" y="4903788"/>
          <p14:tracePt t="45736" x="1792288" y="4903788"/>
          <p14:tracePt t="45744" x="1792288" y="4894263"/>
          <p14:tracePt t="45760" x="1809750" y="4894263"/>
          <p14:tracePt t="45768" x="1817688" y="4886325"/>
          <p14:tracePt t="45800" x="1827213" y="4878388"/>
          <p14:tracePt t="45808" x="1835150" y="4868863"/>
          <p14:tracePt t="45816" x="1843088" y="4860925"/>
          <p14:tracePt t="45824" x="1852613" y="4860925"/>
          <p14:tracePt t="45832" x="1860550" y="4860925"/>
          <p14:tracePt t="45840" x="1878013" y="4860925"/>
          <p14:tracePt t="45848" x="1885950" y="4860925"/>
          <p14:tracePt t="45857" x="1903413" y="4843463"/>
          <p14:tracePt t="45864" x="1928813" y="4843463"/>
          <p14:tracePt t="45873" x="1971675" y="4835525"/>
          <p14:tracePt t="45880" x="2030413" y="4818063"/>
          <p14:tracePt t="45889" x="2065338" y="4818063"/>
          <p14:tracePt t="45896" x="2106613" y="4784725"/>
          <p14:tracePt t="45904" x="2157413" y="4775200"/>
          <p14:tracePt t="45912" x="2182813" y="4767263"/>
          <p14:tracePt t="45921" x="2200275" y="4749800"/>
          <p14:tracePt t="45928" x="2217738" y="4749800"/>
          <p14:tracePt t="46241" x="2225675" y="4741863"/>
          <p14:tracePt t="46265" x="2225675" y="4724400"/>
          <p14:tracePt t="46273" x="2225675" y="4716463"/>
          <p14:tracePt t="46281" x="2225675" y="4691063"/>
          <p14:tracePt t="46289" x="2225675" y="4683125"/>
          <p14:tracePt t="46296" x="2225675" y="4648200"/>
          <p14:tracePt t="46304" x="2225675" y="4605338"/>
          <p14:tracePt t="46312" x="2235200" y="4572000"/>
          <p14:tracePt t="46320" x="2235200" y="4529138"/>
          <p14:tracePt t="46328" x="2235200" y="4470400"/>
          <p14:tracePt t="46336" x="2235200" y="4410075"/>
          <p14:tracePt t="46344" x="2235200" y="4368800"/>
          <p14:tracePt t="46352" x="2235200" y="4325938"/>
          <p14:tracePt t="46360" x="2235200" y="4283075"/>
          <p14:tracePt t="46368" x="2235200" y="4240213"/>
          <p14:tracePt t="46376" x="2235200" y="4206875"/>
          <p14:tracePt t="46384" x="2235200" y="4171950"/>
          <p14:tracePt t="46392" x="2235200" y="4156075"/>
          <p14:tracePt t="46400" x="2235200" y="4130675"/>
          <p14:tracePt t="46408" x="2235200" y="4113213"/>
          <p14:tracePt t="46416" x="2235200" y="4105275"/>
          <p14:tracePt t="46424" x="2235200" y="4087813"/>
          <p14:tracePt t="46432" x="2235200" y="4079875"/>
          <p14:tracePt t="46440" x="2235200" y="4062413"/>
          <p14:tracePt t="46448" x="2235200" y="4044950"/>
          <p14:tracePt t="46457" x="2225675" y="4019550"/>
          <p14:tracePt t="46464" x="2217738" y="4011613"/>
          <p14:tracePt t="46473" x="2217738" y="3994150"/>
          <p14:tracePt t="46480" x="2217738" y="3986213"/>
          <p14:tracePt t="46489" x="2208213" y="3986213"/>
          <p14:tracePt t="46496" x="2208213" y="3976688"/>
          <p14:tracePt t="46656" x="2208213" y="3968750"/>
          <p14:tracePt t="46728" x="2200275" y="3968750"/>
          <p14:tracePt t="46738" x="2192338" y="3968750"/>
          <p14:tracePt t="46744" x="2182813" y="3943350"/>
          <p14:tracePt t="46752" x="2174875" y="3908425"/>
          <p14:tracePt t="46760" x="2141538" y="3849688"/>
          <p14:tracePt t="46768" x="2124075" y="3798888"/>
          <p14:tracePt t="46776" x="2090738" y="3738563"/>
          <p14:tracePt t="46784" x="2073275" y="3671888"/>
          <p14:tracePt t="46792" x="2030413" y="3619500"/>
          <p14:tracePt t="46800" x="2012950" y="3586163"/>
          <p14:tracePt t="46808" x="1997075" y="3568700"/>
          <p14:tracePt t="46816" x="1987550" y="3560763"/>
          <p14:tracePt t="46825" x="1987550" y="3535363"/>
          <p14:tracePt t="46832" x="1979613" y="3527425"/>
          <p14:tracePt t="47049" x="1979613" y="3543300"/>
          <p14:tracePt t="47058" x="1979613" y="3552825"/>
          <p14:tracePt t="47064" x="1979613" y="3568700"/>
          <p14:tracePt t="47073" x="1997075" y="3594100"/>
          <p14:tracePt t="47080" x="2012950" y="3603625"/>
          <p14:tracePt t="47088" x="2022475" y="3611563"/>
          <p14:tracePt t="47096" x="2030413" y="3619500"/>
          <p14:tracePt t="47104" x="2047875" y="3636963"/>
          <p14:tracePt t="47128" x="2055813" y="3636963"/>
          <p14:tracePt t="47136" x="2065338" y="3636963"/>
          <p14:tracePt t="47144" x="2073275" y="3636963"/>
          <p14:tracePt t="47152" x="2081213" y="3636963"/>
          <p14:tracePt t="47160" x="2090738" y="3636963"/>
          <p14:tracePt t="47168" x="2098675" y="3636963"/>
          <p14:tracePt t="47176" x="2106613" y="3636963"/>
          <p14:tracePt t="47361" x="2106613" y="3629025"/>
          <p14:tracePt t="47992" x="2116138" y="3629025"/>
          <p14:tracePt t="48024" x="2116138" y="3636963"/>
          <p14:tracePt t="48952" x="2116138" y="3646488"/>
          <p14:tracePt t="48960" x="2116138" y="3662363"/>
          <p14:tracePt t="48968" x="2116138" y="3671888"/>
          <p14:tracePt t="48976" x="2132013" y="3687763"/>
          <p14:tracePt t="48984" x="2132013" y="3705225"/>
          <p14:tracePt t="48992" x="2141538" y="3722688"/>
          <p14:tracePt t="49000" x="2141538" y="3730625"/>
          <p14:tracePt t="49008" x="2141538" y="3738563"/>
          <p14:tracePt t="49016" x="2141538" y="3748088"/>
          <p14:tracePt t="49024" x="2141538" y="3763963"/>
          <p14:tracePt t="49032" x="2141538" y="3773488"/>
          <p14:tracePt t="49040" x="2141538" y="3781425"/>
          <p14:tracePt t="49048" x="2149475" y="3816350"/>
          <p14:tracePt t="49056" x="2157413" y="3841750"/>
          <p14:tracePt t="49064" x="2166938" y="3849688"/>
          <p14:tracePt t="49073" x="2174875" y="3875088"/>
          <p14:tracePt t="49080" x="2174875" y="3892550"/>
          <p14:tracePt t="49089" x="2174875" y="3917950"/>
          <p14:tracePt t="49096" x="2174875" y="3925888"/>
          <p14:tracePt t="49104" x="2182813" y="3951288"/>
          <p14:tracePt t="49112" x="2182813" y="3968750"/>
          <p14:tracePt t="49121" x="2182813" y="3976688"/>
          <p14:tracePt t="49128" x="2200275" y="3994150"/>
          <p14:tracePt t="49144" x="2200275" y="4019550"/>
          <p14:tracePt t="49152" x="2208213" y="4037013"/>
          <p14:tracePt t="49233" x="2217738" y="4052888"/>
          <p14:tracePt t="49248" x="2217738" y="4062413"/>
          <p14:tracePt t="49264" x="2217738" y="4070350"/>
          <p14:tracePt t="49280" x="2217738" y="4079875"/>
          <p14:tracePt t="49289" x="2217738" y="4087813"/>
          <p14:tracePt t="49296" x="2217738" y="4105275"/>
          <p14:tracePt t="49304" x="2225675" y="4113213"/>
          <p14:tracePt t="49313" x="2225675" y="4130675"/>
          <p14:tracePt t="49321" x="2225675" y="4156075"/>
          <p14:tracePt t="49328" x="2225675" y="4164013"/>
          <p14:tracePt t="49336" x="2225675" y="4197350"/>
          <p14:tracePt t="49344" x="2225675" y="4206875"/>
          <p14:tracePt t="49352" x="2225675" y="4232275"/>
          <p14:tracePt t="49360" x="2235200" y="4249738"/>
          <p14:tracePt t="49368" x="2235200" y="4257675"/>
          <p14:tracePt t="49376" x="2243138" y="4275138"/>
          <p14:tracePt t="49392" x="2243138" y="4283075"/>
          <p14:tracePt t="49408" x="2243138" y="4291013"/>
          <p14:tracePt t="49416" x="2243138" y="4300538"/>
          <p14:tracePt t="49424" x="2243138" y="4316413"/>
          <p14:tracePt t="49432" x="2243138" y="4333875"/>
          <p14:tracePt t="49441" x="2243138" y="4351338"/>
          <p14:tracePt t="49448" x="2243138" y="4359275"/>
          <p14:tracePt t="49457" x="2243138" y="4376738"/>
          <p14:tracePt t="49464" x="2243138" y="4384675"/>
          <p14:tracePt t="49473" x="2243138" y="4410075"/>
          <p14:tracePt t="49480" x="2243138" y="4419600"/>
          <p14:tracePt t="49488" x="2243138" y="4427538"/>
          <p14:tracePt t="49496" x="2243138" y="4435475"/>
          <p14:tracePt t="49505" x="2243138" y="4445000"/>
          <p14:tracePt t="49512" x="2243138" y="4470400"/>
          <p14:tracePt t="49521" x="2243138" y="4486275"/>
          <p14:tracePt t="49528" x="2243138" y="4503738"/>
          <p14:tracePt t="49537" x="2243138" y="4521200"/>
          <p14:tracePt t="49544" x="2243138" y="4546600"/>
          <p14:tracePt t="49552" x="2243138" y="4554538"/>
          <p14:tracePt t="49560" x="2243138" y="4579938"/>
          <p14:tracePt t="49568" x="2243138" y="4589463"/>
          <p14:tracePt t="49576" x="2243138" y="4605338"/>
          <p14:tracePt t="49584" x="2243138" y="4614863"/>
          <p14:tracePt t="49624" x="2243138" y="4622800"/>
          <p14:tracePt t="49913" x="2243138" y="4589463"/>
          <p14:tracePt t="49922" x="2225675" y="4538663"/>
          <p14:tracePt t="49928" x="2217738" y="4495800"/>
          <p14:tracePt t="49936" x="2200275" y="4435475"/>
          <p14:tracePt t="49956" x="2192338" y="4341813"/>
          <p14:tracePt t="49960" x="2192338" y="4300538"/>
          <p14:tracePt t="49968" x="2182813" y="4265613"/>
          <p14:tracePt t="49976" x="2182813" y="4240213"/>
          <p14:tracePt t="49984" x="2182813" y="4224338"/>
          <p14:tracePt t="49992" x="2182813" y="4206875"/>
          <p14:tracePt t="50000" x="2174875" y="4181475"/>
          <p14:tracePt t="50008" x="2166938" y="4171950"/>
          <p14:tracePt t="50016" x="2157413" y="4156075"/>
          <p14:tracePt t="50024" x="2149475" y="4138613"/>
          <p14:tracePt t="50032" x="2149475" y="4121150"/>
          <p14:tracePt t="50040" x="2149475" y="4105275"/>
          <p14:tracePt t="50048" x="2149475" y="4079875"/>
          <p14:tracePt t="50057" x="2149475" y="4070350"/>
          <p14:tracePt t="50064" x="2149475" y="4027488"/>
          <p14:tracePt t="50074" x="2149475" y="3994150"/>
          <p14:tracePt t="50080" x="2149475" y="3960813"/>
          <p14:tracePt t="50088" x="2149475" y="3943350"/>
          <p14:tracePt t="50096" x="2149475" y="3908425"/>
          <p14:tracePt t="50104" x="2149475" y="3875088"/>
          <p14:tracePt t="50112" x="2149475" y="3867150"/>
          <p14:tracePt t="50121" x="2149475" y="3832225"/>
          <p14:tracePt t="50128" x="2149475" y="3806825"/>
          <p14:tracePt t="50136" x="2149475" y="3790950"/>
          <p14:tracePt t="50144" x="2149475" y="3763963"/>
          <p14:tracePt t="50152" x="2149475" y="3756025"/>
          <p14:tracePt t="50160" x="2149475" y="3738563"/>
          <p14:tracePt t="50176" x="2149475" y="3730625"/>
          <p14:tracePt t="50577" x="2149475" y="3748088"/>
          <p14:tracePt t="50585" x="2149475" y="3763963"/>
          <p14:tracePt t="50601" x="2149475" y="3790950"/>
          <p14:tracePt t="50624" x="2149475" y="3806825"/>
          <p14:tracePt t="50632" x="2149475" y="3816350"/>
          <p14:tracePt t="50648" x="2149475" y="3824288"/>
          <p14:tracePt t="50696" x="2141538" y="3832225"/>
          <p14:tracePt t="50704" x="2141538" y="3841750"/>
          <p14:tracePt t="50712" x="2132013" y="3849688"/>
          <p14:tracePt t="50721" x="2132013" y="3857625"/>
          <p14:tracePt t="50736" x="2124075" y="3857625"/>
          <p14:tracePt t="50760" x="2116138" y="3875088"/>
          <p14:tracePt t="50768" x="2116138" y="3883025"/>
          <p14:tracePt t="50784" x="2106613" y="3892550"/>
          <p14:tracePt t="50792" x="2106613" y="3900488"/>
          <p14:tracePt t="50800" x="2098675" y="3908425"/>
          <p14:tracePt t="50808" x="2090738" y="3908425"/>
          <p14:tracePt t="50824" x="2090738" y="3917950"/>
          <p14:tracePt t="50832" x="2081213" y="3925888"/>
          <p14:tracePt t="50841" x="2081213" y="3935413"/>
          <p14:tracePt t="50848" x="2073275" y="3943350"/>
          <p14:tracePt t="50857" x="2065338" y="3951288"/>
          <p14:tracePt t="50864" x="2055813" y="3960813"/>
          <p14:tracePt t="50880" x="2047875" y="3976688"/>
          <p14:tracePt t="50896" x="2038350" y="3986213"/>
          <p14:tracePt t="50912" x="2030413" y="3994150"/>
          <p14:tracePt t="50928" x="2005013" y="4011613"/>
          <p14:tracePt t="50936" x="1997075" y="4011613"/>
          <p14:tracePt t="50957" x="1979613" y="4027488"/>
          <p14:tracePt t="50960" x="1971675" y="4037013"/>
          <p14:tracePt t="50968" x="1962150" y="4037013"/>
          <p14:tracePt t="50976" x="1946275" y="4052888"/>
          <p14:tracePt t="50984" x="1946275" y="4062413"/>
          <p14:tracePt t="50992" x="1928813" y="4070350"/>
          <p14:tracePt t="51000" x="1920875" y="4079875"/>
          <p14:tracePt t="51016" x="1920875" y="4087813"/>
          <p14:tracePt t="51024" x="1903413" y="4095750"/>
          <p14:tracePt t="51032" x="1893888" y="4113213"/>
          <p14:tracePt t="51040" x="1885950" y="4121150"/>
          <p14:tracePt t="51048" x="1885950" y="4130675"/>
          <p14:tracePt t="51057" x="1860550" y="4156075"/>
          <p14:tracePt t="51064" x="1852613" y="4171950"/>
          <p14:tracePt t="51074" x="1835150" y="4189413"/>
          <p14:tracePt t="51080" x="1817688" y="4197350"/>
          <p14:tracePt t="51088" x="1817688" y="4214813"/>
          <p14:tracePt t="51096" x="1792288" y="4240213"/>
          <p14:tracePt t="51104" x="1784350" y="4249738"/>
          <p14:tracePt t="51112" x="1766888" y="4257675"/>
          <p14:tracePt t="51121" x="1758950" y="4275138"/>
          <p14:tracePt t="51128" x="1741488" y="4291013"/>
          <p14:tracePt t="51136" x="1716088" y="4308475"/>
          <p14:tracePt t="51144" x="1708150" y="4308475"/>
          <p14:tracePt t="51152" x="1698625" y="4325938"/>
          <p14:tracePt t="51160" x="1673225" y="4351338"/>
          <p14:tracePt t="51168" x="1657350" y="4376738"/>
          <p14:tracePt t="51176" x="1639888" y="4384675"/>
          <p14:tracePt t="51184" x="1622425" y="4394200"/>
          <p14:tracePt t="51192" x="1606550" y="4419600"/>
          <p14:tracePt t="51200" x="1597025" y="4445000"/>
          <p14:tracePt t="51208" x="1554163" y="4478338"/>
          <p14:tracePt t="51216" x="1546225" y="4503738"/>
          <p14:tracePt t="51224" x="1503363" y="4546600"/>
          <p14:tracePt t="51232" x="1470025" y="4589463"/>
          <p14:tracePt t="51240" x="1444625" y="4605338"/>
          <p14:tracePt t="51248" x="1409700" y="4630738"/>
          <p14:tracePt t="51257" x="1384300" y="4640263"/>
          <p14:tracePt t="51264" x="1376363" y="4648200"/>
          <p14:tracePt t="51274" x="1368425" y="4657725"/>
          <p14:tracePt t="51280" x="1350963" y="4665663"/>
          <p14:tracePt t="51288" x="1333500" y="4683125"/>
          <p14:tracePt t="51296" x="1325563" y="4699000"/>
          <p14:tracePt t="51304" x="1317625" y="4708525"/>
          <p14:tracePt t="51312" x="1308100" y="4716463"/>
          <p14:tracePt t="51321" x="1300163" y="4733925"/>
          <p14:tracePt t="51328" x="1290638" y="4733925"/>
          <p14:tracePt t="51336" x="1290638" y="4749800"/>
          <p14:tracePt t="51344" x="1274763" y="4767263"/>
          <p14:tracePt t="51352" x="1265238" y="4767263"/>
          <p14:tracePt t="51368" x="1249363" y="4775200"/>
          <p14:tracePt t="51376" x="1239838" y="4784725"/>
          <p14:tracePt t="51392" x="1214438" y="4802188"/>
          <p14:tracePt t="51400" x="1206500" y="4810125"/>
          <p14:tracePt t="51408" x="1198563" y="4818063"/>
          <p14:tracePt t="51416" x="1181100" y="4835525"/>
          <p14:tracePt t="51424" x="1173163" y="4843463"/>
          <p14:tracePt t="51432" x="1155700" y="4852988"/>
          <p14:tracePt t="51456" x="1155700" y="4860925"/>
          <p14:tracePt t="51544" x="1147763" y="4868863"/>
          <p14:tracePt t="51576" x="1138238" y="4868863"/>
          <p14:tracePt t="51609" x="1138238" y="4878388"/>
          <p14:tracePt t="51625" x="1138238" y="4894263"/>
          <p14:tracePt t="51672" x="1138238" y="4903788"/>
          <p14:tracePt t="51688" x="1138238" y="4911725"/>
          <p14:tracePt t="51745" x="1138238" y="4919663"/>
          <p14:tracePt t="51769" x="1138238" y="4929188"/>
          <p14:tracePt t="52113" x="1138238" y="4937125"/>
          <p14:tracePt t="52129" x="1147763" y="4937125"/>
          <p14:tracePt t="52137" x="1155700" y="4937125"/>
          <p14:tracePt t="52145" x="1173163" y="4937125"/>
          <p14:tracePt t="52152" x="1198563" y="4937125"/>
          <p14:tracePt t="52168" x="1214438" y="4937125"/>
          <p14:tracePt t="52176" x="1239838" y="4937125"/>
          <p14:tracePt t="52184" x="1249363" y="4937125"/>
          <p14:tracePt t="52200" x="1265238" y="4937125"/>
          <p14:tracePt t="52240" x="1274763" y="4937125"/>
          <p14:tracePt t="52257" x="1282700" y="4937125"/>
          <p14:tracePt t="52264" x="1290638" y="4937125"/>
          <p14:tracePt t="52273" x="1308100" y="4937125"/>
          <p14:tracePt t="52280" x="1333500" y="4937125"/>
          <p14:tracePt t="52296" x="1343025" y="4937125"/>
          <p14:tracePt t="52305" x="1358900" y="4937125"/>
          <p14:tracePt t="52312" x="1368425" y="4937125"/>
          <p14:tracePt t="52321" x="1376363" y="4937125"/>
          <p14:tracePt t="52328" x="1384300" y="4937125"/>
          <p14:tracePt t="52336" x="1401763" y="4937125"/>
          <p14:tracePt t="52344" x="1409700" y="4937125"/>
          <p14:tracePt t="52352" x="1427163" y="4937125"/>
          <p14:tracePt t="52360" x="1435100" y="4937125"/>
          <p14:tracePt t="52368" x="1444625" y="4937125"/>
          <p14:tracePt t="52376" x="1470025" y="4937125"/>
          <p14:tracePt t="52384" x="1487488" y="4937125"/>
          <p14:tracePt t="52392" x="1520825" y="4929188"/>
          <p14:tracePt t="52408" x="1546225" y="4929188"/>
          <p14:tracePt t="52416" x="1554163" y="4929188"/>
          <p14:tracePt t="52424" x="1571625" y="4929188"/>
          <p14:tracePt t="52432" x="1579563" y="4929188"/>
          <p14:tracePt t="52440" x="1606550" y="4919663"/>
          <p14:tracePt t="52448" x="1614488" y="4919663"/>
          <p14:tracePt t="52480" x="1622425" y="4919663"/>
          <p14:tracePt t="52504" x="1639888" y="4911725"/>
          <p14:tracePt t="52512" x="1647825" y="4911725"/>
          <p14:tracePt t="52521" x="1657350" y="4911725"/>
          <p14:tracePt t="52528" x="1690688" y="4903788"/>
          <p14:tracePt t="52536" x="1698625" y="4903788"/>
          <p14:tracePt t="52544" x="1708150" y="4903788"/>
          <p14:tracePt t="52552" x="1733550" y="4903788"/>
          <p14:tracePt t="52560" x="1749425" y="4894263"/>
          <p14:tracePt t="52568" x="1758950" y="4894263"/>
          <p14:tracePt t="52576" x="1766888" y="4886325"/>
          <p14:tracePt t="52584" x="1784350" y="4886325"/>
          <p14:tracePt t="52592" x="1817688" y="4878388"/>
          <p14:tracePt t="52600" x="1843088" y="4860925"/>
          <p14:tracePt t="52608" x="1868488" y="4860925"/>
          <p14:tracePt t="52616" x="1893888" y="4852988"/>
          <p14:tracePt t="52624" x="1911350" y="4843463"/>
          <p14:tracePt t="52632" x="1936750" y="4843463"/>
          <p14:tracePt t="52640" x="1946275" y="4843463"/>
          <p14:tracePt t="52648" x="1971675" y="4843463"/>
          <p14:tracePt t="52657" x="1987550" y="4843463"/>
          <p14:tracePt t="52673" x="2005013" y="4843463"/>
          <p14:tracePt t="52688" x="2012950" y="4843463"/>
          <p14:tracePt t="52704" x="2022475" y="4843463"/>
          <p14:tracePt t="52712" x="2038350" y="4843463"/>
          <p14:tracePt t="52728" x="2047875" y="4843463"/>
          <p14:tracePt t="52736" x="2065338" y="4843463"/>
          <p14:tracePt t="52744" x="2073275" y="4843463"/>
          <p14:tracePt t="52752" x="2090738" y="4843463"/>
          <p14:tracePt t="52760" x="2098675" y="4843463"/>
          <p14:tracePt t="52768" x="2124075" y="4827588"/>
          <p14:tracePt t="52784" x="2141538" y="4818063"/>
          <p14:tracePt t="52792" x="2149475" y="4818063"/>
          <p14:tracePt t="52800" x="2157413" y="4810125"/>
          <p14:tracePt t="52816" x="2174875" y="4810125"/>
          <p14:tracePt t="52840" x="2182813" y="4802188"/>
          <p14:tracePt t="52864" x="2192338" y="4802188"/>
          <p14:tracePt t="52873" x="2200275" y="4802188"/>
          <p14:tracePt t="52880" x="2208213" y="4802188"/>
          <p14:tracePt t="52888" x="2217738" y="4802188"/>
          <p14:tracePt t="53401" x="2217738" y="4792663"/>
          <p14:tracePt t="53416" x="2217738" y="4784725"/>
          <p14:tracePt t="53881" x="2225675" y="4775200"/>
          <p14:tracePt t="53889" x="2235200" y="4775200"/>
          <p14:tracePt t="53896" x="2243138" y="4767263"/>
          <p14:tracePt t="53904" x="2243138" y="4759325"/>
          <p14:tracePt t="53920" x="2260600" y="4749800"/>
          <p14:tracePt t="53928" x="2268538" y="4749800"/>
          <p14:tracePt t="53944" x="2276475" y="4749800"/>
          <p14:tracePt t="53992" x="2286000" y="4741863"/>
          <p14:tracePt t="58201" x="2286000" y="4733925"/>
          <p14:tracePt t="58226" x="2286000" y="4724400"/>
          <p14:tracePt t="58304" x="2286000" y="4716463"/>
          <p14:tracePt t="58321" x="2286000" y="4708525"/>
          <p14:tracePt t="58344" x="2293938" y="4708525"/>
          <p14:tracePt t="58360" x="2301875" y="4708525"/>
          <p14:tracePt t="58408" x="2311400" y="4699000"/>
          <p14:tracePt t="58521" x="2327275" y="4699000"/>
          <p14:tracePt t="58705" x="2327275" y="4691063"/>
          <p14:tracePt t="58736" x="2344738" y="4683125"/>
          <p14:tracePt t="58784" x="2352675" y="4683125"/>
          <p14:tracePt t="59024" x="2352675" y="4673600"/>
          <p14:tracePt t="59032" x="2352675" y="4665663"/>
          <p14:tracePt t="59089" x="2352675" y="4657725"/>
          <p14:tracePt t="59105" x="2352675" y="4640263"/>
          <p14:tracePt t="59122" x="2352675" y="4622800"/>
          <p14:tracePt t="59129" x="2336800" y="4597400"/>
          <p14:tracePt t="59153" x="2327275" y="4579938"/>
          <p14:tracePt t="59161" x="2327275" y="4572000"/>
          <p14:tracePt t="59184" x="2327275" y="4564063"/>
          <p14:tracePt t="59192" x="2327275" y="4554538"/>
          <p14:tracePt t="60352" x="2319338" y="4554538"/>
          <p14:tracePt t="60360" x="2319338" y="4564063"/>
          <p14:tracePt t="60368" x="2301875" y="4597400"/>
          <p14:tracePt t="60376" x="2293938" y="4630738"/>
          <p14:tracePt t="60384" x="2293938" y="4673600"/>
          <p14:tracePt t="60392" x="2293938" y="4699000"/>
          <p14:tracePt t="60400" x="2286000" y="4733925"/>
          <p14:tracePt t="60408" x="2286000" y="4767263"/>
          <p14:tracePt t="60416" x="2276475" y="4810125"/>
          <p14:tracePt t="60424" x="2268538" y="4852988"/>
          <p14:tracePt t="60432" x="2260600" y="4860925"/>
          <p14:tracePt t="60440" x="2251075" y="4886325"/>
          <p14:tracePt t="60448" x="2251075" y="4903788"/>
          <p14:tracePt t="60457" x="2251075" y="4937125"/>
          <p14:tracePt t="60464" x="2251075" y="4954588"/>
          <p14:tracePt t="60473" x="2251075" y="4972050"/>
          <p14:tracePt t="60480" x="2243138" y="5005388"/>
          <p14:tracePt t="60488" x="2243138" y="5013325"/>
          <p14:tracePt t="60496" x="2243138" y="5030788"/>
          <p14:tracePt t="60504" x="2243138" y="5048250"/>
          <p14:tracePt t="60512" x="2243138" y="5064125"/>
          <p14:tracePt t="60521" x="2243138" y="5073650"/>
          <p14:tracePt t="60528" x="2243138" y="5099050"/>
          <p14:tracePt t="60536" x="2243138" y="5116513"/>
          <p14:tracePt t="60544" x="2243138" y="5141913"/>
          <p14:tracePt t="60552" x="2243138" y="5149850"/>
          <p14:tracePt t="60560" x="2243138" y="5175250"/>
          <p14:tracePt t="60568" x="2243138" y="5183188"/>
          <p14:tracePt t="60576" x="2243138" y="5208588"/>
          <p14:tracePt t="60584" x="2243138" y="5218113"/>
          <p14:tracePt t="60592" x="2243138" y="5226050"/>
          <p14:tracePt t="60832" x="2243138" y="5200650"/>
          <p14:tracePt t="60840" x="2243138" y="5183188"/>
          <p14:tracePt t="60848" x="2243138" y="5157788"/>
          <p14:tracePt t="60857" x="2243138" y="5141913"/>
          <p14:tracePt t="60864" x="2243138" y="5106988"/>
          <p14:tracePt t="60874" x="2243138" y="5081588"/>
          <p14:tracePt t="60880" x="2243138" y="5056188"/>
          <p14:tracePt t="60888" x="2243138" y="5038725"/>
          <p14:tracePt t="60896" x="2243138" y="5005388"/>
          <p14:tracePt t="60905" x="2243138" y="4979988"/>
          <p14:tracePt t="60912" x="2243138" y="4962525"/>
          <p14:tracePt t="60922" x="2243138" y="4954588"/>
          <p14:tracePt t="60928" x="2243138" y="4937125"/>
          <p14:tracePt t="60936" x="2243138" y="4929188"/>
          <p14:tracePt t="60957" x="2243138" y="4919663"/>
          <p14:tracePt t="60960" x="2243138" y="4903788"/>
          <p14:tracePt t="60968" x="2243138" y="4894263"/>
          <p14:tracePt t="60984" x="2243138" y="4886325"/>
          <p14:tracePt t="60992" x="2243138" y="4868863"/>
          <p14:tracePt t="61008" x="2243138" y="4852988"/>
          <p14:tracePt t="61016" x="2243138" y="4843463"/>
          <p14:tracePt t="61024" x="2243138" y="4835525"/>
          <p14:tracePt t="61032" x="2243138" y="4818063"/>
          <p14:tracePt t="61040" x="2251075" y="4818063"/>
          <p14:tracePt t="61048" x="2260600" y="4802188"/>
          <p14:tracePt t="61056" x="2260600" y="4792663"/>
          <p14:tracePt t="61080" x="2260600" y="4775200"/>
          <p14:tracePt t="61088" x="2268538" y="4759325"/>
          <p14:tracePt t="61104" x="2286000" y="4733925"/>
          <p14:tracePt t="61112" x="2286000" y="4724400"/>
          <p14:tracePt t="61121" x="2293938" y="4716463"/>
          <p14:tracePt t="61128" x="2293938" y="4708525"/>
          <p14:tracePt t="61136" x="2293938" y="4699000"/>
          <p14:tracePt t="61144" x="2301875" y="4699000"/>
          <p14:tracePt t="61168" x="2319338" y="4683125"/>
          <p14:tracePt t="61176" x="2319338" y="4673600"/>
          <p14:tracePt t="61192" x="2327275" y="4665663"/>
          <p14:tracePt t="61977" x="2327275" y="4657725"/>
          <p14:tracePt t="61985" x="2319338" y="4657725"/>
          <p14:tracePt t="61993" x="2311400" y="4657725"/>
          <p14:tracePt t="62000" x="2293938" y="4657725"/>
          <p14:tracePt t="62008" x="2276475" y="4657725"/>
          <p14:tracePt t="62016" x="2260600" y="4657725"/>
          <p14:tracePt t="62048" x="2251075" y="4657725"/>
          <p14:tracePt t="62088" x="2235200" y="4665663"/>
          <p14:tracePt t="62104" x="2225675" y="4665663"/>
          <p14:tracePt t="62112" x="2208213" y="4673600"/>
          <p14:tracePt t="62121" x="2192338" y="4673600"/>
          <p14:tracePt t="62128" x="2174875" y="4673600"/>
          <p14:tracePt t="62136" x="2149475" y="4683125"/>
          <p14:tracePt t="62152" x="2124075" y="4683125"/>
          <p14:tracePt t="62168" x="2106613" y="4683125"/>
          <p14:tracePt t="62176" x="2090738" y="4683125"/>
          <p14:tracePt t="62192" x="2081213" y="4691063"/>
          <p14:tracePt t="62200" x="2073275" y="4699000"/>
          <p14:tracePt t="62225" x="2055813" y="4699000"/>
          <p14:tracePt t="62232" x="2047875" y="4699000"/>
          <p14:tracePt t="62240" x="2047875" y="4708525"/>
          <p14:tracePt t="62248" x="2030413" y="4708525"/>
          <p14:tracePt t="62257" x="2022475" y="4708525"/>
          <p14:tracePt t="62264" x="2005013" y="4708525"/>
          <p14:tracePt t="62273" x="1987550" y="4716463"/>
          <p14:tracePt t="62288" x="1971675" y="4733925"/>
          <p14:tracePt t="62305" x="1962150" y="4733925"/>
          <p14:tracePt t="62328" x="1954213" y="4733925"/>
          <p14:tracePt t="62336" x="1946275" y="4733925"/>
          <p14:tracePt t="62344" x="1936750" y="4733925"/>
          <p14:tracePt t="62352" x="1928813" y="4741863"/>
          <p14:tracePt t="62360" x="1911350" y="4749800"/>
          <p14:tracePt t="62368" x="1885950" y="4759325"/>
          <p14:tracePt t="62376" x="1860550" y="4775200"/>
          <p14:tracePt t="62384" x="1835150" y="4775200"/>
          <p14:tracePt t="62392" x="1809750" y="4784725"/>
          <p14:tracePt t="62400" x="1792288" y="4784725"/>
          <p14:tracePt t="62408" x="1766888" y="4784725"/>
          <p14:tracePt t="62416" x="1749425" y="4802188"/>
          <p14:tracePt t="62424" x="1741488" y="4802188"/>
          <p14:tracePt t="62432" x="1733550" y="4810125"/>
          <p14:tracePt t="62448" x="1716088" y="4818063"/>
          <p14:tracePt t="62480" x="1698625" y="4827588"/>
          <p14:tracePt t="62504" x="1690688" y="4827588"/>
          <p14:tracePt t="62521" x="1690688" y="4835525"/>
          <p14:tracePt t="62528" x="1673225" y="4843463"/>
          <p14:tracePt t="62568" x="1665288" y="4843463"/>
          <p14:tracePt t="62608" x="1639888" y="4852988"/>
          <p14:tracePt t="62616" x="1622425" y="4860925"/>
          <p14:tracePt t="62624" x="1614488" y="4868863"/>
          <p14:tracePt t="62632" x="1589088" y="4878388"/>
          <p14:tracePt t="62641" x="1563688" y="4886325"/>
          <p14:tracePt t="62648" x="1528763" y="4894263"/>
          <p14:tracePt t="62657" x="1503363" y="4903788"/>
          <p14:tracePt t="62664" x="1495425" y="4903788"/>
          <p14:tracePt t="62674" x="1477963" y="4911725"/>
          <p14:tracePt t="62688" x="1444625" y="4919663"/>
          <p14:tracePt t="62705" x="1435100" y="4919663"/>
          <p14:tracePt t="62712" x="1427163" y="4929188"/>
          <p14:tracePt t="62722" x="1401763" y="4946650"/>
          <p14:tracePt t="62728" x="1384300" y="4946650"/>
          <p14:tracePt t="62737" x="1376363" y="4954588"/>
          <p14:tracePt t="62744" x="1350963" y="4954588"/>
          <p14:tracePt t="62752" x="1333500" y="4954588"/>
          <p14:tracePt t="62760" x="1317625" y="4954588"/>
          <p14:tracePt t="62768" x="1308100" y="4962525"/>
          <p14:tracePt t="63049" x="1300163" y="4972050"/>
          <p14:tracePt t="63897" x="1300163" y="4979988"/>
          <p14:tracePt t="64505" x="1317625" y="4987925"/>
          <p14:tracePt t="64513" x="1333500" y="4987925"/>
          <p14:tracePt t="64521" x="1350963" y="4987925"/>
          <p14:tracePt t="64528" x="1358900" y="4987925"/>
          <p14:tracePt t="64537" x="1376363" y="4997450"/>
          <p14:tracePt t="64544" x="1384300" y="4997450"/>
          <p14:tracePt t="64552" x="1401763" y="4997450"/>
          <p14:tracePt t="64560" x="1409700" y="4997450"/>
          <p14:tracePt t="64568" x="1419225" y="5005388"/>
          <p14:tracePt t="64624" x="1427163" y="5005388"/>
          <p14:tracePt t="64632" x="1435100" y="5005388"/>
          <p14:tracePt t="64641" x="1462088" y="5013325"/>
          <p14:tracePt t="64648" x="1487488" y="5022850"/>
          <p14:tracePt t="64657" x="1520825" y="5030788"/>
          <p14:tracePt t="64664" x="1554163" y="5048250"/>
          <p14:tracePt t="64673" x="1589088" y="5064125"/>
          <p14:tracePt t="64680" x="1597025" y="5064125"/>
          <p14:tracePt t="64689" x="1606550" y="5073650"/>
          <p14:tracePt t="64713" x="1622425" y="5073650"/>
          <p14:tracePt t="64744" x="1631950" y="5073650"/>
          <p14:tracePt t="64753" x="1647825" y="5091113"/>
          <p14:tracePt t="64760" x="1665288" y="5091113"/>
          <p14:tracePt t="64769" x="1690688" y="5091113"/>
          <p14:tracePt t="64776" x="1716088" y="5099050"/>
          <p14:tracePt t="64784" x="1749425" y="5099050"/>
          <p14:tracePt t="64792" x="1776413" y="5099050"/>
          <p14:tracePt t="64800" x="1784350" y="5099050"/>
          <p14:tracePt t="64808" x="1792288" y="5099050"/>
          <p14:tracePt t="64816" x="1801813" y="5099050"/>
          <p14:tracePt t="64873" x="1809750" y="5099050"/>
          <p14:tracePt t="64888" x="1817688" y="5099050"/>
          <p14:tracePt t="64896" x="1827213" y="5106988"/>
          <p14:tracePt t="64913" x="1835150" y="5106988"/>
          <p14:tracePt t="64921" x="1852613" y="5106988"/>
          <p14:tracePt t="64928" x="1878013" y="5124450"/>
          <p14:tracePt t="64941" x="1885950" y="5132388"/>
          <p14:tracePt t="64944" x="1920875" y="5141913"/>
          <p14:tracePt t="64952" x="1936750" y="5141913"/>
          <p14:tracePt t="64960" x="1954213" y="5141913"/>
          <p14:tracePt t="64968" x="1987550" y="5141913"/>
          <p14:tracePt t="64976" x="2005013" y="5141913"/>
          <p14:tracePt t="64984" x="2022475" y="5149850"/>
          <p14:tracePt t="64992" x="2030413" y="5149850"/>
          <p14:tracePt t="65000" x="2047875" y="5149850"/>
          <p14:tracePt t="65008" x="2055813" y="5149850"/>
          <p14:tracePt t="65016" x="2065338" y="5149850"/>
          <p14:tracePt t="65024" x="2073275" y="5149850"/>
          <p14:tracePt t="65032" x="2081213" y="5157788"/>
          <p14:tracePt t="65040" x="2090738" y="5157788"/>
          <p14:tracePt t="65048" x="2098675" y="5157788"/>
          <p14:tracePt t="65057" x="2106613" y="5167313"/>
          <p14:tracePt t="65064" x="2124075" y="5175250"/>
          <p14:tracePt t="65073" x="2132013" y="5183188"/>
          <p14:tracePt t="65080" x="2141538" y="5183188"/>
          <p14:tracePt t="65088" x="2149475" y="5192713"/>
          <p14:tracePt t="65096" x="2157413" y="5200650"/>
          <p14:tracePt t="65104" x="2157413" y="5208588"/>
          <p14:tracePt t="65112" x="2166938" y="5208588"/>
          <p14:tracePt t="65128" x="2182813" y="5226050"/>
          <p14:tracePt t="65136" x="2192338" y="5235575"/>
          <p14:tracePt t="65144" x="2208213" y="5243513"/>
          <p14:tracePt t="65152" x="2243138" y="5251450"/>
          <p14:tracePt t="65160" x="2293938" y="5276850"/>
          <p14:tracePt t="65168" x="2311400" y="5286375"/>
          <p14:tracePt t="65176" x="2362200" y="5311775"/>
          <p14:tracePt t="65184" x="2405063" y="5319713"/>
          <p14:tracePt t="65192" x="2430463" y="5327650"/>
          <p14:tracePt t="65200" x="2455863" y="5327650"/>
          <p14:tracePt t="65216" x="2463800" y="5327650"/>
          <p14:tracePt t="66137" x="2471738" y="5327650"/>
          <p14:tracePt t="66160" x="2471738" y="5319713"/>
          <p14:tracePt t="66184" x="2471738" y="5311775"/>
          <p14:tracePt t="66337" x="2471738" y="5302250"/>
          <p14:tracePt t="67441" x="2471738" y="5294313"/>
          <p14:tracePt t="67449" x="2471738" y="5286375"/>
          <p14:tracePt t="67465" x="2481263" y="5276850"/>
          <p14:tracePt t="67480" x="2481263" y="5268913"/>
          <p14:tracePt t="70001" x="2481263" y="5260975"/>
          <p14:tracePt t="70185" x="2481263" y="5251450"/>
          <p14:tracePt t="70249" x="2481263" y="5235575"/>
          <p14:tracePt t="70265" x="2481263" y="5226050"/>
          <p14:tracePt t="70273" x="2481263" y="5200650"/>
          <p14:tracePt t="70280" x="2481263" y="5183188"/>
          <p14:tracePt t="70289" x="2481263" y="5157788"/>
          <p14:tracePt t="70296" x="2481263" y="5116513"/>
          <p14:tracePt t="70304" x="2481263" y="5099050"/>
          <p14:tracePt t="70312" x="2481263" y="5056188"/>
          <p14:tracePt t="70320" x="2481263" y="5022850"/>
          <p14:tracePt t="70328" x="2481263" y="4979988"/>
          <p14:tracePt t="70336" x="2481263" y="4911725"/>
          <p14:tracePt t="70344" x="2481263" y="4835525"/>
          <p14:tracePt t="70352" x="2481263" y="4741863"/>
          <p14:tracePt t="70360" x="2481263" y="4640263"/>
          <p14:tracePt t="70368" x="2497138" y="4554538"/>
          <p14:tracePt t="70376" x="2497138" y="4460875"/>
          <p14:tracePt t="70384" x="2506663" y="4376738"/>
          <p14:tracePt t="70392" x="2524125" y="4291013"/>
          <p14:tracePt t="70400" x="2540000" y="4240213"/>
          <p14:tracePt t="70408" x="2549525" y="4156075"/>
          <p14:tracePt t="70416" x="2549525" y="4095750"/>
          <p14:tracePt t="70424" x="2549525" y="4044950"/>
          <p14:tracePt t="70432" x="2549525" y="3986213"/>
          <p14:tracePt t="70440" x="2549525" y="3908425"/>
          <p14:tracePt t="70448" x="2549525" y="3867150"/>
          <p14:tracePt t="70457" x="2549525" y="3816350"/>
          <p14:tracePt t="70464" x="2549525" y="3763963"/>
          <p14:tracePt t="70473" x="2549525" y="3722688"/>
          <p14:tracePt t="70480" x="2549525" y="3687763"/>
          <p14:tracePt t="70488" x="2540000" y="3636963"/>
          <p14:tracePt t="70496" x="2540000" y="3594100"/>
          <p14:tracePt t="70505" x="2532063" y="3535363"/>
          <p14:tracePt t="70512" x="2532063" y="3492500"/>
          <p14:tracePt t="70521" x="2532063" y="3433763"/>
          <p14:tracePt t="70528" x="2532063" y="3355975"/>
          <p14:tracePt t="70536" x="2532063" y="3305175"/>
          <p14:tracePt t="70544" x="2532063" y="3246438"/>
          <p14:tracePt t="70552" x="2532063" y="3186113"/>
          <p14:tracePt t="70560" x="2532063" y="3144838"/>
          <p14:tracePt t="70568" x="2532063" y="3059113"/>
          <p14:tracePt t="70576" x="2524125" y="3000375"/>
          <p14:tracePt t="70584" x="2497138" y="2914650"/>
          <p14:tracePt t="70592" x="2489200" y="2838450"/>
          <p14:tracePt t="70600" x="2481263" y="2778125"/>
          <p14:tracePt t="70608" x="2463800" y="2676525"/>
          <p14:tracePt t="70616" x="2463800" y="2643188"/>
          <p14:tracePt t="70624" x="2446338" y="2600325"/>
          <p14:tracePt t="70632" x="2446338" y="2557463"/>
          <p14:tracePt t="70640" x="2438400" y="2506663"/>
          <p14:tracePt t="70648" x="2438400" y="2481263"/>
          <p14:tracePt t="70656" x="2438400" y="2455863"/>
          <p14:tracePt t="70664" x="2438400" y="2422525"/>
          <p14:tracePt t="70673" x="2438400" y="2387600"/>
          <p14:tracePt t="70681" x="2446338" y="2379663"/>
          <p14:tracePt t="70688" x="2463800" y="2354263"/>
          <p14:tracePt t="70696" x="2481263" y="2319338"/>
          <p14:tracePt t="70704" x="2489200" y="2303463"/>
          <p14:tracePt t="70712" x="2497138" y="2286000"/>
          <p14:tracePt t="70721" x="2506663" y="2260600"/>
          <p14:tracePt t="70728" x="2524125" y="2217738"/>
          <p14:tracePt t="70736" x="2532063" y="2184400"/>
          <p14:tracePt t="70744" x="2532063" y="2149475"/>
          <p14:tracePt t="70752" x="2532063" y="2108200"/>
          <p14:tracePt t="70760" x="2532063" y="2065338"/>
          <p14:tracePt t="70768" x="2532063" y="2022475"/>
          <p14:tracePt t="70776" x="2532063" y="1971675"/>
          <p14:tracePt t="70784" x="2532063" y="1928813"/>
          <p14:tracePt t="70792" x="2532063" y="1885950"/>
          <p14:tracePt t="70800" x="2532063" y="1852613"/>
          <p14:tracePt t="70808" x="2532063" y="1809750"/>
          <p14:tracePt t="70824" x="2532063" y="1793875"/>
          <p14:tracePt t="70832" x="2532063" y="1784350"/>
          <p14:tracePt t="70840" x="2532063" y="1776413"/>
          <p14:tracePt t="70848" x="2532063" y="1766888"/>
          <p14:tracePt t="70857" x="2532063" y="1758950"/>
          <p14:tracePt t="70864" x="2540000" y="1758950"/>
          <p14:tracePt t="70873" x="2549525" y="1758950"/>
          <p14:tracePt t="70896" x="2557463" y="1758950"/>
          <p14:tracePt t="70912" x="2582863" y="1741488"/>
          <p14:tracePt t="70921" x="2590800" y="1733550"/>
          <p14:tracePt t="70928" x="2600325" y="1733550"/>
          <p14:tracePt t="70936" x="2625725" y="1725613"/>
          <p14:tracePt t="70957" x="2668588" y="1725613"/>
          <p14:tracePt t="70960" x="2693988" y="1725613"/>
          <p14:tracePt t="70968" x="2709863" y="1725613"/>
          <p14:tracePt t="70976" x="2735263" y="1725613"/>
          <p14:tracePt t="70984" x="2752725" y="1725613"/>
          <p14:tracePt t="70992" x="2760663" y="1725613"/>
          <p14:tracePt t="71000" x="2770188" y="1725613"/>
          <p14:tracePt t="71008" x="2778125" y="1725613"/>
          <p14:tracePt t="71048" x="2786063" y="1751013"/>
          <p14:tracePt t="71056" x="2795588" y="1784350"/>
          <p14:tracePt t="71064" x="2820988" y="1809750"/>
          <p14:tracePt t="71073" x="2846388" y="1835150"/>
          <p14:tracePt t="71080" x="2863850" y="1844675"/>
          <p14:tracePt t="71088" x="2897188" y="1870075"/>
          <p14:tracePt t="71096" x="2922588" y="1878013"/>
          <p14:tracePt t="71104" x="2940050" y="1895475"/>
          <p14:tracePt t="71112" x="2965450" y="1903413"/>
          <p14:tracePt t="71121" x="2973388" y="1911350"/>
          <p14:tracePt t="71128" x="2990850" y="1911350"/>
          <p14:tracePt t="71136" x="2998788" y="1911350"/>
          <p14:tracePt t="71144" x="3008313" y="1911350"/>
          <p14:tracePt t="71176" x="3024188" y="1911350"/>
          <p14:tracePt t="71208" x="3033713" y="1911350"/>
          <p14:tracePt t="71224" x="3033713" y="1903413"/>
          <p14:tracePt t="71969" x="3033713" y="1895475"/>
          <p14:tracePt t="72049" x="3033713" y="1903413"/>
          <p14:tracePt t="72073" x="3024188" y="1911350"/>
          <p14:tracePt t="72081" x="3024188" y="1920875"/>
          <p14:tracePt t="72096" x="3024188" y="1938338"/>
          <p14:tracePt t="72104" x="3024188" y="1946275"/>
          <p14:tracePt t="72112" x="3024188" y="1954213"/>
          <p14:tracePt t="72122" x="3016250" y="1979613"/>
          <p14:tracePt t="72128" x="3016250" y="1989138"/>
          <p14:tracePt t="72136" x="3016250" y="2005013"/>
          <p14:tracePt t="72144" x="2998788" y="2030413"/>
          <p14:tracePt t="72152" x="2998788" y="2039938"/>
          <p14:tracePt t="72160" x="2998788" y="2065338"/>
          <p14:tracePt t="72168" x="2998788" y="2082800"/>
          <p14:tracePt t="72176" x="2998788" y="2108200"/>
          <p14:tracePt t="72184" x="2990850" y="2124075"/>
          <p14:tracePt t="72192" x="2982913" y="2149475"/>
          <p14:tracePt t="72200" x="2982913" y="2184400"/>
          <p14:tracePt t="72208" x="2982913" y="2192338"/>
          <p14:tracePt t="72216" x="2965450" y="2217738"/>
          <p14:tracePt t="72224" x="2965450" y="2235200"/>
          <p14:tracePt t="72232" x="2955925" y="2260600"/>
          <p14:tracePt t="72241" x="2947988" y="2278063"/>
          <p14:tracePt t="72248" x="2947988" y="2303463"/>
          <p14:tracePt t="72257" x="2940050" y="2319338"/>
          <p14:tracePt t="72264" x="2940050" y="2336800"/>
          <p14:tracePt t="72274" x="2922588" y="2362200"/>
          <p14:tracePt t="72281" x="2922588" y="2379663"/>
          <p14:tracePt t="72289" x="2922588" y="2387600"/>
          <p14:tracePt t="72296" x="2914650" y="2413000"/>
          <p14:tracePt t="72304" x="2905125" y="2430463"/>
          <p14:tracePt t="72312" x="2889250" y="2447925"/>
          <p14:tracePt t="72320" x="2889250" y="2455863"/>
          <p14:tracePt t="72328" x="2879725" y="2473325"/>
          <p14:tracePt t="72336" x="2879725" y="2489200"/>
          <p14:tracePt t="72344" x="2871788" y="2498725"/>
          <p14:tracePt t="72352" x="2863850" y="2524125"/>
          <p14:tracePt t="72368" x="2863850" y="2532063"/>
          <p14:tracePt t="72384" x="2863850" y="2557463"/>
          <p14:tracePt t="72392" x="2854325" y="2566988"/>
          <p14:tracePt t="72408" x="2846388" y="2574925"/>
          <p14:tracePt t="72416" x="2846388" y="2592388"/>
          <p14:tracePt t="72432" x="2846388" y="2600325"/>
          <p14:tracePt t="72440" x="2846388" y="2625725"/>
          <p14:tracePt t="72457" x="2846388" y="2633663"/>
          <p14:tracePt t="72464" x="2838450" y="2651125"/>
          <p14:tracePt t="72480" x="2838450" y="2660650"/>
          <p14:tracePt t="72488" x="2828925" y="2676525"/>
          <p14:tracePt t="72496" x="2828925" y="2686050"/>
          <p14:tracePt t="72504" x="2820988" y="2701925"/>
          <p14:tracePt t="72512" x="2811463" y="2719388"/>
          <p14:tracePt t="72528" x="2811463" y="2736850"/>
          <p14:tracePt t="72536" x="2803525" y="2744788"/>
          <p14:tracePt t="72544" x="2803525" y="2752725"/>
          <p14:tracePt t="72560" x="2795588" y="2762250"/>
          <p14:tracePt t="72576" x="2795588" y="2770188"/>
          <p14:tracePt t="72600" x="2795588" y="2778125"/>
          <p14:tracePt t="72608" x="2795588" y="2787650"/>
          <p14:tracePt t="72889" x="2811463" y="2787650"/>
          <p14:tracePt t="72897" x="2820988" y="2787650"/>
          <p14:tracePt t="72913" x="2846388" y="2787650"/>
          <p14:tracePt t="72922" x="2854325" y="2787650"/>
          <p14:tracePt t="72928" x="2889250" y="2787650"/>
          <p14:tracePt t="72938" x="2922588" y="2787650"/>
          <p14:tracePt t="72944" x="2947988" y="2787650"/>
          <p14:tracePt t="72952" x="2973388" y="2787650"/>
          <p14:tracePt t="72960" x="3008313" y="2787650"/>
          <p14:tracePt t="72968" x="3033713" y="2787650"/>
          <p14:tracePt t="72976" x="3049588" y="2787650"/>
          <p14:tracePt t="72984" x="3084513" y="2787650"/>
          <p14:tracePt t="72992" x="3117850" y="2787650"/>
          <p14:tracePt t="73000" x="3143250" y="2787650"/>
          <p14:tracePt t="73008" x="3160713" y="2787650"/>
          <p14:tracePt t="73016" x="3194050" y="2787650"/>
          <p14:tracePt t="73024" x="3211513" y="2787650"/>
          <p14:tracePt t="73032" x="3236913" y="2787650"/>
          <p14:tracePt t="73040" x="3262313" y="2787650"/>
          <p14:tracePt t="73048" x="3279775" y="2787650"/>
          <p14:tracePt t="73056" x="3313113" y="2787650"/>
          <p14:tracePt t="73064" x="3338513" y="2787650"/>
          <p14:tracePt t="73073" x="3363913" y="2787650"/>
          <p14:tracePt t="73080" x="3381375" y="2787650"/>
          <p14:tracePt t="73088" x="3414713" y="2787650"/>
          <p14:tracePt t="73096" x="3424238" y="2787650"/>
          <p14:tracePt t="73112" x="3449638" y="2787650"/>
          <p14:tracePt t="73128" x="3457575" y="2787650"/>
          <p14:tracePt t="73152" x="3467100" y="2787650"/>
          <p14:tracePt t="73192" x="3482975" y="2787650"/>
          <p14:tracePt t="73208" x="3492500" y="2787650"/>
          <p14:tracePt t="73216" x="3500438" y="2795588"/>
          <p14:tracePt t="73553" x="3508375" y="2795588"/>
          <p14:tracePt t="73561" x="3508375" y="2787650"/>
          <p14:tracePt t="73569" x="3508375" y="2762250"/>
          <p14:tracePt t="73576" x="3508375" y="2744788"/>
          <p14:tracePt t="73585" x="3508375" y="2727325"/>
          <p14:tracePt t="73592" x="3492500" y="2701925"/>
          <p14:tracePt t="73600" x="3492500" y="2686050"/>
          <p14:tracePt t="73608" x="3482975" y="2676525"/>
          <p14:tracePt t="73616" x="3482975" y="2643188"/>
          <p14:tracePt t="73624" x="3475038" y="2625725"/>
          <p14:tracePt t="73632" x="3475038" y="2617788"/>
          <p14:tracePt t="73640" x="3475038" y="2600325"/>
          <p14:tracePt t="73648" x="3467100" y="2574925"/>
          <p14:tracePt t="73657" x="3467100" y="2566988"/>
          <p14:tracePt t="73664" x="3449638" y="2541588"/>
          <p14:tracePt t="73674" x="3449638" y="2524125"/>
          <p14:tracePt t="73680" x="3441700" y="2498725"/>
          <p14:tracePt t="73688" x="3441700" y="2489200"/>
          <p14:tracePt t="73696" x="3441700" y="2463800"/>
          <p14:tracePt t="73704" x="3432175" y="2438400"/>
          <p14:tracePt t="73712" x="3432175" y="2413000"/>
          <p14:tracePt t="73721" x="3432175" y="2379663"/>
          <p14:tracePt t="73728" x="3424238" y="2319338"/>
          <p14:tracePt t="73736" x="3414713" y="2293938"/>
          <p14:tracePt t="73744" x="3398838" y="2235200"/>
          <p14:tracePt t="73752" x="3389313" y="2184400"/>
          <p14:tracePt t="73760" x="3389313" y="2141538"/>
          <p14:tracePt t="73768" x="3381375" y="2098675"/>
          <p14:tracePt t="73776" x="3381375" y="2065338"/>
          <p14:tracePt t="73785" x="3381375" y="2030413"/>
          <p14:tracePt t="73792" x="3381375" y="2005013"/>
          <p14:tracePt t="73800" x="3381375" y="1979613"/>
          <p14:tracePt t="73808" x="3363913" y="1954213"/>
          <p14:tracePt t="73816" x="3363913" y="1946275"/>
          <p14:tracePt t="73824" x="3363913" y="1938338"/>
          <p14:tracePt t="73832" x="3363913" y="1920875"/>
          <p14:tracePt t="73841" x="3363913" y="1911350"/>
          <p14:tracePt t="73857" x="3363913" y="1885950"/>
          <p14:tracePt t="73864" x="3363913" y="1878013"/>
          <p14:tracePt t="73873" x="3363913" y="1870075"/>
          <p14:tracePt t="73880" x="3355975" y="1844675"/>
          <p14:tracePt t="73888" x="3355975" y="1835150"/>
          <p14:tracePt t="73896" x="3355975" y="1819275"/>
          <p14:tracePt t="74113" x="3338513" y="1809750"/>
          <p14:tracePt t="74129" x="3322638" y="1809750"/>
          <p14:tracePt t="74137" x="3313113" y="1809750"/>
          <p14:tracePt t="74144" x="3287713" y="1844675"/>
          <p14:tracePt t="74152" x="3254375" y="1860550"/>
          <p14:tracePt t="74160" x="3186113" y="1878013"/>
          <p14:tracePt t="74168" x="3127375" y="1903413"/>
          <p14:tracePt t="74176" x="3041650" y="1920875"/>
          <p14:tracePt t="74184" x="2955925" y="1920875"/>
          <p14:tracePt t="74192" x="2879725" y="1946275"/>
          <p14:tracePt t="74200" x="2838450" y="1946275"/>
          <p14:tracePt t="74208" x="2795588" y="1946275"/>
          <p14:tracePt t="74216" x="2770188" y="1946275"/>
          <p14:tracePt t="74385" x="2786063" y="1946275"/>
          <p14:tracePt t="74393" x="2803525" y="1946275"/>
          <p14:tracePt t="74401" x="2820988" y="1946275"/>
          <p14:tracePt t="74408" x="2846388" y="1938338"/>
          <p14:tracePt t="74416" x="2854325" y="1938338"/>
          <p14:tracePt t="74425" x="2863850" y="1938338"/>
          <p14:tracePt t="74504" x="2871788" y="1938338"/>
          <p14:tracePt t="74513" x="2879725" y="1938338"/>
          <p14:tracePt t="74536" x="2889250" y="1938338"/>
          <p14:tracePt t="74553" x="2897188" y="1938338"/>
          <p14:tracePt t="74561" x="2905125" y="1938338"/>
          <p14:tracePt t="74568" x="2914650" y="1938338"/>
          <p14:tracePt t="74576" x="2922588" y="1938338"/>
          <p14:tracePt t="74584" x="2930525" y="1938338"/>
          <p14:tracePt t="74592" x="2947988" y="1938338"/>
          <p14:tracePt t="74600" x="2955925" y="1938338"/>
          <p14:tracePt t="74632" x="2965450" y="1938338"/>
          <p14:tracePt t="74681" x="2982913" y="1938338"/>
          <p14:tracePt t="74696" x="2990850" y="1938338"/>
          <p14:tracePt t="74705" x="2998788" y="1938338"/>
          <p14:tracePt t="74713" x="3008313" y="1938338"/>
          <p14:tracePt t="74721" x="3016250" y="1938338"/>
          <p14:tracePt t="74769" x="3024188" y="1928813"/>
          <p14:tracePt t="74841" x="3024188" y="1920875"/>
          <p14:tracePt t="74873" x="3024188" y="1911350"/>
          <p14:tracePt t="75232" x="3024188" y="1895475"/>
          <p14:tracePt t="76233" x="3016250" y="1895475"/>
          <p14:tracePt t="76240" x="3016250" y="1903413"/>
          <p14:tracePt t="76256" x="3016250" y="1911350"/>
          <p14:tracePt t="76273" x="3016250" y="1920875"/>
          <p14:tracePt t="76296" x="3016250" y="1938338"/>
          <p14:tracePt t="76304" x="3016250" y="1946275"/>
          <p14:tracePt t="76312" x="3008313" y="1954213"/>
          <p14:tracePt t="76320" x="3008313" y="1971675"/>
          <p14:tracePt t="76328" x="3008313" y="1979613"/>
          <p14:tracePt t="76336" x="3008313" y="1989138"/>
          <p14:tracePt t="76344" x="2990850" y="2022475"/>
          <p14:tracePt t="76352" x="2990850" y="2030413"/>
          <p14:tracePt t="76360" x="2990850" y="2055813"/>
          <p14:tracePt t="76368" x="2990850" y="2082800"/>
          <p14:tracePt t="76376" x="2982913" y="2090738"/>
          <p14:tracePt t="76384" x="2982913" y="2116138"/>
          <p14:tracePt t="76392" x="2973388" y="2133600"/>
          <p14:tracePt t="76408" x="2965450" y="2159000"/>
          <p14:tracePt t="76416" x="2965450" y="2174875"/>
          <p14:tracePt t="76424" x="2965450" y="2184400"/>
          <p14:tracePt t="76432" x="2965450" y="2200275"/>
          <p14:tracePt t="76448" x="2955925" y="2235200"/>
          <p14:tracePt t="76456" x="2955925" y="2243138"/>
          <p14:tracePt t="76464" x="2955925" y="2260600"/>
          <p14:tracePt t="76473" x="2955925" y="2278063"/>
          <p14:tracePt t="76480" x="2947988" y="2286000"/>
          <p14:tracePt t="76488" x="2947988" y="2303463"/>
          <p14:tracePt t="76496" x="2947988" y="2328863"/>
          <p14:tracePt t="76504" x="2940050" y="2336800"/>
          <p14:tracePt t="76512" x="2940050" y="2362200"/>
          <p14:tracePt t="76520" x="2930525" y="2379663"/>
          <p14:tracePt t="76528" x="2914650" y="2413000"/>
          <p14:tracePt t="76536" x="2905125" y="2422525"/>
          <p14:tracePt t="76544" x="2897188" y="2455863"/>
          <p14:tracePt t="76552" x="2889250" y="2489200"/>
          <p14:tracePt t="76560" x="2879725" y="2506663"/>
          <p14:tracePt t="76568" x="2879725" y="2532063"/>
          <p14:tracePt t="76576" x="2871788" y="2541588"/>
          <p14:tracePt t="76584" x="2863850" y="2566988"/>
          <p14:tracePt t="76592" x="2863850" y="2600325"/>
          <p14:tracePt t="76600" x="2854325" y="2617788"/>
          <p14:tracePt t="76608" x="2838450" y="2651125"/>
          <p14:tracePt t="76616" x="2828925" y="2660650"/>
          <p14:tracePt t="76624" x="2828925" y="2686050"/>
          <p14:tracePt t="76632" x="2820988" y="2693988"/>
          <p14:tracePt t="76640" x="2820988" y="2711450"/>
          <p14:tracePt t="76657" x="2820988" y="2719388"/>
          <p14:tracePt t="76673" x="2811463" y="2727325"/>
          <p14:tracePt t="78064" x="2803525" y="2736850"/>
          <p14:tracePt t="78337" x="2803525" y="2744788"/>
          <p14:tracePt t="78353" x="2820988" y="2744788"/>
          <p14:tracePt t="78361" x="2854325" y="2727325"/>
          <p14:tracePt t="78369" x="2914650" y="2686050"/>
          <p14:tracePt t="78376" x="2955925" y="2643188"/>
          <p14:tracePt t="78384" x="3008313" y="2582863"/>
          <p14:tracePt t="78393" x="3074988" y="2498725"/>
          <p14:tracePt t="78400" x="3135313" y="2422525"/>
          <p14:tracePt t="78408" x="3186113" y="2344738"/>
          <p14:tracePt t="78416" x="3219450" y="2268538"/>
          <p14:tracePt t="78424" x="3254375" y="2192338"/>
          <p14:tracePt t="78433" x="3297238" y="2108200"/>
          <p14:tracePt t="78441" x="3330575" y="2039938"/>
          <p14:tracePt t="78448" x="3348038" y="1979613"/>
          <p14:tracePt t="78457" x="3381375" y="1946275"/>
          <p14:tracePt t="78464" x="3389313" y="1911350"/>
          <p14:tracePt t="78474" x="3389313" y="1895475"/>
          <p14:tracePt t="78480" x="3389313" y="1878013"/>
          <p14:tracePt t="78544" x="3389313" y="1870075"/>
          <p14:tracePt t="78560" x="3398838" y="1860550"/>
          <p14:tracePt t="78576" x="3406775" y="1860550"/>
          <p14:tracePt t="78816" x="3414713" y="1860550"/>
          <p14:tracePt t="78832" x="3414713" y="1878013"/>
          <p14:tracePt t="78840" x="3414713" y="1885950"/>
          <p14:tracePt t="78848" x="3414713" y="1911350"/>
          <p14:tracePt t="78856" x="3414713" y="1938338"/>
          <p14:tracePt t="78864" x="3414713" y="1954213"/>
          <p14:tracePt t="78873" x="3414713" y="1979613"/>
          <p14:tracePt t="78880" x="3414713" y="2022475"/>
          <p14:tracePt t="78888" x="3414713" y="2047875"/>
          <p14:tracePt t="78896" x="3414713" y="2065338"/>
          <p14:tracePt t="78904" x="3414713" y="2108200"/>
          <p14:tracePt t="78912" x="3414713" y="2133600"/>
          <p14:tracePt t="78920" x="3414713" y="2159000"/>
          <p14:tracePt t="78928" x="3414713" y="2184400"/>
          <p14:tracePt t="78936" x="3424238" y="2209800"/>
          <p14:tracePt t="78954" x="3449638" y="2268538"/>
          <p14:tracePt t="78960" x="3467100" y="2311400"/>
          <p14:tracePt t="78968" x="3482975" y="2344738"/>
          <p14:tracePt t="78976" x="3508375" y="2397125"/>
          <p14:tracePt t="78984" x="3533775" y="2455863"/>
          <p14:tracePt t="78992" x="3543300" y="2481263"/>
          <p14:tracePt t="79000" x="3551238" y="2524125"/>
          <p14:tracePt t="79008" x="3576638" y="2582863"/>
          <p14:tracePt t="79016" x="3586163" y="2608263"/>
          <p14:tracePt t="79024" x="3594100" y="2643188"/>
          <p14:tracePt t="79032" x="3602038" y="2686050"/>
          <p14:tracePt t="79040" x="3611563" y="2736850"/>
          <p14:tracePt t="79048" x="3627438" y="2795588"/>
          <p14:tracePt t="79056" x="3636963" y="2830513"/>
          <p14:tracePt t="79064" x="3636963" y="2863850"/>
          <p14:tracePt t="79073" x="3644900" y="2889250"/>
          <p14:tracePt t="79080" x="3652838" y="2940050"/>
          <p14:tracePt t="79088" x="3670300" y="2982913"/>
          <p14:tracePt t="79096" x="3678238" y="3016250"/>
          <p14:tracePt t="79104" x="3687763" y="3041650"/>
          <p14:tracePt t="79112" x="3695700" y="3076575"/>
          <p14:tracePt t="79120" x="3721100" y="3127375"/>
          <p14:tracePt t="79136" x="3721100" y="3144838"/>
          <p14:tracePt t="79401" x="3721100" y="3127375"/>
          <p14:tracePt t="79409" x="3721100" y="3119438"/>
          <p14:tracePt t="79425" x="3721100" y="3094038"/>
          <p14:tracePt t="79441" x="3721100" y="3084513"/>
          <p14:tracePt t="79448" x="3721100" y="3076575"/>
          <p14:tracePt t="79457" x="3721100" y="3067050"/>
          <p14:tracePt t="79464" x="3721100" y="3059113"/>
          <p14:tracePt t="79480" x="3721100" y="3051175"/>
          <p14:tracePt t="79504" x="3713163" y="3025775"/>
          <p14:tracePt t="79520" x="3713163" y="3016250"/>
          <p14:tracePt t="79528" x="3703638" y="3016250"/>
          <p14:tracePt t="79536" x="3703638" y="3000375"/>
          <p14:tracePt t="79544" x="3695700" y="2982913"/>
          <p14:tracePt t="79552" x="3687763" y="2974975"/>
          <p14:tracePt t="79560" x="3687763" y="2957513"/>
          <p14:tracePt t="79568" x="3687763" y="2949575"/>
          <p14:tracePt t="79576" x="3678238" y="2940050"/>
          <p14:tracePt t="79584" x="3678238" y="2922588"/>
          <p14:tracePt t="79592" x="3670300" y="2914650"/>
          <p14:tracePt t="79616" x="3662363" y="2897188"/>
          <p14:tracePt t="79640" x="3652838" y="2889250"/>
          <p14:tracePt t="79656" x="3644900" y="2881313"/>
          <p14:tracePt t="79664" x="3644900" y="2863850"/>
          <p14:tracePt t="79673" x="3636963" y="2863850"/>
          <p14:tracePt t="79680" x="3627438" y="2855913"/>
          <p14:tracePt t="79688" x="3619500" y="2846388"/>
          <p14:tracePt t="79697" x="3611563" y="2838450"/>
          <p14:tracePt t="79704" x="3602038" y="2838450"/>
          <p14:tracePt t="79712" x="3576638" y="2830513"/>
          <p14:tracePt t="79728" x="3551238" y="2820988"/>
          <p14:tracePt t="79736" x="3525838" y="2820988"/>
          <p14:tracePt t="79744" x="3500438" y="2813050"/>
          <p14:tracePt t="79752" x="3467100" y="2813050"/>
          <p14:tracePt t="79760" x="3424238" y="2813050"/>
          <p14:tracePt t="79768" x="3398838" y="2805113"/>
          <p14:tracePt t="79776" x="3348038" y="2805113"/>
          <p14:tracePt t="79784" x="3287713" y="2778125"/>
          <p14:tracePt t="79792" x="3270250" y="2778125"/>
          <p14:tracePt t="79800" x="3254375" y="2778125"/>
          <p14:tracePt t="79808" x="3244850" y="2778125"/>
          <p14:tracePt t="79816" x="3228975" y="2778125"/>
          <p14:tracePt t="79832" x="3219450" y="2778125"/>
          <p14:tracePt t="79840" x="3203575" y="2778125"/>
          <p14:tracePt t="79848" x="3194050" y="2778125"/>
          <p14:tracePt t="79857" x="3178175" y="2778125"/>
          <p14:tracePt t="79864" x="3152775" y="2778125"/>
          <p14:tracePt t="79873" x="3127375" y="2778125"/>
          <p14:tracePt t="79880" x="3109913" y="2778125"/>
          <p14:tracePt t="79889" x="3084513" y="2778125"/>
          <p14:tracePt t="79896" x="3067050" y="2778125"/>
          <p14:tracePt t="79904" x="3049588" y="2770188"/>
          <p14:tracePt t="79912" x="3041650" y="2770188"/>
          <p14:tracePt t="79921" x="3033713" y="2770188"/>
          <p14:tracePt t="79940" x="3016250" y="2770188"/>
          <p14:tracePt t="79944" x="3008313" y="2770188"/>
          <p14:tracePt t="79952" x="2998788" y="2770188"/>
          <p14:tracePt t="79960" x="2982913" y="2770188"/>
          <p14:tracePt t="79968" x="2973388" y="2770188"/>
          <p14:tracePt t="79976" x="2947988" y="2770188"/>
          <p14:tracePt t="79984" x="2922588" y="2770188"/>
          <p14:tracePt t="79992" x="2905125" y="2770188"/>
          <p14:tracePt t="80000" x="2871788" y="2770188"/>
          <p14:tracePt t="80008" x="2854325" y="2770188"/>
          <p14:tracePt t="80016" x="2838450" y="2770188"/>
          <p14:tracePt t="80024" x="2820988" y="2770188"/>
          <p14:tracePt t="80032" x="2811463" y="2770188"/>
          <p14:tracePt t="80040" x="2803525" y="2778125"/>
          <p14:tracePt t="80089" x="2795588" y="2787650"/>
          <p14:tracePt t="80168" x="2786063" y="2787650"/>
          <p14:tracePt t="80176" x="2786063" y="2795588"/>
          <p14:tracePt t="81241" x="2786063" y="2805113"/>
          <p14:tracePt t="81465" x="2778125" y="2805113"/>
          <p14:tracePt t="81521" x="2770188" y="2813050"/>
          <p14:tracePt t="82840" x="2760663" y="2813050"/>
          <p14:tracePt t="82896" x="2752725" y="2813050"/>
          <p14:tracePt t="83273" x="2744788" y="2813050"/>
          <p14:tracePt t="83393" x="2735263" y="2813050"/>
          <p14:tracePt t="83409" x="2735263" y="2805113"/>
          <p14:tracePt t="83416" x="2735263" y="2795588"/>
          <p14:tracePt t="83424" x="2727325" y="2795588"/>
          <p14:tracePt t="83432" x="2719388" y="2787650"/>
          <p14:tracePt t="83440" x="2719388" y="2778125"/>
          <p14:tracePt t="83448" x="2719388" y="2770188"/>
          <p14:tracePt t="83473" x="2709863" y="2770188"/>
          <p14:tracePt t="83480" x="2709863" y="2762250"/>
          <p14:tracePt t="83569" x="2709863" y="2744788"/>
          <p14:tracePt t="83617" x="2719388" y="2736850"/>
          <p14:tracePt t="83625" x="2727325" y="2727325"/>
          <p14:tracePt t="83632" x="2735263" y="2719388"/>
          <p14:tracePt t="83640" x="2744788" y="2711450"/>
          <p14:tracePt t="83648" x="2770188" y="2686050"/>
          <p14:tracePt t="83664" x="2786063" y="2651125"/>
          <p14:tracePt t="83673" x="2803525" y="2617788"/>
          <p14:tracePt t="83680" x="2811463" y="2600325"/>
          <p14:tracePt t="83688" x="2820988" y="2557463"/>
          <p14:tracePt t="83696" x="2828925" y="2524125"/>
          <p14:tracePt t="83705" x="2846388" y="2481263"/>
          <p14:tracePt t="83712" x="2854325" y="2455863"/>
          <p14:tracePt t="83721" x="2854325" y="2413000"/>
          <p14:tracePt t="83728" x="2863850" y="2362200"/>
          <p14:tracePt t="83736" x="2863850" y="2319338"/>
          <p14:tracePt t="83744" x="2871788" y="2278063"/>
          <p14:tracePt t="83752" x="2905125" y="2227263"/>
          <p14:tracePt t="83760" x="2914650" y="2192338"/>
          <p14:tracePt t="83768" x="2930525" y="2159000"/>
          <p14:tracePt t="83776" x="2940050" y="2149475"/>
          <p14:tracePt t="83784" x="2940050" y="2133600"/>
          <p14:tracePt t="83792" x="2940050" y="2124075"/>
          <p14:tracePt t="83800" x="2940050" y="2116138"/>
          <p14:tracePt t="83808" x="2940050" y="2098675"/>
          <p14:tracePt t="83816" x="2947988" y="2090738"/>
          <p14:tracePt t="83840" x="2947988" y="2082800"/>
          <p14:tracePt t="83848" x="2955925" y="2065338"/>
          <p14:tracePt t="83864" x="2955925" y="2055813"/>
          <p14:tracePt t="83873" x="2965450" y="2039938"/>
          <p14:tracePt t="83888" x="2965450" y="2022475"/>
          <p14:tracePt t="83896" x="2973388" y="2005013"/>
          <p14:tracePt t="83904" x="2973388" y="1997075"/>
          <p14:tracePt t="83912" x="2973388" y="1979613"/>
          <p14:tracePt t="83921" x="2973388" y="1971675"/>
          <p14:tracePt t="83928" x="2973388" y="1954213"/>
          <p14:tracePt t="83940" x="2973388" y="1928813"/>
          <p14:tracePt t="83952" x="2973388" y="1895475"/>
          <p14:tracePt t="83968" x="2973388" y="1878013"/>
          <p14:tracePt t="83976" x="2973388" y="1870075"/>
          <p14:tracePt t="83984" x="2973388" y="1860550"/>
          <p14:tracePt t="83992" x="2973388" y="1852613"/>
          <p14:tracePt t="84000" x="2973388" y="1844675"/>
          <p14:tracePt t="84008" x="2973388" y="1835150"/>
          <p14:tracePt t="84016" x="2973388" y="1819275"/>
          <p14:tracePt t="84024" x="2973388" y="1801813"/>
          <p14:tracePt t="84032" x="2973388" y="1784350"/>
          <p14:tracePt t="84040" x="2973388" y="1776413"/>
          <p14:tracePt t="84048" x="2973388" y="1766888"/>
          <p14:tracePt t="84057" x="2973388" y="1758950"/>
          <p14:tracePt t="84064" x="2973388" y="1751013"/>
          <p14:tracePt t="84081" x="2973388" y="1733550"/>
          <p14:tracePt t="84088" x="2973388" y="1725613"/>
          <p14:tracePt t="84112" x="2973388" y="1716088"/>
          <p14:tracePt t="84289" x="2973388" y="1725613"/>
          <p14:tracePt t="84304" x="2973388" y="1733550"/>
          <p14:tracePt t="84312" x="2973388" y="1741488"/>
          <p14:tracePt t="84320" x="2973388" y="1751013"/>
          <p14:tracePt t="84328" x="2982913" y="1766888"/>
          <p14:tracePt t="84368" x="2990850" y="1766888"/>
          <p14:tracePt t="84456" x="2990850" y="1776413"/>
          <p14:tracePt t="84464" x="2990850" y="1784350"/>
          <p14:tracePt t="84473" x="2998788" y="1793875"/>
          <p14:tracePt t="84480" x="3008313" y="1793875"/>
          <p14:tracePt t="84496" x="3016250" y="1801813"/>
          <p14:tracePt t="84512" x="3016250" y="1809750"/>
          <p14:tracePt t="84905" x="3016250" y="1819275"/>
          <p14:tracePt t="84929" x="3016250" y="1827213"/>
          <p14:tracePt t="84944" x="3016250" y="1835150"/>
          <p14:tracePt t="84952" x="3016250" y="1844675"/>
          <p14:tracePt t="84976" x="3016250" y="1852613"/>
          <p14:tracePt t="85473" x="3016250" y="1860550"/>
          <p14:tracePt t="85481" x="2998788" y="1860550"/>
          <p14:tracePt t="85497" x="2973388" y="1870075"/>
          <p14:tracePt t="85505" x="2965450" y="1878013"/>
          <p14:tracePt t="85513" x="2922588" y="1895475"/>
          <p14:tracePt t="85523" x="2905125" y="1895475"/>
          <p14:tracePt t="85528" x="2879725" y="1903413"/>
          <p14:tracePt t="85536" x="2854325" y="1903413"/>
          <p14:tracePt t="85544" x="2820988" y="1920875"/>
          <p14:tracePt t="85552" x="2803525" y="1928813"/>
          <p14:tracePt t="85568" x="2786063" y="1928813"/>
          <p14:tracePt t="85576" x="2770188" y="1928813"/>
          <p14:tracePt t="85600" x="2744788" y="1938338"/>
          <p14:tracePt t="85608" x="2735263" y="1954213"/>
          <p14:tracePt t="85616" x="2719388" y="1963738"/>
          <p14:tracePt t="85624" x="2693988" y="1979613"/>
          <p14:tracePt t="85632" x="2668588" y="2005013"/>
          <p14:tracePt t="85640" x="2651125" y="2005013"/>
          <p14:tracePt t="85648" x="2641600" y="2030413"/>
          <p14:tracePt t="85657" x="2625725" y="2047875"/>
          <p14:tracePt t="85664" x="2616200" y="2065338"/>
          <p14:tracePt t="85673" x="2608263" y="2073275"/>
          <p14:tracePt t="85680" x="2582863" y="2116138"/>
          <p14:tracePt t="85688" x="2574925" y="2133600"/>
          <p14:tracePt t="85696" x="2565400" y="2149475"/>
          <p14:tracePt t="85705" x="2557463" y="2174875"/>
          <p14:tracePt t="85712" x="2549525" y="2192338"/>
          <p14:tracePt t="85728" x="2540000" y="2217738"/>
          <p14:tracePt t="85736" x="2532063" y="2217738"/>
          <p14:tracePt t="85744" x="2514600" y="2243138"/>
          <p14:tracePt t="85752" x="2514600" y="2252663"/>
          <p14:tracePt t="85760" x="2506663" y="2260600"/>
          <p14:tracePt t="85768" x="2489200" y="2278063"/>
          <p14:tracePt t="85776" x="2471738" y="2303463"/>
          <p14:tracePt t="85792" x="2463800" y="2328863"/>
          <p14:tracePt t="85800" x="2446338" y="2344738"/>
          <p14:tracePt t="85808" x="2430463" y="2362200"/>
          <p14:tracePt t="85816" x="2420938" y="2371725"/>
          <p14:tracePt t="85824" x="2420938" y="2379663"/>
          <p14:tracePt t="85832" x="2420938" y="2397125"/>
          <p14:tracePt t="85840" x="2413000" y="2405063"/>
          <p14:tracePt t="85848" x="2413000" y="2413000"/>
          <p14:tracePt t="85857" x="2405063" y="2422525"/>
          <p14:tracePt t="85880" x="2405063" y="2430463"/>
          <p14:tracePt t="86089" x="2405063" y="2438400"/>
          <p14:tracePt t="86097" x="2413000" y="2438400"/>
          <p14:tracePt t="86105" x="2455863" y="2438400"/>
          <p14:tracePt t="86113" x="2481263" y="2438400"/>
          <p14:tracePt t="86122" x="2514600" y="2430463"/>
          <p14:tracePt t="86128" x="2549525" y="2422525"/>
          <p14:tracePt t="86136" x="2582863" y="2405063"/>
          <p14:tracePt t="86144" x="2608263" y="2387600"/>
          <p14:tracePt t="86152" x="2641600" y="2371725"/>
          <p14:tracePt t="86160" x="2684463" y="2336800"/>
          <p14:tracePt t="86168" x="2709863" y="2328863"/>
          <p14:tracePt t="86176" x="2744788" y="2286000"/>
          <p14:tracePt t="86184" x="2795588" y="2260600"/>
          <p14:tracePt t="86192" x="2838450" y="2235200"/>
          <p14:tracePt t="86200" x="2871788" y="2200275"/>
          <p14:tracePt t="86208" x="2889250" y="2192338"/>
          <p14:tracePt t="86216" x="2914650" y="2166938"/>
          <p14:tracePt t="86224" x="2930525" y="2149475"/>
          <p14:tracePt t="86232" x="2955925" y="2124075"/>
          <p14:tracePt t="86240" x="2965450" y="2116138"/>
          <p14:tracePt t="86248" x="2982913" y="2098675"/>
          <p14:tracePt t="86257" x="2998788" y="2073275"/>
          <p14:tracePt t="86264" x="2998788" y="2055813"/>
          <p14:tracePt t="86273" x="3008313" y="2055813"/>
          <p14:tracePt t="86280" x="3016250" y="2030413"/>
          <p14:tracePt t="86289" x="3033713" y="2014538"/>
          <p14:tracePt t="86304" x="3041650" y="2005013"/>
          <p14:tracePt t="86312" x="3049588" y="1997075"/>
          <p14:tracePt t="86320" x="3059113" y="1989138"/>
          <p14:tracePt t="86344" x="3067050" y="1963738"/>
          <p14:tracePt t="86352" x="3074988" y="1946275"/>
          <p14:tracePt t="86360" x="3074988" y="1928813"/>
          <p14:tracePt t="86368" x="3084513" y="1920875"/>
          <p14:tracePt t="86376" x="3084513" y="1895475"/>
          <p14:tracePt t="86384" x="3100388" y="1878013"/>
          <p14:tracePt t="86392" x="3109913" y="1852613"/>
          <p14:tracePt t="86400" x="3109913" y="1835150"/>
          <p14:tracePt t="86408" x="3117850" y="1827213"/>
          <p14:tracePt t="86416" x="3117850" y="1809750"/>
          <p14:tracePt t="86424" x="3117850" y="1793875"/>
          <p14:tracePt t="86448" x="3117850" y="1784350"/>
          <p14:tracePt t="86577" x="3109913" y="1784350"/>
          <p14:tracePt t="86593" x="3100388" y="1784350"/>
          <p14:tracePt t="86609" x="3100388" y="1793875"/>
          <p14:tracePt t="86617" x="3092450" y="1801813"/>
          <p14:tracePt t="86688" x="3084513" y="1801813"/>
          <p14:tracePt t="86721" x="3084513" y="1809750"/>
          <p14:tracePt t="86737" x="3074988" y="1809750"/>
          <p14:tracePt t="86744" x="3067050" y="1819275"/>
          <p14:tracePt t="86768" x="3059113" y="1819275"/>
          <p14:tracePt t="87337" x="3049588" y="1827213"/>
          <p14:tracePt t="87353" x="3049588" y="1835150"/>
          <p14:tracePt t="87360" x="3049588" y="1844675"/>
          <p14:tracePt t="87368" x="3049588" y="1860550"/>
          <p14:tracePt t="87376" x="3041650" y="1870075"/>
          <p14:tracePt t="87384" x="3033713" y="1885950"/>
          <p14:tracePt t="87392" x="3033713" y="1903413"/>
          <p14:tracePt t="87400" x="3033713" y="1928813"/>
          <p14:tracePt t="87416" x="3033713" y="1938338"/>
          <p14:tracePt t="87424" x="3016250" y="1954213"/>
          <p14:tracePt t="87432" x="3016250" y="1963738"/>
          <p14:tracePt t="87440" x="3008313" y="1971675"/>
          <p14:tracePt t="87448" x="3008313" y="1989138"/>
          <p14:tracePt t="87457" x="3008313" y="1997075"/>
          <p14:tracePt t="87464" x="3008313" y="2005013"/>
          <p14:tracePt t="87473" x="3008313" y="2022475"/>
          <p14:tracePt t="87480" x="2998788" y="2030413"/>
          <p14:tracePt t="87489" x="2998788" y="2039938"/>
          <p14:tracePt t="87504" x="2998788" y="2065338"/>
          <p14:tracePt t="87521" x="2998788" y="2082800"/>
          <p14:tracePt t="87528" x="2998788" y="2108200"/>
          <p14:tracePt t="87536" x="2998788" y="2124075"/>
          <p14:tracePt t="87544" x="2998788" y="2149475"/>
          <p14:tracePt t="87552" x="2982913" y="2192338"/>
          <p14:tracePt t="87560" x="2982913" y="2227263"/>
          <p14:tracePt t="87568" x="2982913" y="2278063"/>
          <p14:tracePt t="87576" x="2982913" y="2319338"/>
          <p14:tracePt t="87584" x="2973388" y="2371725"/>
          <p14:tracePt t="87592" x="2973388" y="2430463"/>
          <p14:tracePt t="87600" x="2965450" y="2455863"/>
          <p14:tracePt t="87608" x="2965450" y="2506663"/>
          <p14:tracePt t="87616" x="2955925" y="2532063"/>
          <p14:tracePt t="87624" x="2955925" y="2582863"/>
          <p14:tracePt t="87632" x="2940050" y="2600325"/>
          <p14:tracePt t="87640" x="2930525" y="2625725"/>
          <p14:tracePt t="87648" x="2930525" y="2643188"/>
          <p14:tracePt t="87657" x="2922588" y="2651125"/>
          <p14:tracePt t="87664" x="2922588" y="2676525"/>
          <p14:tracePt t="87673" x="2914650" y="2701925"/>
          <p14:tracePt t="87680" x="2914650" y="2711450"/>
          <p14:tracePt t="87689" x="2905125" y="2727325"/>
          <p14:tracePt t="87696" x="2905125" y="2736850"/>
          <p14:tracePt t="87704" x="2897188" y="2744788"/>
          <p14:tracePt t="87800" x="2889250" y="2762250"/>
          <p14:tracePt t="87816" x="2879725" y="2770188"/>
          <p14:tracePt t="88049" x="2871788" y="2770188"/>
          <p14:tracePt t="88065" x="2863850" y="2770188"/>
          <p14:tracePt t="88073" x="2854325" y="2770188"/>
          <p14:tracePt t="88088" x="2838450" y="2770188"/>
          <p14:tracePt t="88104" x="2828925" y="2752725"/>
          <p14:tracePt t="88112" x="2820988" y="2744788"/>
          <p14:tracePt t="88128" x="2820988" y="2736850"/>
          <p14:tracePt t="88136" x="2803525" y="2719388"/>
          <p14:tracePt t="88144" x="2795588" y="2719388"/>
          <p14:tracePt t="88152" x="2795588" y="2701925"/>
          <p14:tracePt t="88160" x="2778125" y="2686050"/>
          <p14:tracePt t="88168" x="2760663" y="2676525"/>
          <p14:tracePt t="88176" x="2744788" y="2676525"/>
          <p14:tracePt t="88192" x="2719388" y="2651125"/>
          <p14:tracePt t="88200" x="2709863" y="2651125"/>
          <p14:tracePt t="88208" x="2684463" y="2633663"/>
          <p14:tracePt t="88216" x="2651125" y="2617788"/>
          <p14:tracePt t="88224" x="2641600" y="2617788"/>
          <p14:tracePt t="88232" x="2616200" y="2608263"/>
          <p14:tracePt t="88240" x="2608263" y="2600325"/>
          <p14:tracePt t="88248" x="2608263" y="2592388"/>
          <p14:tracePt t="88257" x="2608263" y="2582863"/>
          <p14:tracePt t="88264" x="2574925" y="2549525"/>
          <p14:tracePt t="88273" x="2565400" y="2541588"/>
          <p14:tracePt t="88280" x="2549525" y="2524125"/>
          <p14:tracePt t="88288" x="2524125" y="2498725"/>
          <p14:tracePt t="88296" x="2497138" y="2481263"/>
          <p14:tracePt t="88305" x="2471738" y="2473325"/>
          <p14:tracePt t="88312" x="2446338" y="2455863"/>
          <p14:tracePt t="88321" x="2430463" y="2447925"/>
          <p14:tracePt t="88328" x="2420938" y="2447925"/>
          <p14:tracePt t="88336" x="2387600" y="2422525"/>
          <p14:tracePt t="88344" x="2379663" y="2422525"/>
          <p14:tracePt t="88352" x="2352675" y="2422525"/>
          <p14:tracePt t="88360" x="2336800" y="2422525"/>
          <p14:tracePt t="88368" x="2319338" y="2422525"/>
          <p14:tracePt t="88376" x="2301875" y="2422525"/>
          <p14:tracePt t="88384" x="2286000" y="2422525"/>
          <p14:tracePt t="88392" x="2276475" y="2422525"/>
          <p14:tracePt t="88400" x="2268538" y="2422525"/>
          <p14:tracePt t="88424" x="2260600" y="2422525"/>
          <p14:tracePt t="89017" x="2260600" y="2413000"/>
          <p14:tracePt t="89025" x="2260600" y="2397125"/>
          <p14:tracePt t="89033" x="2276475" y="2371725"/>
          <p14:tracePt t="89040" x="2311400" y="2336800"/>
          <p14:tracePt t="89048" x="2362200" y="2293938"/>
          <p14:tracePt t="89057" x="2387600" y="2278063"/>
          <p14:tracePt t="89064" x="2438400" y="2252663"/>
          <p14:tracePt t="89074" x="2455863" y="2235200"/>
          <p14:tracePt t="89080" x="2506663" y="2200275"/>
          <p14:tracePt t="89088" x="2540000" y="2192338"/>
          <p14:tracePt t="89096" x="2565400" y="2166938"/>
          <p14:tracePt t="89104" x="2582863" y="2141538"/>
          <p14:tracePt t="89112" x="2590800" y="2133600"/>
          <p14:tracePt t="89121" x="2625725" y="2124075"/>
          <p14:tracePt t="89128" x="2625725" y="2116138"/>
          <p14:tracePt t="89136" x="2641600" y="2098675"/>
          <p14:tracePt t="89144" x="2676525" y="2073275"/>
          <p14:tracePt t="89152" x="2693988" y="2055813"/>
          <p14:tracePt t="89160" x="2709863" y="2047875"/>
          <p14:tracePt t="89169" x="2709863" y="2039938"/>
          <p14:tracePt t="89177" x="2744788" y="2014538"/>
          <p14:tracePt t="89185" x="2752725" y="2005013"/>
          <p14:tracePt t="89193" x="2778125" y="1997075"/>
          <p14:tracePt t="89200" x="2811463" y="1979613"/>
          <p14:tracePt t="89208" x="2828925" y="1971675"/>
          <p14:tracePt t="89216" x="2854325" y="1963738"/>
          <p14:tracePt t="89232" x="2871788" y="1954213"/>
          <p14:tracePt t="89336" x="2879725" y="1946275"/>
          <p14:tracePt t="89641" x="2889250" y="1946275"/>
          <p14:tracePt t="89649" x="2889250" y="1954213"/>
          <p14:tracePt t="89658" x="2889250" y="1971675"/>
          <p14:tracePt t="89665" x="2889250" y="1979613"/>
          <p14:tracePt t="89673" x="2889250" y="2005013"/>
          <p14:tracePt t="89680" x="2879725" y="2022475"/>
          <p14:tracePt t="89689" x="2879725" y="2055813"/>
          <p14:tracePt t="89696" x="2871788" y="2090738"/>
          <p14:tracePt t="89705" x="2871788" y="2116138"/>
          <p14:tracePt t="89712" x="2871788" y="2149475"/>
          <p14:tracePt t="89721" x="2871788" y="2184400"/>
          <p14:tracePt t="89728" x="2871788" y="2243138"/>
          <p14:tracePt t="89736" x="2871788" y="2319338"/>
          <p14:tracePt t="89744" x="2871788" y="2405063"/>
          <p14:tracePt t="89752" x="2905125" y="2463800"/>
          <p14:tracePt t="89760" x="2914650" y="2541588"/>
          <p14:tracePt t="89768" x="2947988" y="2617788"/>
          <p14:tracePt t="89776" x="2955925" y="2676525"/>
          <p14:tracePt t="89784" x="2965450" y="2719388"/>
          <p14:tracePt t="89792" x="2973388" y="2770188"/>
          <p14:tracePt t="89800" x="2990850" y="2787650"/>
          <p14:tracePt t="89808" x="2998788" y="2813050"/>
          <p14:tracePt t="89824" x="2998788" y="2820988"/>
          <p14:tracePt t="89832" x="2998788" y="2838450"/>
          <p14:tracePt t="89858" x="2998788" y="2846388"/>
          <p14:tracePt t="89865" x="2998788" y="2855913"/>
          <p14:tracePt t="89873" x="2998788" y="2863850"/>
          <p14:tracePt t="89888" x="2998788" y="2881313"/>
          <p14:tracePt t="89896" x="2998788" y="2889250"/>
          <p14:tracePt t="89920" x="2998788" y="2897188"/>
          <p14:tracePt t="89936" x="2990850" y="2906713"/>
          <p14:tracePt t="90241" x="2982913" y="2906713"/>
          <p14:tracePt t="90248" x="2973388" y="2906713"/>
          <p14:tracePt t="90258" x="2973388" y="2897188"/>
          <p14:tracePt t="90505" x="2965450" y="2897188"/>
          <p14:tracePt t="90673" x="2955925" y="2897188"/>
          <p14:tracePt t="90689" x="2947988" y="2897188"/>
          <p14:tracePt t="90696" x="2930525" y="2897188"/>
          <p14:tracePt t="90704" x="2922588" y="2897188"/>
          <p14:tracePt t="90712" x="2905125" y="2897188"/>
          <p14:tracePt t="90720" x="2897188" y="2897188"/>
          <p14:tracePt t="90728" x="2889250" y="2881313"/>
          <p14:tracePt t="90744" x="2879725" y="2881313"/>
          <p14:tracePt t="90824" x="2871788" y="2881313"/>
          <p14:tracePt t="90832" x="2871788" y="2871788"/>
          <p14:tracePt t="91657" x="2854325" y="2871788"/>
          <p14:tracePt t="91913" x="2846388" y="2871788"/>
          <p14:tracePt t="92265" x="2838450" y="2881313"/>
          <p14:tracePt t="92849" x="2828925" y="2881313"/>
          <p14:tracePt t="92873" x="2820988" y="2881313"/>
          <p14:tracePt t="92881" x="2811463" y="2881313"/>
          <p14:tracePt t="92889" x="2803525" y="2881313"/>
          <p14:tracePt t="92904" x="2795588" y="2881313"/>
          <p14:tracePt t="93488" x="2795588" y="2871788"/>
          <p14:tracePt t="93553" x="2786063" y="2871788"/>
          <p14:tracePt t="93561" x="2778125" y="2871788"/>
          <p14:tracePt t="93576" x="2752725" y="2871788"/>
          <p14:tracePt t="93584" x="2744788" y="2871788"/>
          <p14:tracePt t="93593" x="2735263" y="2871788"/>
          <p14:tracePt t="93601" x="2719388" y="2871788"/>
          <p14:tracePt t="93609" x="2709863" y="2863850"/>
          <p14:tracePt t="93616" x="2701925" y="2863850"/>
          <p14:tracePt t="93625" x="2684463" y="2863850"/>
          <p14:tracePt t="93641" x="2659063" y="2855913"/>
          <p14:tracePt t="93648" x="2651125" y="2846388"/>
          <p14:tracePt t="93664" x="2641600" y="2846388"/>
          <p14:tracePt t="93673" x="2616200" y="2846388"/>
          <p14:tracePt t="93680" x="2616200" y="2838450"/>
          <p14:tracePt t="93704" x="2608263" y="2838450"/>
          <p14:tracePt t="93712" x="2600325" y="2830513"/>
          <p14:tracePt t="93737" x="2590800" y="2830513"/>
          <p14:tracePt t="93753" x="2582863" y="2830513"/>
          <p14:tracePt t="93761" x="2574925" y="2830513"/>
          <p14:tracePt t="93769" x="2557463" y="2830513"/>
          <p14:tracePt t="93776" x="2549525" y="2830513"/>
          <p14:tracePt t="93784" x="2514600" y="2830513"/>
          <p14:tracePt t="93792" x="2481263" y="2830513"/>
          <p14:tracePt t="93800" x="2430463" y="2830513"/>
          <p14:tracePt t="93808" x="2370138" y="2830513"/>
          <p14:tracePt t="93816" x="2311400" y="2830513"/>
          <p14:tracePt t="93824" x="2208213" y="2820988"/>
          <p14:tracePt t="93832" x="2132013" y="2787650"/>
          <p14:tracePt t="93840" x="2047875" y="2744788"/>
          <p14:tracePt t="93848" x="1928813" y="2693988"/>
          <p14:tracePt t="93857" x="1852613" y="2643188"/>
          <p14:tracePt t="93864" x="1817688" y="2608263"/>
          <p14:tracePt t="93873" x="1792288" y="2582863"/>
          <p14:tracePt t="93880" x="1784350" y="2582863"/>
          <p14:tracePt t="93888" x="1784350" y="2566988"/>
          <p14:tracePt t="93904" x="1784350" y="2557463"/>
          <p14:tracePt t="93912" x="1784350" y="2549525"/>
          <p14:tracePt t="94000" x="1792288" y="2549525"/>
          <p14:tracePt t="94024" x="1809750" y="2549525"/>
          <p14:tracePt t="94049" x="1817688" y="2549525"/>
          <p14:tracePt t="94058" x="1827213" y="2549525"/>
          <p14:tracePt t="94064" x="1827213" y="2541588"/>
          <p14:tracePt t="94080" x="1835150" y="2541588"/>
          <p14:tracePt t="94096" x="1843088" y="2541588"/>
          <p14:tracePt t="94104" x="1852613" y="2541588"/>
          <p14:tracePt t="94112" x="1852613" y="2524125"/>
          <p14:tracePt t="94122" x="1860550" y="2516188"/>
          <p14:tracePt t="94128" x="1878013" y="2506663"/>
          <p14:tracePt t="94136" x="1878013" y="2498725"/>
          <p14:tracePt t="94144" x="1885950" y="2489200"/>
          <p14:tracePt t="94152" x="1893888" y="2489200"/>
          <p14:tracePt t="94160" x="1893888" y="2473325"/>
          <p14:tracePt t="94169" x="1893888" y="2463800"/>
          <p14:tracePt t="94176" x="1903413" y="2463800"/>
          <p14:tracePt t="94513" x="1903413" y="2473325"/>
          <p14:tracePt t="94545" x="1903413" y="2481263"/>
          <p14:tracePt t="94568" x="1903413" y="2489200"/>
          <p14:tracePt t="94593" x="1903413" y="2498725"/>
          <p14:tracePt t="94616" x="1903413" y="2506663"/>
          <p14:tracePt t="94625" x="1903413" y="2516188"/>
          <p14:tracePt t="94632" x="1903413" y="2524125"/>
          <p14:tracePt t="94657" x="1903413" y="2532063"/>
          <p14:tracePt t="94673" x="1903413" y="2557463"/>
          <p14:tracePt t="94696" x="1911350" y="2566988"/>
          <p14:tracePt t="94705" x="1920875" y="2574925"/>
          <p14:tracePt t="94712" x="1920875" y="2592388"/>
          <p14:tracePt t="94721" x="1928813" y="2592388"/>
          <p14:tracePt t="94731" x="1936750" y="2617788"/>
          <p14:tracePt t="94744" x="1946275" y="2633663"/>
          <p14:tracePt t="94760" x="1954213" y="2651125"/>
          <p14:tracePt t="94768" x="1954213" y="2660650"/>
          <p14:tracePt t="94776" x="1962150" y="2676525"/>
          <p14:tracePt t="94784" x="1962150" y="2686050"/>
          <p14:tracePt t="94792" x="1962150" y="2693988"/>
          <p14:tracePt t="94800" x="1971675" y="2701925"/>
          <p14:tracePt t="94816" x="1979613" y="2719388"/>
          <p14:tracePt t="94824" x="1987550" y="2727325"/>
          <p14:tracePt t="94840" x="1997075" y="2744788"/>
          <p14:tracePt t="94857" x="1997075" y="2752725"/>
          <p14:tracePt t="94864" x="1997075" y="2762250"/>
          <p14:tracePt t="94873" x="1997075" y="2770188"/>
          <p14:tracePt t="94889" x="2005013" y="2770188"/>
          <p14:tracePt t="94904" x="2012950" y="2778125"/>
          <p14:tracePt t="94912" x="2012950" y="2787650"/>
          <p14:tracePt t="94928" x="2022475" y="2787650"/>
          <p14:tracePt t="94957" x="2030413" y="2820988"/>
          <p14:tracePt t="94960" x="2038350" y="2820988"/>
          <p14:tracePt t="94968" x="2038350" y="2830513"/>
          <p14:tracePt t="94984" x="2047875" y="2846388"/>
          <p14:tracePt t="94992" x="2055813" y="2855913"/>
          <p14:tracePt t="95000" x="2073275" y="2881313"/>
          <p14:tracePt t="95008" x="2073275" y="2897188"/>
          <p14:tracePt t="95016" x="2081213" y="2932113"/>
          <p14:tracePt t="95024" x="2081213" y="2940050"/>
          <p14:tracePt t="95032" x="2090738" y="2974975"/>
          <p14:tracePt t="95040" x="2098675" y="3008313"/>
          <p14:tracePt t="95048" x="2116138" y="3033713"/>
          <p14:tracePt t="95056" x="2116138" y="3051175"/>
          <p14:tracePt t="95064" x="2124075" y="3084513"/>
          <p14:tracePt t="95073" x="2124075" y="3094038"/>
          <p14:tracePt t="95080" x="2132013" y="3119438"/>
          <p14:tracePt t="95088" x="2132013" y="3135313"/>
          <p14:tracePt t="95096" x="2149475" y="3170238"/>
          <p14:tracePt t="95104" x="2182813" y="3228975"/>
          <p14:tracePt t="95112" x="2182813" y="3246438"/>
          <p14:tracePt t="95120" x="2200275" y="3279775"/>
          <p14:tracePt t="95128" x="2208213" y="3305175"/>
          <p14:tracePt t="95144" x="2217738" y="3340100"/>
          <p14:tracePt t="95152" x="2217738" y="3355975"/>
          <p14:tracePt t="95160" x="2225675" y="3373438"/>
          <p14:tracePt t="95168" x="2225675" y="3390900"/>
          <p14:tracePt t="95176" x="2235200" y="3398838"/>
          <p14:tracePt t="95184" x="2243138" y="3408363"/>
          <p14:tracePt t="95192" x="2243138" y="3416300"/>
          <p14:tracePt t="95200" x="2243138" y="3424238"/>
          <p14:tracePt t="95208" x="2251075" y="3441700"/>
          <p14:tracePt t="95216" x="2251075" y="3467100"/>
          <p14:tracePt t="95224" x="2260600" y="3475038"/>
          <p14:tracePt t="95232" x="2268538" y="3492500"/>
          <p14:tracePt t="95240" x="2268538" y="3509963"/>
          <p14:tracePt t="95248" x="2276475" y="3517900"/>
          <p14:tracePt t="95257" x="2276475" y="3535363"/>
          <p14:tracePt t="95264" x="2286000" y="3552825"/>
          <p14:tracePt t="95273" x="2286000" y="3560763"/>
          <p14:tracePt t="95280" x="2286000" y="3568700"/>
          <p14:tracePt t="95288" x="2286000" y="3578225"/>
          <p14:tracePt t="95305" x="2293938" y="3603625"/>
          <p14:tracePt t="95312" x="2293938" y="3611563"/>
          <p14:tracePt t="95321" x="2293938" y="3619500"/>
          <p14:tracePt t="95328" x="2293938" y="3646488"/>
          <p14:tracePt t="95336" x="2301875" y="3654425"/>
          <p14:tracePt t="95344" x="2311400" y="3671888"/>
          <p14:tracePt t="95352" x="2311400" y="3687763"/>
          <p14:tracePt t="95360" x="2311400" y="3722688"/>
          <p14:tracePt t="95368" x="2311400" y="3730625"/>
          <p14:tracePt t="95376" x="2311400" y="3756025"/>
          <p14:tracePt t="95384" x="2311400" y="3763963"/>
          <p14:tracePt t="95392" x="2311400" y="3790950"/>
          <p14:tracePt t="95400" x="2311400" y="3806825"/>
          <p14:tracePt t="95408" x="2311400" y="3824288"/>
          <p14:tracePt t="95416" x="2311400" y="3841750"/>
          <p14:tracePt t="95424" x="2311400" y="3857625"/>
          <p14:tracePt t="95440" x="2311400" y="3867150"/>
          <p14:tracePt t="95448" x="2311400" y="3883025"/>
          <p14:tracePt t="95457" x="2311400" y="3892550"/>
          <p14:tracePt t="95464" x="2311400" y="3900488"/>
          <p14:tracePt t="95474" x="2311400" y="3908425"/>
          <p14:tracePt t="95480" x="2311400" y="3925888"/>
          <p14:tracePt t="95489" x="2311400" y="3935413"/>
          <p14:tracePt t="95496" x="2311400" y="3951288"/>
          <p14:tracePt t="95504" x="2311400" y="3960813"/>
          <p14:tracePt t="95512" x="2311400" y="3968750"/>
          <p14:tracePt t="95521" x="2311400" y="3994150"/>
          <p14:tracePt t="95528" x="2319338" y="4011613"/>
          <p14:tracePt t="95536" x="2319338" y="4027488"/>
          <p14:tracePt t="95544" x="2319338" y="4044950"/>
          <p14:tracePt t="95552" x="2327275" y="4079875"/>
          <p14:tracePt t="95560" x="2362200" y="4113213"/>
          <p14:tracePt t="95568" x="2362200" y="4130675"/>
          <p14:tracePt t="95576" x="2395538" y="4164013"/>
          <p14:tracePt t="95584" x="2405063" y="4181475"/>
          <p14:tracePt t="95592" x="2413000" y="4197350"/>
          <p14:tracePt t="95600" x="2430463" y="4214813"/>
          <p14:tracePt t="95608" x="2438400" y="4232275"/>
          <p14:tracePt t="95616" x="2446338" y="4249738"/>
          <p14:tracePt t="95624" x="2455863" y="4275138"/>
          <p14:tracePt t="95632" x="2471738" y="4308475"/>
          <p14:tracePt t="95640" x="2481263" y="4316413"/>
          <p14:tracePt t="95648" x="2481263" y="4341813"/>
          <p14:tracePt t="95657" x="2489200" y="4368800"/>
          <p14:tracePt t="95664" x="2489200" y="4376738"/>
          <p14:tracePt t="95673" x="2506663" y="4394200"/>
          <p14:tracePt t="95680" x="2506663" y="4419600"/>
          <p14:tracePt t="95689" x="2514600" y="4427538"/>
          <p14:tracePt t="95696" x="2524125" y="4445000"/>
          <p14:tracePt t="95704" x="2532063" y="4470400"/>
          <p14:tracePt t="95712" x="2549525" y="4486275"/>
          <p14:tracePt t="95728" x="2549525" y="4495800"/>
          <p14:tracePt t="95736" x="2549525" y="4503738"/>
          <p14:tracePt t="95744" x="2549525" y="4513263"/>
          <p14:tracePt t="95752" x="2549525" y="4521200"/>
          <p14:tracePt t="95760" x="2549525" y="4529138"/>
          <p14:tracePt t="95768" x="2557463" y="4538663"/>
          <p14:tracePt t="95776" x="2557463" y="4554538"/>
          <p14:tracePt t="95784" x="2557463" y="4564063"/>
          <p14:tracePt t="95792" x="2565400" y="4564063"/>
          <p14:tracePt t="95800" x="2565400" y="4572000"/>
          <p14:tracePt t="95808" x="2565400" y="4589463"/>
          <p14:tracePt t="95824" x="2565400" y="4597400"/>
          <p14:tracePt t="95832" x="2565400" y="4614863"/>
          <p14:tracePt t="95840" x="2565400" y="4622800"/>
          <p14:tracePt t="95848" x="2565400" y="4630738"/>
          <p14:tracePt t="95857" x="2565400" y="4640263"/>
          <p14:tracePt t="95864" x="2565400" y="4648200"/>
          <p14:tracePt t="95873" x="2565400" y="4657725"/>
          <p14:tracePt t="95880" x="2565400" y="4665663"/>
          <p14:tracePt t="95912" x="2565400" y="4683125"/>
          <p14:tracePt t="96089" x="2565400" y="4691063"/>
          <p14:tracePt t="96241" x="2557463" y="4691063"/>
          <p14:tracePt t="96328" x="2549525" y="4683125"/>
          <p14:tracePt t="96368" x="2540000" y="4665663"/>
          <p14:tracePt t="96376" x="2532063" y="4665663"/>
          <p14:tracePt t="96384" x="2532063" y="4657725"/>
          <p14:tracePt t="96400" x="2524125" y="4657725"/>
          <p14:tracePt t="96408" x="2514600" y="4648200"/>
          <p14:tracePt t="96448" x="2506663" y="4640263"/>
          <p14:tracePt t="96456" x="2489200" y="4622800"/>
          <p14:tracePt t="96480" x="2481263" y="4614863"/>
          <p14:tracePt t="96520" x="2481263" y="4605338"/>
          <p14:tracePt t="96584" x="2471738" y="4597400"/>
          <p14:tracePt t="96601" x="2463800" y="4597400"/>
          <p14:tracePt t="97489" x="2455863" y="4589463"/>
          <p14:tracePt t="97681" x="2446338" y="4579938"/>
          <p14:tracePt t="97840" x="2446338" y="4572000"/>
          <p14:tracePt t="97864" x="2446338" y="4564063"/>
          <p14:tracePt t="97880" x="2446338" y="4554538"/>
          <p14:tracePt t="97888" x="2446338" y="4546600"/>
          <p14:tracePt t="97896" x="2446338" y="4538663"/>
          <p14:tracePt t="97904" x="2446338" y="4529138"/>
          <p14:tracePt t="97912" x="2446338" y="4513263"/>
          <p14:tracePt t="97922" x="2446338" y="4495800"/>
          <p14:tracePt t="97928" x="2446338" y="4478338"/>
          <p14:tracePt t="97942" x="2446338" y="4460875"/>
          <p14:tracePt t="97944" x="2446338" y="4435475"/>
          <p14:tracePt t="97952" x="2446338" y="4394200"/>
          <p14:tracePt t="97960" x="2463800" y="4376738"/>
          <p14:tracePt t="97968" x="2471738" y="4341813"/>
          <p14:tracePt t="97976" x="2506663" y="4291013"/>
          <p14:tracePt t="97984" x="2514600" y="4257675"/>
          <p14:tracePt t="97992" x="2514600" y="4249738"/>
          <p14:tracePt t="98000" x="2514600" y="4224338"/>
          <p14:tracePt t="98008" x="2524125" y="4181475"/>
          <p14:tracePt t="98016" x="2532063" y="4156075"/>
          <p14:tracePt t="98024" x="2532063" y="4105275"/>
          <p14:tracePt t="98032" x="2549525" y="4044950"/>
          <p14:tracePt t="98040" x="2557463" y="4011613"/>
          <p14:tracePt t="98048" x="2565400" y="3951288"/>
          <p14:tracePt t="98057" x="2565400" y="3908425"/>
          <p14:tracePt t="98064" x="2574925" y="3849688"/>
          <p14:tracePt t="98073" x="2574925" y="3798888"/>
          <p14:tracePt t="98080" x="2574925" y="3773488"/>
          <p14:tracePt t="98089" x="2590800" y="3722688"/>
          <p14:tracePt t="98096" x="2590800" y="3679825"/>
          <p14:tracePt t="98105" x="2590800" y="3636963"/>
          <p14:tracePt t="98112" x="2590800" y="3603625"/>
          <p14:tracePt t="98121" x="2590800" y="3586163"/>
          <p14:tracePt t="98128" x="2600325" y="3552825"/>
          <p14:tracePt t="98136" x="2608263" y="3527425"/>
          <p14:tracePt t="98144" x="2616200" y="3502025"/>
          <p14:tracePt t="98152" x="2633663" y="3484563"/>
          <p14:tracePt t="98160" x="2659063" y="3459163"/>
          <p14:tracePt t="98168" x="2676525" y="3424238"/>
          <p14:tracePt t="98176" x="2701925" y="3382963"/>
          <p14:tracePt t="98184" x="2727325" y="3348038"/>
          <p14:tracePt t="98192" x="2744788" y="3330575"/>
          <p14:tracePt t="98200" x="2770188" y="3289300"/>
          <p14:tracePt t="98208" x="2795588" y="3254375"/>
          <p14:tracePt t="98216" x="2828925" y="3203575"/>
          <p14:tracePt t="98224" x="2838450" y="3152775"/>
          <p14:tracePt t="98232" x="2879725" y="3101975"/>
          <p14:tracePt t="98240" x="2914650" y="3051175"/>
          <p14:tracePt t="98248" x="2940050" y="3025775"/>
          <p14:tracePt t="98257" x="2965450" y="2990850"/>
          <p14:tracePt t="98264" x="2982913" y="2974975"/>
          <p14:tracePt t="98273" x="3016250" y="2940050"/>
          <p14:tracePt t="98280" x="3049588" y="2906713"/>
          <p14:tracePt t="98288" x="3067050" y="2889250"/>
          <p14:tracePt t="98296" x="3092450" y="2863850"/>
          <p14:tracePt t="98304" x="3100388" y="2846388"/>
          <p14:tracePt t="98312" x="3109913" y="2838450"/>
          <p14:tracePt t="98497" x="3100388" y="2838450"/>
          <p14:tracePt t="98505" x="3092450" y="2838450"/>
          <p14:tracePt t="98513" x="3084513" y="2846388"/>
          <p14:tracePt t="98522" x="3067050" y="2855913"/>
          <p14:tracePt t="98528" x="3049588" y="2863850"/>
          <p14:tracePt t="98537" x="3033713" y="2881313"/>
          <p14:tracePt t="98544" x="3016250" y="2881313"/>
          <p14:tracePt t="98552" x="3008313" y="2881313"/>
          <p14:tracePt t="99000" x="2998788" y="2897188"/>
          <p14:tracePt t="99008" x="2990850" y="2914650"/>
          <p14:tracePt t="99024" x="2990850" y="2940050"/>
          <p14:tracePt t="99033" x="2990850" y="2949575"/>
          <p14:tracePt t="99040" x="2982913" y="2974975"/>
          <p14:tracePt t="99048" x="2982913" y="2982913"/>
          <p14:tracePt t="99057" x="2982913" y="2990850"/>
          <p14:tracePt t="99064" x="2982913" y="3008313"/>
          <p14:tracePt t="99073" x="2982913" y="3016250"/>
          <p14:tracePt t="99080" x="2973388" y="3025775"/>
          <p14:tracePt t="99088" x="2973388" y="3041650"/>
          <p14:tracePt t="99096" x="2973388" y="3067050"/>
          <p14:tracePt t="99104" x="2965450" y="3076575"/>
          <p14:tracePt t="99112" x="2965450" y="3084513"/>
          <p14:tracePt t="99121" x="2965450" y="3094038"/>
          <p14:tracePt t="99128" x="2955925" y="3109913"/>
          <p14:tracePt t="99136" x="2947988" y="3127375"/>
          <p14:tracePt t="99152" x="2947988" y="3152775"/>
          <p14:tracePt t="99168" x="2940050" y="3170238"/>
          <p14:tracePt t="99176" x="2940050" y="3178175"/>
          <p14:tracePt t="99184" x="2930525" y="3186113"/>
          <p14:tracePt t="99208" x="2930525" y="3195638"/>
          <p14:tracePt t="99224" x="2922588" y="3211513"/>
          <p14:tracePt t="99232" x="2922588" y="3221038"/>
          <p14:tracePt t="99240" x="2922588" y="3238500"/>
          <p14:tracePt t="99248" x="2914650" y="3263900"/>
          <p14:tracePt t="99256" x="2914650" y="3289300"/>
          <p14:tracePt t="99264" x="2905125" y="3314700"/>
          <p14:tracePt t="99273" x="2905125" y="3322638"/>
          <p14:tracePt t="99280" x="2897188" y="3348038"/>
          <p14:tracePt t="99288" x="2897188" y="3373438"/>
          <p14:tracePt t="99296" x="2879725" y="3390900"/>
          <p14:tracePt t="99304" x="2871788" y="3408363"/>
          <p14:tracePt t="99312" x="2863850" y="3424238"/>
          <p14:tracePt t="99320" x="2854325" y="3449638"/>
          <p14:tracePt t="99328" x="2846388" y="3467100"/>
          <p14:tracePt t="99336" x="2838450" y="3475038"/>
          <p14:tracePt t="99344" x="2828925" y="3484563"/>
          <p14:tracePt t="99352" x="2828925" y="3502025"/>
          <p14:tracePt t="99360" x="2820988" y="3509963"/>
          <p14:tracePt t="99368" x="2803525" y="3535363"/>
          <p14:tracePt t="99384" x="2795588" y="3560763"/>
          <p14:tracePt t="99392" x="2795588" y="3568700"/>
          <p14:tracePt t="99408" x="2795588" y="3586163"/>
          <p14:tracePt t="99416" x="2786063" y="3586163"/>
          <p14:tracePt t="99440" x="2786063" y="3594100"/>
          <p14:tracePt t="99448" x="2778125" y="3603625"/>
          <p14:tracePt t="99457" x="2770188" y="3611563"/>
          <p14:tracePt t="99480" x="2770188" y="3619500"/>
          <p14:tracePt t="99496" x="2770188" y="3629025"/>
          <p14:tracePt t="99504" x="2760663" y="3636963"/>
          <p14:tracePt t="99521" x="2760663" y="3646488"/>
          <p14:tracePt t="99528" x="2752725" y="3662363"/>
          <p14:tracePt t="99536" x="2735263" y="3662363"/>
          <p14:tracePt t="99544" x="2735263" y="3671888"/>
          <p14:tracePt t="99552" x="2735263" y="3679825"/>
          <p14:tracePt t="99560" x="2727325" y="3687763"/>
          <p14:tracePt t="99568" x="2727325" y="3697288"/>
          <p14:tracePt t="99576" x="2719388" y="3713163"/>
          <p14:tracePt t="99584" x="2709863" y="3730625"/>
          <p14:tracePt t="99592" x="2701925" y="3748088"/>
          <p14:tracePt t="99600" x="2701925" y="3763963"/>
          <p14:tracePt t="99608" x="2701925" y="3773488"/>
          <p14:tracePt t="99616" x="2693988" y="3798888"/>
          <p14:tracePt t="99624" x="2693988" y="3806825"/>
          <p14:tracePt t="99632" x="2693988" y="3824288"/>
          <p14:tracePt t="99640" x="2684463" y="3832225"/>
          <p14:tracePt t="99648" x="2684463" y="3849688"/>
          <p14:tracePt t="99657" x="2684463" y="3857625"/>
          <p14:tracePt t="99664" x="2668588" y="3867150"/>
          <p14:tracePt t="99680" x="2668588" y="3883025"/>
          <p14:tracePt t="99689" x="2668588" y="3892550"/>
          <p14:tracePt t="99696" x="2668588" y="3900488"/>
          <p14:tracePt t="99704" x="2659063" y="3917950"/>
          <p14:tracePt t="99712" x="2651125" y="3943350"/>
          <p14:tracePt t="99721" x="2633663" y="3976688"/>
          <p14:tracePt t="99728" x="2625725" y="3986213"/>
          <p14:tracePt t="99738" x="2616200" y="4002088"/>
          <p14:tracePt t="99744" x="2616200" y="4019550"/>
          <p14:tracePt t="99752" x="2616200" y="4027488"/>
          <p14:tracePt t="99760" x="2616200" y="4037013"/>
          <p14:tracePt t="99768" x="2616200" y="4044950"/>
          <p14:tracePt t="99792" x="2616200" y="4062413"/>
          <p14:tracePt t="99800" x="2608263" y="4070350"/>
          <p14:tracePt t="99808" x="2600325" y="4070350"/>
          <p14:tracePt t="99816" x="2590800" y="4079875"/>
          <p14:tracePt t="99824" x="2590800" y="4105275"/>
          <p14:tracePt t="99841" x="2582863" y="4113213"/>
          <p14:tracePt t="99857" x="2574925" y="4138613"/>
          <p14:tracePt t="99864" x="2565400" y="4146550"/>
          <p14:tracePt t="99873" x="2557463" y="4156075"/>
          <p14:tracePt t="99880" x="2557463" y="4171950"/>
          <p14:tracePt t="99888" x="2549525" y="4189413"/>
          <p14:tracePt t="99896" x="2532063" y="4197350"/>
          <p14:tracePt t="99906" x="2514600" y="4224338"/>
          <p14:tracePt t="99913" x="2489200" y="4257675"/>
          <p14:tracePt t="99923" x="2471738" y="4283075"/>
          <p14:tracePt t="99929" x="2455863" y="4308475"/>
          <p14:tracePt t="99943" x="2438400" y="4325938"/>
          <p14:tracePt t="99945" x="2438400" y="4333875"/>
          <p14:tracePt t="99952" x="2430463" y="4341813"/>
          <p14:tracePt t="99960" x="2420938" y="4368800"/>
          <p14:tracePt t="100081" x="2413000" y="4368800"/>
          <p14:tracePt t="100345" x="2413000" y="4359275"/>
          <p14:tracePt t="100353" x="2413000" y="4341813"/>
          <p14:tracePt t="100361" x="2413000" y="4333875"/>
          <p14:tracePt t="100369" x="2413000" y="4316413"/>
          <p14:tracePt t="100376" x="2413000" y="4308475"/>
          <p14:tracePt t="100384" x="2413000" y="4300538"/>
          <p14:tracePt t="100392" x="2420938" y="4283075"/>
          <p14:tracePt t="100400" x="2430463" y="4265613"/>
          <p14:tracePt t="100408" x="2446338" y="4240213"/>
          <p14:tracePt t="100416" x="2446338" y="4224338"/>
          <p14:tracePt t="100424" x="2446338" y="4206875"/>
          <p14:tracePt t="100432" x="2455863" y="4189413"/>
          <p14:tracePt t="100440" x="2471738" y="4156075"/>
          <p14:tracePt t="100448" x="2489200" y="4121150"/>
          <p14:tracePt t="100457" x="2506663" y="4095750"/>
          <p14:tracePt t="100464" x="2549525" y="4027488"/>
          <p14:tracePt t="100473" x="2574925" y="3976688"/>
          <p14:tracePt t="100480" x="2608263" y="3917950"/>
          <p14:tracePt t="100488" x="2668588" y="3824288"/>
          <p14:tracePt t="100496" x="2693988" y="3763963"/>
          <p14:tracePt t="100504" x="2735263" y="3697288"/>
          <p14:tracePt t="100512" x="2770188" y="3636963"/>
          <p14:tracePt t="100521" x="2803525" y="3586163"/>
          <p14:tracePt t="100528" x="2820988" y="3552825"/>
          <p14:tracePt t="100536" x="2838450" y="3492500"/>
          <p14:tracePt t="100544" x="2854325" y="3459163"/>
          <p14:tracePt t="100552" x="2863850" y="3424238"/>
          <p14:tracePt t="100560" x="2871788" y="3398838"/>
          <p14:tracePt t="100568" x="2879725" y="3373438"/>
          <p14:tracePt t="100576" x="2889250" y="3340100"/>
          <p14:tracePt t="100584" x="2897188" y="3322638"/>
          <p14:tracePt t="100592" x="2905125" y="3289300"/>
          <p14:tracePt t="100600" x="2914650" y="3254375"/>
          <p14:tracePt t="100608" x="2930525" y="3238500"/>
          <p14:tracePt t="100616" x="2940050" y="3203575"/>
          <p14:tracePt t="100624" x="2965450" y="3160713"/>
          <p14:tracePt t="100632" x="2973388" y="3109913"/>
          <p14:tracePt t="100640" x="2982913" y="3067050"/>
          <p14:tracePt t="100648" x="2990850" y="3033713"/>
          <p14:tracePt t="100657" x="3008313" y="3000375"/>
          <p14:tracePt t="100664" x="3008313" y="2974975"/>
          <p14:tracePt t="100673" x="3008313" y="2932113"/>
          <p14:tracePt t="100680" x="3008313" y="2897188"/>
          <p14:tracePt t="100688" x="3008313" y="2881313"/>
          <p14:tracePt t="100696" x="3008313" y="2863850"/>
          <p14:tracePt t="100704" x="3008313" y="2838450"/>
          <p14:tracePt t="100712" x="3008313" y="2830513"/>
          <p14:tracePt t="100728" x="3008313" y="2820988"/>
          <p14:tracePt t="100736" x="3008313" y="2805113"/>
          <p14:tracePt t="101241" x="2982913" y="2805113"/>
          <p14:tracePt t="101249" x="2965450" y="2805113"/>
          <p14:tracePt t="101257" x="2955925" y="2805113"/>
          <p14:tracePt t="101264" x="2930525" y="2805113"/>
          <p14:tracePt t="101274" x="2914650" y="2805113"/>
          <p14:tracePt t="101280" x="2905125" y="2805113"/>
          <p14:tracePt t="101289" x="2897188" y="2805113"/>
          <p14:tracePt t="101296" x="2879725" y="2805113"/>
          <p14:tracePt t="101328" x="2871788" y="2805113"/>
          <p14:tracePt t="101377" x="2854325" y="2805113"/>
          <p14:tracePt t="101384" x="2846388" y="2805113"/>
          <p14:tracePt t="101392" x="2820988" y="2805113"/>
          <p14:tracePt t="101408" x="2811463" y="2805113"/>
          <p14:tracePt t="101417" x="2795588" y="2805113"/>
          <p14:tracePt t="101424" x="2795588" y="2795588"/>
          <p14:tracePt t="101433" x="2786063" y="2795588"/>
          <p14:tracePt t="101448" x="2770188" y="2787650"/>
          <p14:tracePt t="101464" x="2752725" y="2778125"/>
          <p14:tracePt t="101473" x="2744788" y="2778125"/>
          <p14:tracePt t="101480" x="2719388" y="2762250"/>
          <p14:tracePt t="101488" x="2701925" y="2762250"/>
          <p14:tracePt t="101496" x="2659063" y="2752725"/>
          <p14:tracePt t="101504" x="2651125" y="2752725"/>
          <p14:tracePt t="101512" x="2633663" y="2744788"/>
          <p14:tracePt t="101521" x="2616200" y="2727325"/>
          <p14:tracePt t="101528" x="2590800" y="2719388"/>
          <p14:tracePt t="101544" x="2582863" y="2711450"/>
          <p14:tracePt t="101560" x="2574925" y="2711450"/>
          <p14:tracePt t="101568" x="2565400" y="2711450"/>
          <p14:tracePt t="101584" x="2557463" y="2711450"/>
          <p14:tracePt t="101592" x="2549525" y="2711450"/>
          <p14:tracePt t="101600" x="2532063" y="2693988"/>
          <p14:tracePt t="101608" x="2514600" y="2686050"/>
          <p14:tracePt t="101616" x="2471738" y="2668588"/>
          <p14:tracePt t="101624" x="2420938" y="2633663"/>
          <p14:tracePt t="101632" x="2387600" y="2625725"/>
          <p14:tracePt t="101641" x="2352675" y="2600325"/>
          <p14:tracePt t="101648" x="2327275" y="2582863"/>
          <p14:tracePt t="101657" x="2301875" y="2574925"/>
          <p14:tracePt t="101664" x="2276475" y="2549525"/>
          <p14:tracePt t="101680" x="2268538" y="2541588"/>
          <p14:tracePt t="101696" x="2251075" y="2524125"/>
          <p14:tracePt t="101776" x="2243138" y="2524125"/>
          <p14:tracePt t="101784" x="2235200" y="2516188"/>
          <p14:tracePt t="101792" x="2235200" y="2506663"/>
          <p14:tracePt t="101808" x="2225675" y="2506663"/>
          <p14:tracePt t="101816" x="2225675" y="2498725"/>
          <p14:tracePt t="101824" x="2217738" y="2481263"/>
          <p14:tracePt t="101848" x="2217738" y="2473325"/>
          <p14:tracePt t="102569" x="2208213" y="2463800"/>
          <p14:tracePt t="102577" x="2200275" y="2463800"/>
          <p14:tracePt t="102585" x="2192338" y="2463800"/>
          <p14:tracePt t="102593" x="2182813" y="2463800"/>
          <p14:tracePt t="102601" x="2174875" y="2481263"/>
          <p14:tracePt t="102610" x="2174875" y="2489200"/>
          <p14:tracePt t="102617" x="2166938" y="2489200"/>
          <p14:tracePt t="102626" x="2157413" y="2516188"/>
          <p14:tracePt t="102632" x="2149475" y="2532063"/>
          <p14:tracePt t="102648" x="2149475" y="2549525"/>
          <p14:tracePt t="102657" x="2149475" y="2557463"/>
          <p14:tracePt t="102664" x="2149475" y="2582863"/>
          <p14:tracePt t="102673" x="2149475" y="2608263"/>
          <p14:tracePt t="102680" x="2132013" y="2643188"/>
          <p14:tracePt t="102688" x="2132013" y="2660650"/>
          <p14:tracePt t="102696" x="2132013" y="2686050"/>
          <p14:tracePt t="102705" x="2132013" y="2719388"/>
          <p14:tracePt t="102712" x="2132013" y="2752725"/>
          <p14:tracePt t="102721" x="2132013" y="2778125"/>
          <p14:tracePt t="102728" x="2132013" y="2805113"/>
          <p14:tracePt t="102736" x="2132013" y="2846388"/>
          <p14:tracePt t="102744" x="2132013" y="2881313"/>
          <p14:tracePt t="102752" x="2132013" y="2906713"/>
          <p14:tracePt t="102760" x="2132013" y="2949575"/>
          <p14:tracePt t="102768" x="2132013" y="3000375"/>
          <p14:tracePt t="102776" x="2132013" y="3051175"/>
          <p14:tracePt t="102784" x="2132013" y="3094038"/>
          <p14:tracePt t="102792" x="2132013" y="3178175"/>
          <p14:tracePt t="102800" x="2132013" y="3238500"/>
          <p14:tracePt t="102808" x="2141538" y="3297238"/>
          <p14:tracePt t="102816" x="2149475" y="3348038"/>
          <p14:tracePt t="102824" x="2157413" y="3408363"/>
          <p14:tracePt t="102832" x="2192338" y="3492500"/>
          <p14:tracePt t="102840" x="2200275" y="3552825"/>
          <p14:tracePt t="102848" x="2235200" y="3646488"/>
          <p14:tracePt t="102857" x="2251075" y="3705225"/>
          <p14:tracePt t="102864" x="2286000" y="3781425"/>
          <p14:tracePt t="102873" x="2293938" y="3816350"/>
          <p14:tracePt t="102880" x="2301875" y="3883025"/>
          <p14:tracePt t="102890" x="2336800" y="3976688"/>
          <p14:tracePt t="102896" x="2336800" y="4037013"/>
          <p14:tracePt t="102904" x="2352675" y="4105275"/>
          <p14:tracePt t="102912" x="2362200" y="4164013"/>
          <p14:tracePt t="102920" x="2362200" y="4224338"/>
          <p14:tracePt t="102928" x="2362200" y="4265613"/>
          <p14:tracePt t="102936" x="2362200" y="4308475"/>
          <p14:tracePt t="102956" x="2362200" y="4376738"/>
          <p14:tracePt t="102960" x="2370138" y="4410075"/>
          <p14:tracePt t="102968" x="2370138" y="4435475"/>
          <p14:tracePt t="102976" x="2387600" y="4486275"/>
          <p14:tracePt t="102984" x="2395538" y="4529138"/>
          <p14:tracePt t="102992" x="2405063" y="4564063"/>
          <p14:tracePt t="103000" x="2413000" y="4589463"/>
          <p14:tracePt t="103008" x="2420938" y="4605338"/>
          <p14:tracePt t="103016" x="2420938" y="4622800"/>
          <p14:tracePt t="103024" x="2430463" y="4640263"/>
          <p14:tracePt t="103096" x="2438400" y="4648200"/>
          <p14:tracePt t="103297" x="2438400" y="4640263"/>
          <p14:tracePt t="103305" x="2438400" y="4622800"/>
          <p14:tracePt t="103313" x="2446338" y="4605338"/>
          <p14:tracePt t="103322" x="2446338" y="4597400"/>
          <p14:tracePt t="103328" x="2463800" y="4554538"/>
          <p14:tracePt t="103337" x="2463800" y="4546600"/>
          <p14:tracePt t="103344" x="2471738" y="4521200"/>
          <p14:tracePt t="103352" x="2489200" y="4478338"/>
          <p14:tracePt t="103360" x="2506663" y="4427538"/>
          <p14:tracePt t="103368" x="2514600" y="4394200"/>
          <p14:tracePt t="103376" x="2524125" y="4351338"/>
          <p14:tracePt t="103384" x="2557463" y="4275138"/>
          <p14:tracePt t="103392" x="2565400" y="4224338"/>
          <p14:tracePt t="103400" x="2590800" y="4156075"/>
          <p14:tracePt t="103408" x="2608263" y="4105275"/>
          <p14:tracePt t="103416" x="2625725" y="4027488"/>
          <p14:tracePt t="103424" x="2633663" y="3986213"/>
          <p14:tracePt t="103432" x="2668588" y="3917950"/>
          <p14:tracePt t="103441" x="2693988" y="3857625"/>
          <p14:tracePt t="103448" x="2709863" y="3798888"/>
          <p14:tracePt t="103458" x="2719388" y="3738563"/>
          <p14:tracePt t="103464" x="2752725" y="3662363"/>
          <p14:tracePt t="103474" x="2770188" y="3629025"/>
          <p14:tracePt t="103480" x="2778125" y="3586163"/>
          <p14:tracePt t="103488" x="2786063" y="3535363"/>
          <p14:tracePt t="103496" x="2811463" y="3475038"/>
          <p14:tracePt t="103504" x="2811463" y="3441700"/>
          <p14:tracePt t="103512" x="2811463" y="3408363"/>
          <p14:tracePt t="103521" x="2811463" y="3365500"/>
          <p14:tracePt t="103528" x="2828925" y="3322638"/>
          <p14:tracePt t="103536" x="2838450" y="3271838"/>
          <p14:tracePt t="103544" x="2854325" y="3228975"/>
          <p14:tracePt t="103552" x="2863850" y="3178175"/>
          <p14:tracePt t="103560" x="2871788" y="3135313"/>
          <p14:tracePt t="103568" x="2879725" y="3101975"/>
          <p14:tracePt t="103576" x="2879725" y="3084513"/>
          <p14:tracePt t="103584" x="2879725" y="3067050"/>
          <p14:tracePt t="103592" x="2879725" y="3041650"/>
          <p14:tracePt t="103600" x="2889250" y="3008313"/>
          <p14:tracePt t="103608" x="2897188" y="3000375"/>
          <p14:tracePt t="103616" x="2897188" y="2982913"/>
          <p14:tracePt t="103624" x="2897188" y="2974975"/>
          <p14:tracePt t="103632" x="2897188" y="2957513"/>
          <p14:tracePt t="103640" x="2897188" y="2949575"/>
          <p14:tracePt t="103657" x="2897188" y="2940050"/>
          <p14:tracePt t="103673" x="2897188" y="2922588"/>
          <p14:tracePt t="104185" x="2897188" y="2914650"/>
          <p14:tracePt t="104192" x="2897188" y="2897188"/>
          <p14:tracePt t="104201" x="2879725" y="2889250"/>
          <p14:tracePt t="104210" x="2863850" y="2871788"/>
          <p14:tracePt t="104225" x="2820988" y="2846388"/>
          <p14:tracePt t="104241" x="2811463" y="2838450"/>
          <p14:tracePt t="104280" x="2795588" y="2830513"/>
          <p14:tracePt t="104288" x="2786063" y="2830513"/>
          <p14:tracePt t="104296" x="2778125" y="2813050"/>
          <p14:tracePt t="104305" x="2760663" y="2795588"/>
          <p14:tracePt t="104312" x="2709863" y="2770188"/>
          <p14:tracePt t="104321" x="2668588" y="2752725"/>
          <p14:tracePt t="104328" x="2633663" y="2744788"/>
          <p14:tracePt t="104336" x="2608263" y="2727325"/>
          <p14:tracePt t="104344" x="2574925" y="2711450"/>
          <p14:tracePt t="104352" x="2540000" y="2701925"/>
          <p14:tracePt t="104360" x="2524125" y="2686050"/>
          <p14:tracePt t="104368" x="2514600" y="2686050"/>
          <p14:tracePt t="104376" x="2506663" y="2686050"/>
          <p14:tracePt t="104400" x="2497138" y="2686050"/>
          <p14:tracePt t="104416" x="2489200" y="2676525"/>
          <p14:tracePt t="104424" x="2481263" y="2676525"/>
          <p14:tracePt t="104432" x="2471738" y="2668588"/>
          <p14:tracePt t="104448" x="2455863" y="2651125"/>
          <p14:tracePt t="104457" x="2438400" y="2651125"/>
          <p14:tracePt t="104464" x="2413000" y="2643188"/>
          <p14:tracePt t="104474" x="2395538" y="2633663"/>
          <p14:tracePt t="104480" x="2370138" y="2617788"/>
          <p14:tracePt t="104488" x="2344738" y="2600325"/>
          <p14:tracePt t="104505" x="2336800" y="2592388"/>
          <p14:tracePt t="104520" x="2327275" y="2592388"/>
          <p14:tracePt t="104616" x="2319338" y="2592388"/>
          <p14:tracePt t="104632" x="2311400" y="2574925"/>
          <p14:tracePt t="104641" x="2311400" y="2566988"/>
          <p14:tracePt t="104648" x="2293938" y="2541588"/>
          <p14:tracePt t="104657" x="2286000" y="2532063"/>
          <p14:tracePt t="104674" x="2286000" y="2516188"/>
          <p14:tracePt t="104680" x="2276475" y="2516188"/>
          <p14:tracePt t="104897" x="2286000" y="2524125"/>
          <p14:tracePt t="104906" x="2293938" y="2541588"/>
          <p14:tracePt t="104913" x="2301875" y="2557463"/>
          <p14:tracePt t="104922" x="2319338" y="2592388"/>
          <p14:tracePt t="104928" x="2344738" y="2617788"/>
          <p14:tracePt t="104936" x="2370138" y="2633663"/>
          <p14:tracePt t="104958" x="2420938" y="2676525"/>
          <p14:tracePt t="104960" x="2463800" y="2701925"/>
          <p14:tracePt t="104968" x="2497138" y="2727325"/>
          <p14:tracePt t="104976" x="2532063" y="2727325"/>
          <p14:tracePt t="104984" x="2574925" y="2762250"/>
          <p14:tracePt t="104992" x="2616200" y="2770188"/>
          <p14:tracePt t="105000" x="2651125" y="2795588"/>
          <p14:tracePt t="105008" x="2676525" y="2805113"/>
          <p14:tracePt t="105016" x="2709863" y="2813050"/>
          <p14:tracePt t="105024" x="2744788" y="2820988"/>
          <p14:tracePt t="105032" x="2770188" y="2846388"/>
          <p14:tracePt t="105048" x="2778125" y="2855913"/>
          <p14:tracePt t="105057" x="2795588" y="2863850"/>
          <p14:tracePt t="105064" x="2811463" y="2871788"/>
          <p14:tracePt t="105074" x="2820988" y="2871788"/>
          <p14:tracePt t="105080" x="2820988" y="2881313"/>
          <p14:tracePt t="105088" x="2828925" y="2889250"/>
          <p14:tracePt t="105096" x="2838450" y="2889250"/>
          <p14:tracePt t="105105" x="2846388" y="2906713"/>
          <p14:tracePt t="105112" x="2854325" y="2914650"/>
          <p14:tracePt t="105128" x="2863850" y="2914650"/>
          <p14:tracePt t="105233" x="2871788" y="2914650"/>
          <p14:tracePt t="105241" x="2879725" y="2914650"/>
          <p14:tracePt t="105273" x="2889250" y="2914650"/>
          <p14:tracePt t="111409" x="2889250" y="2922588"/>
          <p14:tracePt t="111416" x="2879725" y="2922588"/>
          <p14:tracePt t="111426" x="2871788" y="2922588"/>
          <p14:tracePt t="111432" x="2846388" y="2922588"/>
          <p14:tracePt t="111440" x="2820988" y="2922588"/>
          <p14:tracePt t="111448" x="2811463" y="2940050"/>
          <p14:tracePt t="111473" x="2795588" y="2940050"/>
          <p14:tracePt t="112081" x="2803525" y="2940050"/>
          <p14:tracePt t="112089" x="2811463" y="2932113"/>
          <p14:tracePt t="112096" x="2820988" y="2932113"/>
          <p14:tracePt t="112105" x="2828925" y="2922588"/>
          <p14:tracePt t="112112" x="2828925" y="2914650"/>
          <p14:tracePt t="112128" x="2838450" y="2914650"/>
          <p14:tracePt t="112136" x="2854325" y="2914650"/>
          <p14:tracePt t="112176" x="2871788" y="2914650"/>
          <p14:tracePt t="112184" x="2871788" y="2906713"/>
          <p14:tracePt t="112208" x="2889250" y="2897188"/>
          <p14:tracePt t="112216" x="2905125" y="2897188"/>
          <p14:tracePt t="112224" x="2914650" y="2881313"/>
          <p14:tracePt t="112232" x="2922588" y="2881313"/>
          <p14:tracePt t="112240" x="2930525" y="2871788"/>
          <p14:tracePt t="112248" x="2940050" y="2871788"/>
          <p14:tracePt t="112257" x="2947988" y="2863850"/>
          <p14:tracePt t="112273" x="2955925" y="2855913"/>
          <p14:tracePt t="112280" x="2965450" y="2855913"/>
          <p14:tracePt t="112296" x="2965450" y="2846388"/>
          <p14:tracePt t="112304" x="2973388" y="2846388"/>
          <p14:tracePt t="112321" x="2982913" y="2838450"/>
          <p14:tracePt t="112352" x="2998788" y="2838450"/>
          <p14:tracePt t="112360" x="3008313" y="2830513"/>
          <p14:tracePt t="112416" x="3024188" y="2820988"/>
          <p14:tracePt t="112424" x="3033713" y="2820988"/>
          <p14:tracePt t="112432" x="3041650" y="2820988"/>
          <p14:tracePt t="112440" x="3074988" y="2820988"/>
          <p14:tracePt t="112448" x="3084513" y="2820988"/>
          <p14:tracePt t="112457" x="3117850" y="2820988"/>
          <p14:tracePt t="112464" x="3143250" y="2820988"/>
          <p14:tracePt t="112473" x="3168650" y="2813050"/>
          <p14:tracePt t="112480" x="3186113" y="2813050"/>
          <p14:tracePt t="112488" x="3203575" y="2813050"/>
          <p14:tracePt t="112512" x="3228975" y="2805113"/>
          <p14:tracePt t="112625" x="3236913" y="2805113"/>
          <p14:tracePt t="112649" x="3254375" y="2805113"/>
          <p14:tracePt t="112673" x="3262313" y="2813050"/>
          <p14:tracePt t="112713" x="3270250" y="2813050"/>
          <p14:tracePt t="112745" x="3287713" y="2813050"/>
          <p14:tracePt t="112761" x="3297238" y="2813050"/>
          <p14:tracePt t="112769" x="3305175" y="2813050"/>
          <p14:tracePt t="112776" x="3322638" y="2813050"/>
          <p14:tracePt t="112784" x="3330575" y="2813050"/>
          <p14:tracePt t="112792" x="3338513" y="2813050"/>
          <p14:tracePt t="112816" x="3348038" y="2813050"/>
          <p14:tracePt t="112945" x="3355975" y="2820988"/>
          <p14:tracePt t="112961" x="3363913" y="2820988"/>
          <p14:tracePt t="112976" x="3389313" y="2830513"/>
          <p14:tracePt t="113449" x="3389313" y="2838450"/>
          <p14:tracePt t="113793" x="3389313" y="2846388"/>
          <p14:tracePt t="113809" x="3389313" y="2855913"/>
          <p14:tracePt t="113824" x="3389313" y="2871788"/>
          <p14:tracePt t="113945" x="3389313" y="2881313"/>
          <p14:tracePt t="113961" x="3389313" y="2897188"/>
          <p14:tracePt t="113984" x="3389313" y="2906713"/>
          <p14:tracePt t="114049" x="3389313" y="2914650"/>
          <p14:tracePt t="114057" x="3389313" y="2932113"/>
          <p14:tracePt t="114064" x="3389313" y="2957513"/>
          <p14:tracePt t="114074" x="3389313" y="2982913"/>
          <p14:tracePt t="114080" x="3389313" y="2990850"/>
          <p14:tracePt t="114089" x="3389313" y="3025775"/>
          <p14:tracePt t="114096" x="3389313" y="3051175"/>
          <p14:tracePt t="114105" x="3398838" y="3059113"/>
          <p14:tracePt t="114113" x="3398838" y="3067050"/>
          <p14:tracePt t="114122" x="3398838" y="3084513"/>
          <p14:tracePt t="114128" x="3398838" y="3094038"/>
          <p14:tracePt t="114137" x="3398838" y="3101975"/>
          <p14:tracePt t="114152" x="3398838" y="3109913"/>
          <p14:tracePt t="114160" x="3398838" y="3119438"/>
          <p14:tracePt t="114169" x="3398838" y="3135313"/>
          <p14:tracePt t="114176" x="3398838" y="3160713"/>
          <p14:tracePt t="114184" x="3398838" y="3195638"/>
          <p14:tracePt t="114192" x="3398838" y="3228975"/>
          <p14:tracePt t="114201" x="3398838" y="3246438"/>
          <p14:tracePt t="114208" x="3398838" y="3279775"/>
          <p14:tracePt t="114216" x="3398838" y="3314700"/>
          <p14:tracePt t="114225" x="3398838" y="3340100"/>
          <p14:tracePt t="114232" x="3398838" y="3365500"/>
          <p14:tracePt t="114240" x="3398838" y="3390900"/>
          <p14:tracePt t="114248" x="3398838" y="3424238"/>
          <p14:tracePt t="114257" x="3398838" y="3433763"/>
          <p14:tracePt t="114264" x="3398838" y="3467100"/>
          <p14:tracePt t="114273" x="3398838" y="3502025"/>
          <p14:tracePt t="114280" x="3406775" y="3509963"/>
          <p14:tracePt t="114288" x="3406775" y="3543300"/>
          <p14:tracePt t="114296" x="3424238" y="3568700"/>
          <p14:tracePt t="114305" x="3424238" y="3578225"/>
          <p14:tracePt t="114312" x="3424238" y="3611563"/>
          <p14:tracePt t="114321" x="3432175" y="3629025"/>
          <p14:tracePt t="114328" x="3432175" y="3654425"/>
          <p14:tracePt t="114336" x="3432175" y="3662363"/>
          <p14:tracePt t="114344" x="3432175" y="3687763"/>
          <p14:tracePt t="114352" x="3432175" y="3697288"/>
          <p14:tracePt t="114360" x="3441700" y="3705225"/>
          <p14:tracePt t="114368" x="3441700" y="3722688"/>
          <p14:tracePt t="114376" x="3441700" y="3738563"/>
          <p14:tracePt t="114384" x="3441700" y="3773488"/>
          <p14:tracePt t="114392" x="3467100" y="3806825"/>
          <p14:tracePt t="114400" x="3475038" y="3857625"/>
          <p14:tracePt t="114408" x="3475038" y="3900488"/>
          <p14:tracePt t="114416" x="3492500" y="3951288"/>
          <p14:tracePt t="114424" x="3508375" y="4011613"/>
          <p14:tracePt t="114432" x="3517900" y="4044950"/>
          <p14:tracePt t="114441" x="3525838" y="4087813"/>
          <p14:tracePt t="114448" x="3533775" y="4121150"/>
          <p14:tracePt t="114457" x="3551238" y="4146550"/>
          <p14:tracePt t="114464" x="3551238" y="4156075"/>
          <p14:tracePt t="114473" x="3559175" y="4171950"/>
          <p14:tracePt t="114480" x="3559175" y="4197350"/>
          <p14:tracePt t="114488" x="3568700" y="4206875"/>
          <p14:tracePt t="114496" x="3576638" y="4214813"/>
          <p14:tracePt t="114504" x="3594100" y="4240213"/>
          <p14:tracePt t="114512" x="3602038" y="4240213"/>
          <p14:tracePt t="114521" x="3611563" y="4249738"/>
          <p14:tracePt t="114528" x="3619500" y="4257675"/>
          <p14:tracePt t="114536" x="3627438" y="4265613"/>
          <p14:tracePt t="114552" x="3636963" y="4265613"/>
          <p14:tracePt t="114568" x="3636963" y="4275138"/>
          <p14:tracePt t="114616" x="3636963" y="4283075"/>
          <p14:tracePt t="114632" x="3636963" y="4291013"/>
          <p14:tracePt t="114648" x="3636963" y="4300538"/>
          <p14:tracePt t="114664" x="3636963" y="4308475"/>
          <p14:tracePt t="114769" x="3627438" y="4283075"/>
          <p14:tracePt t="114777" x="3619500" y="4265613"/>
          <p14:tracePt t="114785" x="3611563" y="4240213"/>
          <p14:tracePt t="114793" x="3594100" y="4206875"/>
          <p14:tracePt t="114800" x="3576638" y="4171950"/>
          <p14:tracePt t="114808" x="3568700" y="4121150"/>
          <p14:tracePt t="114816" x="3533775" y="4044950"/>
          <p14:tracePt t="114824" x="3525838" y="3976688"/>
          <p14:tracePt t="114832" x="3500438" y="3883025"/>
          <p14:tracePt t="114841" x="3467100" y="3798888"/>
          <p14:tracePt t="114848" x="3449638" y="3697288"/>
          <p14:tracePt t="114857" x="3424238" y="3611563"/>
          <p14:tracePt t="114864" x="3406775" y="3535363"/>
          <p14:tracePt t="114873" x="3373438" y="3441700"/>
          <p14:tracePt t="114880" x="3363913" y="3398838"/>
          <p14:tracePt t="114888" x="3348038" y="3355975"/>
          <p14:tracePt t="114896" x="3338513" y="3305175"/>
          <p14:tracePt t="114904" x="3338513" y="3279775"/>
          <p14:tracePt t="114912" x="3322638" y="3246438"/>
          <p14:tracePt t="114921" x="3313113" y="3228975"/>
          <p14:tracePt t="114928" x="3313113" y="3203575"/>
          <p14:tracePt t="114941" x="3305175" y="3170238"/>
          <p14:tracePt t="114944" x="3279775" y="3144838"/>
          <p14:tracePt t="114952" x="3270250" y="3135313"/>
          <p14:tracePt t="114960" x="3270250" y="3127375"/>
          <p14:tracePt t="114968" x="3262313" y="3101975"/>
          <p14:tracePt t="114976" x="3244850" y="3084513"/>
          <p14:tracePt t="114984" x="3228975" y="3059113"/>
          <p14:tracePt t="114992" x="3228975" y="3051175"/>
          <p14:tracePt t="115000" x="3211513" y="3033713"/>
          <p14:tracePt t="115008" x="3194050" y="3025775"/>
          <p14:tracePt t="115016" x="3186113" y="3016250"/>
          <p14:tracePt t="115024" x="3178175" y="3000375"/>
          <p14:tracePt t="115032" x="3168650" y="2990850"/>
          <p14:tracePt t="115041" x="3152775" y="2957513"/>
          <p14:tracePt t="115048" x="3152775" y="2949575"/>
          <p14:tracePt t="115057" x="3143250" y="2940050"/>
          <p14:tracePt t="115064" x="3135313" y="2932113"/>
          <p14:tracePt t="115073" x="3127375" y="2922588"/>
          <p14:tracePt t="115096" x="3127375" y="2914650"/>
          <p14:tracePt t="115128" x="3117850" y="2914650"/>
          <p14:tracePt t="115136" x="3100388" y="2914650"/>
          <p14:tracePt t="115144" x="3084513" y="2914650"/>
          <p14:tracePt t="115152" x="3067050" y="2914650"/>
          <p14:tracePt t="115160" x="3041650" y="2914650"/>
          <p14:tracePt t="115168" x="3024188" y="2914650"/>
          <p14:tracePt t="115176" x="3008313" y="2906713"/>
          <p14:tracePt t="115184" x="2998788" y="2906713"/>
          <p14:tracePt t="115248" x="2990850" y="2897188"/>
          <p14:tracePt t="115337" x="2990850" y="2889250"/>
          <p14:tracePt t="115432" x="2998788" y="2889250"/>
          <p14:tracePt t="115448" x="2998788" y="2914650"/>
          <p14:tracePt t="115458" x="2998788" y="2932113"/>
          <p14:tracePt t="115464" x="2998788" y="2965450"/>
          <p14:tracePt t="115473" x="2998788" y="3000375"/>
          <p14:tracePt t="115480" x="2998788" y="3041650"/>
          <p14:tracePt t="115489" x="2990850" y="3059113"/>
          <p14:tracePt t="115496" x="2990850" y="3101975"/>
          <p14:tracePt t="115505" x="2982913" y="3144838"/>
          <p14:tracePt t="115512" x="2973388" y="3195638"/>
          <p14:tracePt t="115522" x="2940050" y="3254375"/>
          <p14:tracePt t="115528" x="2930525" y="3297238"/>
          <p14:tracePt t="115537" x="2922588" y="3330575"/>
          <p14:tracePt t="115544" x="2905125" y="3382963"/>
          <p14:tracePt t="115552" x="2897188" y="3424238"/>
          <p14:tracePt t="115560" x="2889250" y="3459163"/>
          <p14:tracePt t="115568" x="2863850" y="3502025"/>
          <p14:tracePt t="115576" x="2838450" y="3543300"/>
          <p14:tracePt t="115584" x="2828925" y="3594100"/>
          <p14:tracePt t="115593" x="2803525" y="3629025"/>
          <p14:tracePt t="115601" x="2795588" y="3662363"/>
          <p14:tracePt t="115608" x="2786063" y="3687763"/>
          <p14:tracePt t="115616" x="2770188" y="3722688"/>
          <p14:tracePt t="115625" x="2760663" y="3730625"/>
          <p14:tracePt t="115632" x="2752725" y="3763963"/>
          <p14:tracePt t="115641" x="2752725" y="3790950"/>
          <p14:tracePt t="115648" x="2752725" y="3798888"/>
          <p14:tracePt t="115657" x="2735263" y="3832225"/>
          <p14:tracePt t="115664" x="2735263" y="3849688"/>
          <p14:tracePt t="115674" x="2727325" y="3875088"/>
          <p14:tracePt t="115680" x="2719388" y="3908425"/>
          <p14:tracePt t="115689" x="2684463" y="3943350"/>
          <p14:tracePt t="115696" x="2668588" y="3976688"/>
          <p14:tracePt t="115705" x="2641600" y="4027488"/>
          <p14:tracePt t="115712" x="2625725" y="4052888"/>
          <p14:tracePt t="115722" x="2600325" y="4105275"/>
          <p14:tracePt t="115728" x="2590800" y="4113213"/>
          <p14:tracePt t="115737" x="2582863" y="4138613"/>
          <p14:tracePt t="115744" x="2557463" y="4156075"/>
          <p14:tracePt t="115753" x="2549525" y="4171950"/>
          <p14:tracePt t="115873" x="2549525" y="4181475"/>
          <p14:tracePt t="115881" x="2549525" y="4189413"/>
          <p14:tracePt t="115896" x="2540000" y="4206875"/>
          <p14:tracePt t="115905" x="2540000" y="4214813"/>
          <p14:tracePt t="115912" x="2524125" y="4224338"/>
          <p14:tracePt t="115928" x="2524125" y="4232275"/>
          <p14:tracePt t="117097" x="2514600" y="4240213"/>
          <p14:tracePt t="119233" x="2524125" y="4240213"/>
          <p14:tracePt t="119242" x="2532063" y="4240213"/>
          <p14:tracePt t="119385" x="2540000" y="4240213"/>
          <p14:tracePt t="119401" x="2549525" y="4240213"/>
          <p14:tracePt t="119409" x="2557463" y="4240213"/>
          <p14:tracePt t="119456" x="2574925" y="4240213"/>
          <p14:tracePt t="121353" x="2565400" y="4240213"/>
          <p14:tracePt t="121360" x="2557463" y="4240213"/>
          <p14:tracePt t="123441" x="2549525" y="4265613"/>
          <p14:tracePt t="123449" x="2549525" y="4275138"/>
          <p14:tracePt t="123458" x="2549525" y="4283075"/>
          <p14:tracePt t="123465" x="2549525" y="4308475"/>
          <p14:tracePt t="123480" x="2549525" y="4316413"/>
          <p14:tracePt t="123489" x="2549525" y="4333875"/>
          <p14:tracePt t="123496" x="2549525" y="4341813"/>
          <p14:tracePt t="123505" x="2549525" y="4351338"/>
          <p14:tracePt t="123521" x="2557463" y="4359275"/>
          <p14:tracePt t="123528" x="2557463" y="4368800"/>
          <p14:tracePt t="123536" x="2557463" y="4376738"/>
          <p14:tracePt t="123544" x="2557463" y="4394200"/>
          <p14:tracePt t="123552" x="2565400" y="4410075"/>
          <p14:tracePt t="123560" x="2582863" y="4435475"/>
          <p14:tracePt t="123568" x="2590800" y="4460875"/>
          <p14:tracePt t="123576" x="2600325" y="4486275"/>
          <p14:tracePt t="123584" x="2600325" y="4503738"/>
          <p14:tracePt t="123592" x="2608263" y="4529138"/>
          <p14:tracePt t="123600" x="2633663" y="4564063"/>
          <p14:tracePt t="123608" x="2633663" y="4572000"/>
          <p14:tracePt t="123616" x="2641600" y="4589463"/>
          <p14:tracePt t="123632" x="2641600" y="4597400"/>
          <p14:tracePt t="123648" x="2641600" y="4622800"/>
          <p14:tracePt t="123657" x="2651125" y="4630738"/>
          <p14:tracePt t="123673" x="2659063" y="4648200"/>
          <p14:tracePt t="123680" x="2668588" y="4665663"/>
          <p14:tracePt t="123688" x="2676525" y="4673600"/>
          <p14:tracePt t="123696" x="2684463" y="4691063"/>
          <p14:tracePt t="123704" x="2701925" y="4724400"/>
          <p14:tracePt t="123712" x="2709863" y="4741863"/>
          <p14:tracePt t="123721" x="2709863" y="4749800"/>
          <p14:tracePt t="123728" x="2709863" y="4775200"/>
          <p14:tracePt t="123737" x="2719388" y="4792663"/>
          <p14:tracePt t="123744" x="2719388" y="4810125"/>
          <p14:tracePt t="123752" x="2735263" y="4827588"/>
          <p14:tracePt t="123760" x="2735263" y="4843463"/>
          <p14:tracePt t="123776" x="2744788" y="4852988"/>
          <p14:tracePt t="123784" x="2744788" y="4878388"/>
          <p14:tracePt t="123792" x="2744788" y="4886325"/>
          <p14:tracePt t="123801" x="2752725" y="4919663"/>
          <p14:tracePt t="123808" x="2752725" y="4962525"/>
          <p14:tracePt t="123816" x="2760663" y="5013325"/>
          <p14:tracePt t="123824" x="2760663" y="5064125"/>
          <p14:tracePt t="123832" x="2795588" y="5132388"/>
          <p14:tracePt t="123841" x="2803525" y="5175250"/>
          <p14:tracePt t="123848" x="2811463" y="5226050"/>
          <p14:tracePt t="123857" x="2828925" y="5260975"/>
          <p14:tracePt t="123864" x="2838450" y="5276850"/>
          <p14:tracePt t="123874" x="2838450" y="5286375"/>
          <p14:tracePt t="123880" x="2838450" y="5294313"/>
          <p14:tracePt t="123888" x="2838450" y="5302250"/>
          <p14:tracePt t="123904" x="2838450" y="5311775"/>
          <p14:tracePt t="123912" x="2838450" y="5319713"/>
          <p14:tracePt t="123921" x="2846388" y="5327650"/>
          <p14:tracePt t="123928" x="2863850" y="5362575"/>
          <p14:tracePt t="123941" x="2879725" y="5405438"/>
          <p14:tracePt t="123944" x="2889250" y="5413375"/>
          <p14:tracePt t="123952" x="2905125" y="5446713"/>
          <p14:tracePt t="123960" x="2914650" y="5456238"/>
          <p14:tracePt t="123976" x="2922588" y="5472113"/>
          <p14:tracePt t="124081" x="2914650" y="5472113"/>
          <p14:tracePt t="124097" x="2905125" y="5472113"/>
          <p14:tracePt t="124144" x="2905125" y="5456238"/>
          <p14:tracePt t="124161" x="2905125" y="5446713"/>
          <p14:tracePt t="124169" x="2905125" y="5430838"/>
          <p14:tracePt t="124177" x="2905125" y="5421313"/>
          <p14:tracePt t="124185" x="2905125" y="5413375"/>
          <p14:tracePt t="124193" x="2905125" y="5395913"/>
          <p14:tracePt t="124201" x="2905125" y="5387975"/>
          <p14:tracePt t="124208" x="2905125" y="5380038"/>
          <p14:tracePt t="124216" x="2905125" y="5353050"/>
          <p14:tracePt t="124225" x="2914650" y="5294313"/>
          <p14:tracePt t="124232" x="2930525" y="5276850"/>
          <p14:tracePt t="124240" x="2947988" y="5243513"/>
          <p14:tracePt t="124248" x="2990850" y="5192713"/>
          <p14:tracePt t="124257" x="3024188" y="5149850"/>
          <p14:tracePt t="124264" x="3092450" y="5099050"/>
          <p14:tracePt t="124274" x="3143250" y="5056188"/>
          <p14:tracePt t="124280" x="3219450" y="4997450"/>
          <p14:tracePt t="124288" x="3287713" y="4946650"/>
          <p14:tracePt t="124296" x="3363913" y="4886325"/>
          <p14:tracePt t="124305" x="3457575" y="4835525"/>
          <p14:tracePt t="124312" x="3517900" y="4792663"/>
          <p14:tracePt t="124321" x="3586163" y="4733925"/>
          <p14:tracePt t="124328" x="3619500" y="4708525"/>
          <p14:tracePt t="124336" x="3670300" y="4657725"/>
          <p14:tracePt t="124344" x="3713163" y="4614863"/>
          <p14:tracePt t="124352" x="3746500" y="4597400"/>
          <p14:tracePt t="124360" x="3756025" y="4579938"/>
          <p14:tracePt t="124368" x="3763963" y="4554538"/>
          <p14:tracePt t="124376" x="3763963" y="4546600"/>
          <p14:tracePt t="124384" x="3763963" y="4529138"/>
          <p14:tracePt t="124392" x="3763963" y="4521200"/>
          <p14:tracePt t="124408" x="3771900" y="4503738"/>
          <p14:tracePt t="124416" x="3781425" y="4503738"/>
          <p14:tracePt t="124432" x="3789363" y="4495800"/>
          <p14:tracePt t="124448" x="3789363" y="4486275"/>
          <p14:tracePt t="124474" x="3789363" y="4478338"/>
          <p14:tracePt t="124488" x="3789363" y="4460875"/>
          <p14:tracePt t="124512" x="3789363" y="4452938"/>
          <p14:tracePt t="124528" x="3789363" y="4435475"/>
          <p14:tracePt t="124544" x="3781425" y="4419600"/>
          <p14:tracePt t="124560" x="3771900" y="4402138"/>
          <p14:tracePt t="124576" x="3756025" y="4376738"/>
          <p14:tracePt t="124584" x="3746500" y="4368800"/>
          <p14:tracePt t="124601" x="3738563" y="4359275"/>
          <p14:tracePt t="124656" x="3738563" y="4351338"/>
          <p14:tracePt t="124737" x="3729038" y="4351338"/>
          <p14:tracePt t="124745" x="3721100" y="4351338"/>
          <p14:tracePt t="124752" x="3713163" y="4351338"/>
          <p14:tracePt t="124760" x="3687763" y="4351338"/>
          <p14:tracePt t="124768" x="3670300" y="4351338"/>
          <p14:tracePt t="124776" x="3652838" y="4351338"/>
          <p14:tracePt t="124784" x="3636963" y="4351338"/>
          <p14:tracePt t="124792" x="3627438" y="4351338"/>
          <p14:tracePt t="124832" x="3619500" y="4351338"/>
          <p14:tracePt t="124856" x="3611563" y="4351338"/>
          <p14:tracePt t="124864" x="3602038" y="4351338"/>
          <p14:tracePt t="124880" x="3594100" y="4359275"/>
          <p14:tracePt t="124889" x="3586163" y="4359275"/>
          <p14:tracePt t="124896" x="3576638" y="4368800"/>
          <p14:tracePt t="124905" x="3576638" y="4376738"/>
          <p14:tracePt t="124928" x="3568700" y="4384675"/>
          <p14:tracePt t="124936" x="3568700" y="4394200"/>
          <p14:tracePt t="124944" x="3551238" y="4410075"/>
          <p14:tracePt t="124957" x="3543300" y="4435475"/>
          <p14:tracePt t="124960" x="3543300" y="4452938"/>
          <p14:tracePt t="124968" x="3533775" y="4486275"/>
          <p14:tracePt t="124976" x="3533775" y="4503738"/>
          <p14:tracePt t="124984" x="3533775" y="4521200"/>
          <p14:tracePt t="124992" x="3533775" y="4538663"/>
          <p14:tracePt t="125000" x="3533775" y="4564063"/>
          <p14:tracePt t="125008" x="3533775" y="4572000"/>
          <p14:tracePt t="125016" x="3517900" y="4597400"/>
          <p14:tracePt t="125024" x="3508375" y="4614863"/>
          <p14:tracePt t="125032" x="3500438" y="4622800"/>
          <p14:tracePt t="125040" x="3500438" y="4640263"/>
          <p14:tracePt t="125048" x="3475038" y="4673600"/>
          <p14:tracePt t="125057" x="3467100" y="4691063"/>
          <p14:tracePt t="125064" x="3457575" y="4716463"/>
          <p14:tracePt t="125073" x="3449638" y="4733925"/>
          <p14:tracePt t="125080" x="3432175" y="4767263"/>
          <p14:tracePt t="125090" x="3424238" y="4784725"/>
          <p14:tracePt t="125096" x="3414713" y="4810125"/>
          <p14:tracePt t="125104" x="3406775" y="4835525"/>
          <p14:tracePt t="125120" x="3398838" y="4860925"/>
          <p14:tracePt t="125128" x="3389313" y="4868863"/>
          <p14:tracePt t="125136" x="3389313" y="4878388"/>
          <p14:tracePt t="125144" x="3373438" y="4911725"/>
          <p14:tracePt t="125160" x="3355975" y="4937125"/>
          <p14:tracePt t="125168" x="3348038" y="4954588"/>
          <p14:tracePt t="125176" x="3338513" y="4954588"/>
          <p14:tracePt t="125184" x="3330575" y="4987925"/>
          <p14:tracePt t="125192" x="3322638" y="4987925"/>
          <p14:tracePt t="125200" x="3313113" y="5005388"/>
          <p14:tracePt t="125208" x="3305175" y="5013325"/>
          <p14:tracePt t="125232" x="3297238" y="5022850"/>
          <p14:tracePt t="125240" x="3287713" y="5030788"/>
          <p14:tracePt t="125248" x="3279775" y="5038725"/>
          <p14:tracePt t="125256" x="3279775" y="5048250"/>
          <p14:tracePt t="125264" x="3254375" y="5073650"/>
          <p14:tracePt t="125280" x="3244850" y="5091113"/>
          <p14:tracePt t="125289" x="3236913" y="5116513"/>
          <p14:tracePt t="125296" x="3228975" y="5116513"/>
          <p14:tracePt t="125304" x="3211513" y="5132388"/>
          <p14:tracePt t="125312" x="3194050" y="5157788"/>
          <p14:tracePt t="125320" x="3186113" y="5167313"/>
          <p14:tracePt t="125328" x="3178175" y="5167313"/>
          <p14:tracePt t="125344" x="3178175" y="5175250"/>
          <p14:tracePt t="125352" x="3178175" y="5183188"/>
          <p14:tracePt t="125376" x="3160713" y="5200650"/>
          <p14:tracePt t="125384" x="3160713" y="5208588"/>
          <p14:tracePt t="125392" x="3152775" y="5218113"/>
          <p14:tracePt t="125400" x="3152775" y="5226050"/>
          <p14:tracePt t="125408" x="3143250" y="5243513"/>
          <p14:tracePt t="125416" x="3135313" y="5260975"/>
          <p14:tracePt t="125424" x="3135313" y="5276850"/>
          <p14:tracePt t="125432" x="3135313" y="5286375"/>
          <p14:tracePt t="125448" x="3135313" y="5294313"/>
          <p14:tracePt t="125457" x="3135313" y="5311775"/>
          <p14:tracePt t="125480" x="3135313" y="5319713"/>
          <p14:tracePt t="125489" x="3135313" y="5327650"/>
          <p14:tracePt t="125496" x="3135313" y="5337175"/>
          <p14:tracePt t="125504" x="3135313" y="5345113"/>
          <p14:tracePt t="125512" x="3135313" y="5353050"/>
          <p14:tracePt t="125521" x="3135313" y="5370513"/>
          <p14:tracePt t="125544" x="3135313" y="5380038"/>
          <p14:tracePt t="125673" x="3127375" y="5380038"/>
          <p14:tracePt t="125753" x="3127375" y="5370513"/>
          <p14:tracePt t="125776" x="3127375" y="5362575"/>
          <p14:tracePt t="125881" x="3127375" y="5353050"/>
          <p14:tracePt t="125913" x="3127375" y="5345113"/>
          <p14:tracePt t="126057" x="3117850" y="5345113"/>
          <p14:tracePt t="126073" x="3084513" y="5345113"/>
          <p14:tracePt t="126080" x="3067050" y="5345113"/>
          <p14:tracePt t="126089" x="3049588" y="5345113"/>
          <p14:tracePt t="126096" x="3016250" y="5345113"/>
          <p14:tracePt t="126104" x="2990850" y="5345113"/>
          <p14:tracePt t="126112" x="2973388" y="5345113"/>
          <p14:tracePt t="126121" x="2947988" y="5345113"/>
          <p14:tracePt t="127232" x="2940050" y="5345113"/>
          <p14:tracePt t="127409" x="2930525" y="5337175"/>
          <p14:tracePt t="127432" x="2930525" y="5327650"/>
          <p14:tracePt t="127472" x="2930525" y="5319713"/>
          <p14:tracePt t="127593" x="2930525" y="5327650"/>
          <p14:tracePt t="127609" x="2930525" y="5337175"/>
          <p14:tracePt t="127625" x="2930525" y="5345113"/>
          <p14:tracePt t="127841" x="2930525" y="5353050"/>
          <p14:tracePt t="127873" x="2940050" y="5353050"/>
          <p14:tracePt t="127896" x="2947988" y="5345113"/>
          <p14:tracePt t="127928" x="2965450" y="5345113"/>
          <p14:tracePt t="128217" x="2965450" y="5327650"/>
          <p14:tracePt t="128233" x="2965450" y="5319713"/>
          <p14:tracePt t="128248" x="2965450" y="5311775"/>
          <p14:tracePt t="128328" x="2947988" y="5311775"/>
          <p14:tracePt t="128336" x="2940050" y="5311775"/>
          <p14:tracePt t="128344" x="2930525" y="5311775"/>
          <p14:tracePt t="128352" x="2914650" y="5311775"/>
          <p14:tracePt t="128360" x="2889250" y="5311775"/>
          <p14:tracePt t="128368" x="2863850" y="5311775"/>
          <p14:tracePt t="128384" x="2846388" y="5311775"/>
          <p14:tracePt t="128400" x="2838450" y="5311775"/>
          <p14:tracePt t="128601" x="2820988" y="5311775"/>
          <p14:tracePt t="128608" x="2778125" y="5311775"/>
          <p14:tracePt t="128617" x="2701925" y="5337175"/>
          <p14:tracePt t="128626" x="2641600" y="5337175"/>
          <p14:tracePt t="128632" x="2557463" y="5345113"/>
          <p14:tracePt t="128641" x="2481263" y="5370513"/>
          <p14:tracePt t="128648" x="2438400" y="5387975"/>
          <p14:tracePt t="128658" x="2387600" y="5405438"/>
          <p14:tracePt t="128664" x="2327275" y="5438775"/>
          <p14:tracePt t="128674" x="2276475" y="5456238"/>
          <p14:tracePt t="128680" x="2243138" y="5481638"/>
          <p14:tracePt t="128689" x="2166938" y="5524500"/>
          <p14:tracePt t="128696" x="2098675" y="5557838"/>
          <p14:tracePt t="128705" x="2012950" y="5600700"/>
          <p14:tracePt t="128713" x="1878013" y="5659438"/>
          <p14:tracePt t="128721" x="1708150" y="5727700"/>
          <p14:tracePt t="128728" x="1495425" y="5821363"/>
          <p14:tracePt t="128736" x="1290638" y="5940425"/>
          <p14:tracePt t="128744" x="1087438" y="6084888"/>
          <p14:tracePt t="128753" x="884238" y="6246813"/>
          <p14:tracePt t="128760" x="671513" y="6424613"/>
          <p14:tracePt t="128769" x="534988" y="6561138"/>
          <p14:tracePt t="128776" x="407988" y="6764338"/>
          <p14:tracePt t="172457" x="12106275" y="187325"/>
          <p14:tracePt t="172464" x="12004675" y="195263"/>
          <p14:tracePt t="172473" x="11877675" y="212725"/>
          <p14:tracePt t="172480" x="11699875" y="238125"/>
          <p14:tracePt t="172488" x="11469688" y="238125"/>
          <p14:tracePt t="172496" x="11112500" y="255588"/>
          <p14:tracePt t="172505" x="10594975" y="255588"/>
          <p14:tracePt t="172512" x="10110788" y="255588"/>
          <p14:tracePt t="172522" x="9558338" y="255588"/>
          <p14:tracePt t="172528" x="8929688" y="255588"/>
          <p14:tracePt t="172536" x="8351838" y="246063"/>
          <p14:tracePt t="172544" x="7705725" y="177800"/>
          <p14:tracePt t="172552" x="7008813" y="93663"/>
          <p14:tracePt t="172560" x="6415088" y="79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t="6600" r="10650"/>
          <a:stretch/>
        </p:blipFill>
        <p:spPr>
          <a:xfrm>
            <a:off x="750276" y="878499"/>
            <a:ext cx="5216769" cy="566507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270738" y="108035"/>
            <a:ext cx="6127190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Trigonum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omotracheale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infrahyoida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334333" y="878499"/>
            <a:ext cx="585766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C00000"/>
                </a:solidFill>
              </a:rPr>
              <a:t>Povrchové vrstvy: </a:t>
            </a:r>
          </a:p>
          <a:p>
            <a:pPr>
              <a:lnSpc>
                <a:spcPct val="150000"/>
              </a:lnSpc>
            </a:pPr>
            <a:r>
              <a:rPr lang="cs-CZ" b="1" dirty="0"/>
              <a:t>kůže (</a:t>
            </a:r>
            <a:r>
              <a:rPr lang="cs-CZ" b="1" dirty="0" err="1"/>
              <a:t>prominentia</a:t>
            </a:r>
            <a:r>
              <a:rPr lang="cs-CZ" b="1" dirty="0"/>
              <a:t> </a:t>
            </a:r>
            <a:r>
              <a:rPr lang="cs-CZ" b="1" dirty="0" err="1"/>
              <a:t>laryngea</a:t>
            </a:r>
            <a:r>
              <a:rPr lang="cs-CZ" b="1" dirty="0"/>
              <a:t>)</a:t>
            </a:r>
          </a:p>
          <a:p>
            <a:pPr>
              <a:lnSpc>
                <a:spcPct val="150000"/>
              </a:lnSpc>
            </a:pPr>
            <a:r>
              <a:rPr lang="cs-CZ" b="1" dirty="0"/>
              <a:t>m. </a:t>
            </a:r>
            <a:r>
              <a:rPr lang="cs-CZ" b="1" dirty="0" err="1"/>
              <a:t>platysma</a:t>
            </a:r>
            <a:r>
              <a:rPr lang="cs-CZ" b="1" dirty="0"/>
              <a:t> (větve </a:t>
            </a:r>
            <a:r>
              <a:rPr lang="cs-CZ" b="1" dirty="0" err="1"/>
              <a:t>ansa</a:t>
            </a:r>
            <a:r>
              <a:rPr lang="cs-CZ" b="1" dirty="0"/>
              <a:t> </a:t>
            </a:r>
            <a:r>
              <a:rPr lang="cs-CZ" b="1" dirty="0" err="1"/>
              <a:t>cervicalis</a:t>
            </a:r>
            <a:r>
              <a:rPr lang="cs-CZ" b="1" dirty="0"/>
              <a:t> </a:t>
            </a:r>
            <a:r>
              <a:rPr lang="cs-CZ" b="1" dirty="0" err="1"/>
              <a:t>spf</a:t>
            </a:r>
            <a:r>
              <a:rPr lang="cs-CZ" b="1" dirty="0"/>
              <a:t>.)</a:t>
            </a:r>
          </a:p>
          <a:p>
            <a:pPr>
              <a:lnSpc>
                <a:spcPct val="150000"/>
              </a:lnSpc>
            </a:pPr>
            <a:r>
              <a:rPr lang="cs-CZ" b="1" dirty="0"/>
              <a:t>lamina </a:t>
            </a:r>
            <a:r>
              <a:rPr lang="cs-CZ" b="1" dirty="0" err="1"/>
              <a:t>spf</a:t>
            </a:r>
            <a:r>
              <a:rPr lang="cs-CZ" b="1" dirty="0"/>
              <a:t>. krční fascie</a:t>
            </a:r>
          </a:p>
          <a:p>
            <a:pPr>
              <a:lnSpc>
                <a:spcPct val="150000"/>
              </a:lnSpc>
            </a:pPr>
            <a:r>
              <a:rPr lang="cs-CZ" b="1" dirty="0" err="1"/>
              <a:t>vena</a:t>
            </a:r>
            <a:r>
              <a:rPr lang="cs-CZ" b="1" dirty="0"/>
              <a:t> </a:t>
            </a:r>
            <a:r>
              <a:rPr lang="cs-CZ" b="1" dirty="0" err="1"/>
              <a:t>jugularis</a:t>
            </a:r>
            <a:r>
              <a:rPr lang="cs-CZ" b="1" dirty="0"/>
              <a:t> ant.</a:t>
            </a:r>
          </a:p>
          <a:p>
            <a:pPr>
              <a:lnSpc>
                <a:spcPct val="150000"/>
              </a:lnSpc>
            </a:pPr>
            <a:r>
              <a:rPr lang="cs-CZ" b="1" dirty="0"/>
              <a:t>lamina </a:t>
            </a:r>
            <a:r>
              <a:rPr lang="cs-CZ" b="1" dirty="0" err="1"/>
              <a:t>praetrachealis</a:t>
            </a:r>
            <a:r>
              <a:rPr lang="cs-CZ" b="1" dirty="0"/>
              <a:t> krční fascie</a:t>
            </a:r>
          </a:p>
          <a:p>
            <a:pPr>
              <a:lnSpc>
                <a:spcPct val="150000"/>
              </a:lnSpc>
            </a:pP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 err="1">
                <a:solidFill>
                  <a:srgbClr val="C00000"/>
                </a:solidFill>
              </a:rPr>
              <a:t>Spatium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suprasternale</a:t>
            </a:r>
            <a:r>
              <a:rPr lang="cs-CZ" b="1" dirty="0"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cs-CZ" b="1" dirty="0"/>
              <a:t>(nad sternem, mezi lamina </a:t>
            </a:r>
            <a:r>
              <a:rPr lang="cs-CZ" b="1" dirty="0" err="1"/>
              <a:t>spf</a:t>
            </a:r>
            <a:r>
              <a:rPr lang="cs-CZ" b="1" dirty="0"/>
              <a:t>. a </a:t>
            </a:r>
            <a:r>
              <a:rPr lang="cs-CZ" b="1" dirty="0" err="1"/>
              <a:t>praetrachealis</a:t>
            </a:r>
            <a:r>
              <a:rPr lang="cs-CZ" b="1" dirty="0"/>
              <a:t> krční fascie)</a:t>
            </a:r>
          </a:p>
          <a:p>
            <a:pPr>
              <a:lnSpc>
                <a:spcPct val="150000"/>
              </a:lnSpc>
            </a:pPr>
            <a:r>
              <a:rPr lang="cs-CZ" b="1" dirty="0"/>
              <a:t>řídké tukové vazivo</a:t>
            </a:r>
          </a:p>
          <a:p>
            <a:pPr>
              <a:lnSpc>
                <a:spcPct val="150000"/>
              </a:lnSpc>
            </a:pPr>
            <a:r>
              <a:rPr lang="cs-CZ" b="1" dirty="0" err="1"/>
              <a:t>arcus</a:t>
            </a:r>
            <a:r>
              <a:rPr lang="cs-CZ" b="1" dirty="0"/>
              <a:t> </a:t>
            </a:r>
            <a:r>
              <a:rPr lang="cs-CZ" b="1" dirty="0" err="1"/>
              <a:t>venosus</a:t>
            </a:r>
            <a:r>
              <a:rPr lang="cs-CZ" b="1" dirty="0"/>
              <a:t> </a:t>
            </a:r>
            <a:r>
              <a:rPr lang="cs-CZ" b="1" dirty="0" err="1"/>
              <a:t>juguli</a:t>
            </a:r>
            <a:endParaRPr lang="cs-CZ" b="1" dirty="0"/>
          </a:p>
          <a:p>
            <a:pPr>
              <a:lnSpc>
                <a:spcPct val="150000"/>
              </a:lnSpc>
            </a:pPr>
            <a:endParaRPr lang="cs-CZ" b="1" dirty="0"/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C27C6359-96F5-4B75-854D-8E9EB1A95D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8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40"/>
    </mc:Choice>
    <mc:Fallback xmlns="">
      <p:transition spd="slow" advTm="159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7" x="9966325" y="4257675"/>
          <p14:tracePt t="632" x="9999663" y="4257675"/>
          <p14:tracePt t="641" x="10034588" y="4257675"/>
          <p14:tracePt t="648" x="10042525" y="4257675"/>
          <p14:tracePt t="664" x="10050463" y="4257675"/>
          <p14:tracePt t="736" x="10059988" y="4257675"/>
          <p14:tracePt t="744" x="10050463" y="4240213"/>
          <p14:tracePt t="752" x="10025063" y="4232275"/>
          <p14:tracePt t="760" x="9956800" y="4224338"/>
          <p14:tracePt t="768" x="9898063" y="4189413"/>
          <p14:tracePt t="776" x="9839325" y="4171950"/>
          <p14:tracePt t="784" x="9736138" y="4121150"/>
          <p14:tracePt t="792" x="9617075" y="4087813"/>
          <p14:tracePt t="800" x="9490075" y="4052888"/>
          <p14:tracePt t="809" x="9261475" y="3986213"/>
          <p14:tracePt t="816" x="8972550" y="3917950"/>
          <p14:tracePt t="825" x="8597900" y="3806825"/>
          <p14:tracePt t="832" x="8139113" y="3662363"/>
          <p14:tracePt t="841" x="7621588" y="3543300"/>
          <p14:tracePt t="848" x="6992938" y="3340100"/>
          <p14:tracePt t="857" x="6473825" y="3221038"/>
          <p14:tracePt t="864" x="5938838" y="3094038"/>
          <p14:tracePt t="873" x="5429250" y="2990850"/>
          <p14:tracePt t="880" x="5054600" y="2897188"/>
          <p14:tracePt t="889" x="4646613" y="2787650"/>
          <p14:tracePt t="896" x="4341813" y="2736850"/>
          <p14:tracePt t="904" x="4070350" y="2701925"/>
          <p14:tracePt t="912" x="3789363" y="2651125"/>
          <p14:tracePt t="921" x="3611563" y="2643188"/>
          <p14:tracePt t="928" x="3441700" y="2600325"/>
          <p14:tracePt t="936" x="3244850" y="2574925"/>
          <p14:tracePt t="944" x="3109913" y="2541588"/>
          <p14:tracePt t="952" x="2922588" y="2498725"/>
          <p14:tracePt t="960" x="2744788" y="2447925"/>
          <p14:tracePt t="968" x="2600325" y="2405063"/>
          <p14:tracePt t="976" x="2420938" y="2371725"/>
          <p14:tracePt t="984" x="2251075" y="2344738"/>
          <p14:tracePt t="992" x="2116138" y="2319338"/>
          <p14:tracePt t="1000" x="2012950" y="2311400"/>
          <p14:tracePt t="1008" x="1893888" y="2286000"/>
          <p14:tracePt t="1016" x="1843088" y="2286000"/>
          <p14:tracePt t="1025" x="1758950" y="2286000"/>
          <p14:tracePt t="1032" x="1698625" y="2286000"/>
          <p14:tracePt t="1041" x="1639888" y="2286000"/>
          <p14:tracePt t="1048" x="1597025" y="2286000"/>
          <p14:tracePt t="1057" x="1538288" y="2293938"/>
          <p14:tracePt t="1064" x="1470025" y="2328863"/>
          <p14:tracePt t="1073" x="1409700" y="2362200"/>
          <p14:tracePt t="1080" x="1343025" y="2405063"/>
          <p14:tracePt t="1089" x="1265238" y="2447925"/>
          <p14:tracePt t="1096" x="1231900" y="2481263"/>
          <p14:tracePt t="1104" x="1181100" y="2516188"/>
          <p14:tracePt t="1112" x="1112838" y="2566988"/>
          <p14:tracePt t="1121" x="1069975" y="2617788"/>
          <p14:tracePt t="1128" x="1019175" y="2686050"/>
          <p14:tracePt t="1136" x="976313" y="2762250"/>
          <p14:tracePt t="1144" x="960438" y="2795588"/>
          <p14:tracePt t="1152" x="950913" y="2855913"/>
          <p14:tracePt t="1160" x="950913" y="2897188"/>
          <p14:tracePt t="1168" x="950913" y="2974975"/>
          <p14:tracePt t="1176" x="950913" y="3033713"/>
          <p14:tracePt t="1184" x="950913" y="3059113"/>
          <p14:tracePt t="1192" x="976313" y="3109913"/>
          <p14:tracePt t="1200" x="985838" y="3127375"/>
          <p14:tracePt t="1208" x="1003300" y="3144838"/>
          <p14:tracePt t="1224" x="1011238" y="3144838"/>
          <p14:tracePt t="1232" x="1036638" y="3144838"/>
          <p14:tracePt t="1248" x="1054100" y="3144838"/>
          <p14:tracePt t="1257" x="1069975" y="3144838"/>
          <p14:tracePt t="1264" x="1120775" y="3152775"/>
          <p14:tracePt t="1273" x="1163638" y="3152775"/>
          <p14:tracePt t="1280" x="1223963" y="3178175"/>
          <p14:tracePt t="1290" x="1274763" y="3203575"/>
          <p14:tracePt t="1296" x="1333500" y="3246438"/>
          <p14:tracePt t="1305" x="1409700" y="3289300"/>
          <p14:tracePt t="1312" x="1470025" y="3340100"/>
          <p14:tracePt t="1321" x="1503363" y="3382963"/>
          <p14:tracePt t="1329" x="1528763" y="3416300"/>
          <p14:tracePt t="1337" x="1546225" y="3441700"/>
          <p14:tracePt t="1344" x="1546225" y="3459163"/>
          <p14:tracePt t="1352" x="1546225" y="3475038"/>
          <p14:tracePt t="1360" x="1546225" y="3509963"/>
          <p14:tracePt t="1368" x="1503363" y="3560763"/>
          <p14:tracePt t="1376" x="1495425" y="3578225"/>
          <p14:tracePt t="1384" x="1435100" y="3611563"/>
          <p14:tracePt t="1392" x="1368425" y="3662363"/>
          <p14:tracePt t="1400" x="1290638" y="3722688"/>
          <p14:tracePt t="1408" x="1189038" y="3763963"/>
          <p14:tracePt t="1416" x="1036638" y="3832225"/>
          <p14:tracePt t="1424" x="841375" y="3935413"/>
          <p14:tracePt t="1432" x="595313" y="4070350"/>
          <p14:tracePt t="1440" x="296863" y="4171950"/>
          <p14:tracePt t="1448" x="76200" y="4300538"/>
          <p14:tracePt t="15697" x="212725" y="3552825"/>
          <p14:tracePt t="15705" x="484188" y="3433763"/>
          <p14:tracePt t="15713" x="704850" y="3305175"/>
          <p14:tracePt t="15722" x="1036638" y="3160713"/>
          <p14:tracePt t="15728" x="1358900" y="3067050"/>
          <p14:tracePt t="15737" x="1554163" y="3016250"/>
          <p14:tracePt t="15745" x="1758950" y="2974975"/>
          <p14:tracePt t="15753" x="1962150" y="2914650"/>
          <p14:tracePt t="15761" x="2174875" y="2820988"/>
          <p14:tracePt t="15769" x="2446338" y="2701925"/>
          <p14:tracePt t="15777" x="2709863" y="2617788"/>
          <p14:tracePt t="15785" x="3016250" y="2473325"/>
          <p14:tracePt t="15793" x="3373438" y="2328863"/>
          <p14:tracePt t="15801" x="3695700" y="2200275"/>
          <p14:tracePt t="15808" x="4017963" y="2090738"/>
          <p14:tracePt t="15816" x="4248150" y="2030413"/>
          <p14:tracePt t="15824" x="4425950" y="1979613"/>
          <p14:tracePt t="15833" x="4537075" y="1938338"/>
          <p14:tracePt t="15841" x="4630738" y="1920875"/>
          <p14:tracePt t="15849" x="4706938" y="1885950"/>
          <p14:tracePt t="15858" x="4714875" y="1870075"/>
          <p14:tracePt t="15864" x="4757738" y="1844675"/>
          <p14:tracePt t="15874" x="4757738" y="1827213"/>
          <p14:tracePt t="15881" x="4775200" y="1809750"/>
          <p14:tracePt t="15889" x="4783138" y="1776413"/>
          <p14:tracePt t="15897" x="4791075" y="1751013"/>
          <p14:tracePt t="15905" x="4791075" y="1725613"/>
          <p14:tracePt t="15913" x="4791075" y="1716088"/>
          <p14:tracePt t="15922" x="4791075" y="1690688"/>
          <p14:tracePt t="15937" x="4791075" y="1682750"/>
          <p14:tracePt t="15953" x="4800600" y="1657350"/>
          <p14:tracePt t="15968" x="4818063" y="1649413"/>
          <p14:tracePt t="15977" x="4818063" y="1639888"/>
          <p14:tracePt t="15985" x="4833938" y="1622425"/>
          <p14:tracePt t="15993" x="4833938" y="1614488"/>
          <p14:tracePt t="16001" x="4833938" y="1589088"/>
          <p14:tracePt t="16008" x="4833938" y="1571625"/>
          <p14:tracePt t="16026" x="4833938" y="1520825"/>
          <p14:tracePt t="16033" x="4833938" y="1504950"/>
          <p14:tracePt t="16041" x="4808538" y="1477963"/>
          <p14:tracePt t="16050" x="4791075" y="1470025"/>
          <p14:tracePt t="16058" x="4765675" y="1452563"/>
          <p14:tracePt t="16065" x="4724400" y="1419225"/>
          <p14:tracePt t="16075" x="4699000" y="1411288"/>
          <p14:tracePt t="16081" x="4664075" y="1385888"/>
          <p14:tracePt t="16088" x="4630738" y="1376363"/>
          <p14:tracePt t="16097" x="4587875" y="1368425"/>
          <p14:tracePt t="16105" x="4545013" y="1360488"/>
          <p14:tracePt t="16113" x="4468813" y="1360488"/>
          <p14:tracePt t="16122" x="4425950" y="1360488"/>
          <p14:tracePt t="16129" x="4367213" y="1360488"/>
          <p14:tracePt t="16137" x="4324350" y="1360488"/>
          <p14:tracePt t="16145" x="4291013" y="1360488"/>
          <p14:tracePt t="16153" x="4248150" y="1360488"/>
          <p14:tracePt t="16161" x="4205288" y="1360488"/>
          <p14:tracePt t="16169" x="4162425" y="1360488"/>
          <p14:tracePt t="16176" x="4121150" y="1360488"/>
          <p14:tracePt t="16185" x="4103688" y="1360488"/>
          <p14:tracePt t="16193" x="4060825" y="1360488"/>
          <p14:tracePt t="16201" x="4027488" y="1360488"/>
          <p14:tracePt t="16208" x="4010025" y="1376363"/>
          <p14:tracePt t="16217" x="3984625" y="1393825"/>
          <p14:tracePt t="16225" x="3959225" y="1401763"/>
          <p14:tracePt t="16233" x="3933825" y="1419225"/>
          <p14:tracePt t="16248" x="3916363" y="1427163"/>
          <p14:tracePt t="16259" x="3908425" y="1444625"/>
          <p14:tracePt t="16265" x="3908425" y="1452563"/>
          <p14:tracePt t="16281" x="3908425" y="1462088"/>
          <p14:tracePt t="16288" x="3908425" y="1477963"/>
          <p14:tracePt t="16297" x="3908425" y="1487488"/>
          <p14:tracePt t="16306" x="3908425" y="1495425"/>
          <p14:tracePt t="16313" x="3908425" y="1504950"/>
          <p14:tracePt t="16322" x="3908425" y="1512888"/>
          <p14:tracePt t="16328" x="3908425" y="1520825"/>
          <p14:tracePt t="16337" x="3908425" y="1530350"/>
          <p14:tracePt t="16457" x="3908425" y="1520825"/>
          <p14:tracePt t="16475" x="3890963" y="1520825"/>
          <p14:tracePt t="16481" x="3883025" y="1520825"/>
          <p14:tracePt t="16490" x="3873500" y="1520825"/>
          <p14:tracePt t="16497" x="3848100" y="1520825"/>
          <p14:tracePt t="16506" x="3840163" y="1520825"/>
          <p14:tracePt t="16729" x="3832225" y="1520825"/>
          <p14:tracePt t="16817" x="3832225" y="1530350"/>
          <p14:tracePt t="16848" x="3832225" y="1538288"/>
          <p14:tracePt t="16888" x="3832225" y="1546225"/>
          <p14:tracePt t="16945" x="3832225" y="1555750"/>
          <p14:tracePt t="16953" x="3832225" y="1571625"/>
          <p14:tracePt t="16969" x="3832225" y="1589088"/>
          <p14:tracePt t="16977" x="3832225" y="1614488"/>
          <p14:tracePt t="16993" x="3832225" y="1639888"/>
          <p14:tracePt t="17017" x="3832225" y="1649413"/>
          <p14:tracePt t="17025" x="3832225" y="1665288"/>
          <p14:tracePt t="17033" x="3832225" y="1674813"/>
          <p14:tracePt t="17041" x="3832225" y="1682750"/>
          <p14:tracePt t="17049" x="3832225" y="1708150"/>
          <p14:tracePt t="17057" x="3832225" y="1716088"/>
          <p14:tracePt t="17065" x="3832225" y="1733550"/>
          <p14:tracePt t="17073" x="3840163" y="1751013"/>
          <p14:tracePt t="17080" x="3848100" y="1758950"/>
          <p14:tracePt t="17090" x="3857625" y="1784350"/>
          <p14:tracePt t="17096" x="3857625" y="1793875"/>
          <p14:tracePt t="17105" x="3865563" y="1793875"/>
          <p14:tracePt t="17112" x="3873500" y="1819275"/>
          <p14:tracePt t="17120" x="3883025" y="1835150"/>
          <p14:tracePt t="17128" x="3890963" y="1844675"/>
          <p14:tracePt t="17136" x="3900488" y="1860550"/>
          <p14:tracePt t="17144" x="3916363" y="1885950"/>
          <p14:tracePt t="17152" x="3925888" y="1903413"/>
          <p14:tracePt t="17160" x="3925888" y="1920875"/>
          <p14:tracePt t="17168" x="3933825" y="1928813"/>
          <p14:tracePt t="17176" x="3951288" y="1946275"/>
          <p14:tracePt t="17184" x="3967163" y="1954213"/>
          <p14:tracePt t="17192" x="3976688" y="1979613"/>
          <p14:tracePt t="17200" x="3992563" y="1997075"/>
          <p14:tracePt t="17208" x="4010025" y="2022475"/>
          <p14:tracePt t="17216" x="4027488" y="2047875"/>
          <p14:tracePt t="17224" x="4044950" y="2055813"/>
          <p14:tracePt t="17232" x="4070350" y="2098675"/>
          <p14:tracePt t="17241" x="4095750" y="2133600"/>
          <p14:tracePt t="17248" x="4111625" y="2159000"/>
          <p14:tracePt t="17257" x="4129088" y="2174875"/>
          <p14:tracePt t="17265" x="4154488" y="2227263"/>
          <p14:tracePt t="17273" x="4162425" y="2235200"/>
          <p14:tracePt t="17280" x="4162425" y="2252663"/>
          <p14:tracePt t="17289" x="4171950" y="2268538"/>
          <p14:tracePt t="17296" x="4179888" y="2286000"/>
          <p14:tracePt t="17304" x="4179888" y="2303463"/>
          <p14:tracePt t="17312" x="4179888" y="2336800"/>
          <p14:tracePt t="17321" x="4197350" y="2354263"/>
          <p14:tracePt t="17328" x="4197350" y="2362200"/>
          <p14:tracePt t="17337" x="4205288" y="2405063"/>
          <p14:tracePt t="17344" x="4214813" y="2430463"/>
          <p14:tracePt t="17352" x="4240213" y="2463800"/>
          <p14:tracePt t="17360" x="4248150" y="2498725"/>
          <p14:tracePt t="17368" x="4256088" y="2549525"/>
          <p14:tracePt t="17376" x="4281488" y="2592388"/>
          <p14:tracePt t="17384" x="4291013" y="2643188"/>
          <p14:tracePt t="17392" x="4306888" y="2676525"/>
          <p14:tracePt t="17400" x="4324350" y="2711450"/>
          <p14:tracePt t="17408" x="4332288" y="2744788"/>
          <p14:tracePt t="17416" x="4349750" y="2778125"/>
          <p14:tracePt t="17424" x="4367213" y="2813050"/>
          <p14:tracePt t="17432" x="4375150" y="2838450"/>
          <p14:tracePt t="17440" x="4384675" y="2855913"/>
          <p14:tracePt t="17448" x="4410075" y="2897188"/>
          <p14:tracePt t="17457" x="4410075" y="2914650"/>
          <p14:tracePt t="17464" x="4425950" y="2940050"/>
          <p14:tracePt t="17473" x="4435475" y="2974975"/>
          <p14:tracePt t="17480" x="4451350" y="3025775"/>
          <p14:tracePt t="17490" x="4460875" y="3033713"/>
          <p14:tracePt t="17496" x="4468813" y="3067050"/>
          <p14:tracePt t="17505" x="4468813" y="3094038"/>
          <p14:tracePt t="17512" x="4468813" y="3119438"/>
          <p14:tracePt t="17521" x="4468813" y="3144838"/>
          <p14:tracePt t="17528" x="4468813" y="3178175"/>
          <p14:tracePt t="17536" x="4476750" y="3203575"/>
          <p14:tracePt t="17544" x="4476750" y="3221038"/>
          <p14:tracePt t="17552" x="4476750" y="3246438"/>
          <p14:tracePt t="17560" x="4476750" y="3263900"/>
          <p14:tracePt t="17568" x="4476750" y="3279775"/>
          <p14:tracePt t="17576" x="4476750" y="3314700"/>
          <p14:tracePt t="17584" x="4476750" y="3340100"/>
          <p14:tracePt t="17592" x="4476750" y="3355975"/>
          <p14:tracePt t="17600" x="4476750" y="3390900"/>
          <p14:tracePt t="17608" x="4476750" y="3416300"/>
          <p14:tracePt t="17616" x="4476750" y="3433763"/>
          <p14:tracePt t="17624" x="4476750" y="3449638"/>
          <p14:tracePt t="17632" x="4476750" y="3484563"/>
          <p14:tracePt t="17640" x="4460875" y="3509963"/>
          <p14:tracePt t="17648" x="4451350" y="3527425"/>
          <p14:tracePt t="17657" x="4451350" y="3552825"/>
          <p14:tracePt t="17664" x="4443413" y="3568700"/>
          <p14:tracePt t="17673" x="4443413" y="3586163"/>
          <p14:tracePt t="17680" x="4435475" y="3619500"/>
          <p14:tracePt t="17689" x="4425950" y="3646488"/>
          <p14:tracePt t="17696" x="4410075" y="3671888"/>
          <p14:tracePt t="17704" x="4400550" y="3713163"/>
          <p14:tracePt t="17712" x="4392613" y="3748088"/>
          <p14:tracePt t="17721" x="4367213" y="3798888"/>
          <p14:tracePt t="17728" x="4349750" y="3816350"/>
          <p14:tracePt t="17736" x="4324350" y="3867150"/>
          <p14:tracePt t="17744" x="4316413" y="3892550"/>
          <p14:tracePt t="17752" x="4306888" y="3900488"/>
          <p14:tracePt t="17760" x="4281488" y="3935413"/>
          <p14:tracePt t="17768" x="4281488" y="3943350"/>
          <p14:tracePt t="17776" x="4273550" y="3968750"/>
          <p14:tracePt t="17784" x="4265613" y="3976688"/>
          <p14:tracePt t="17792" x="4248150" y="4027488"/>
          <p14:tracePt t="17800" x="4240213" y="4037013"/>
          <p14:tracePt t="17808" x="4240213" y="4079875"/>
          <p14:tracePt t="17816" x="4222750" y="4113213"/>
          <p14:tracePt t="17824" x="4222750" y="4138613"/>
          <p14:tracePt t="17832" x="4205288" y="4164013"/>
          <p14:tracePt t="17841" x="4205288" y="4171950"/>
          <p14:tracePt t="17848" x="4197350" y="4197350"/>
          <p14:tracePt t="17857" x="4197350" y="4214813"/>
          <p14:tracePt t="17864" x="4197350" y="4240213"/>
          <p14:tracePt t="17873" x="4197350" y="4249738"/>
          <p14:tracePt t="17880" x="4197350" y="4265613"/>
          <p14:tracePt t="17889" x="4197350" y="4275138"/>
          <p14:tracePt t="17896" x="4197350" y="4283075"/>
          <p14:tracePt t="17904" x="4197350" y="4291013"/>
          <p14:tracePt t="17912" x="4197350" y="4308475"/>
          <p14:tracePt t="17921" x="4197350" y="4316413"/>
          <p14:tracePt t="17928" x="4197350" y="4333875"/>
          <p14:tracePt t="17936" x="4187825" y="4351338"/>
          <p14:tracePt t="17944" x="4187825" y="4376738"/>
          <p14:tracePt t="17952" x="4171950" y="4384675"/>
          <p14:tracePt t="17960" x="4162425" y="4410075"/>
          <p14:tracePt t="17969" x="4154488" y="4435475"/>
          <p14:tracePt t="17976" x="4154488" y="4460875"/>
          <p14:tracePt t="17984" x="4146550" y="4470400"/>
          <p14:tracePt t="17992" x="4146550" y="4503738"/>
          <p14:tracePt t="18000" x="4146550" y="4529138"/>
          <p14:tracePt t="18008" x="4146550" y="4572000"/>
          <p14:tracePt t="18016" x="4146550" y="4614863"/>
          <p14:tracePt t="18038" x="4146550" y="4724400"/>
          <p14:tracePt t="18041" x="4146550" y="4784725"/>
          <p14:tracePt t="18048" x="4146550" y="4835525"/>
          <p14:tracePt t="18057" x="4179888" y="4919663"/>
          <p14:tracePt t="18064" x="4187825" y="4979988"/>
          <p14:tracePt t="18073" x="4248150" y="5073650"/>
          <p14:tracePt t="18080" x="4248150" y="5081588"/>
          <p14:tracePt t="18096" x="4265613" y="5099050"/>
          <p14:tracePt t="18104" x="4291013" y="5157788"/>
          <p14:tracePt t="18112" x="4324350" y="5218113"/>
          <p14:tracePt t="18121" x="4341813" y="5251450"/>
          <p14:tracePt t="18128" x="4375150" y="5319713"/>
          <p14:tracePt t="18136" x="4400550" y="5362575"/>
          <p14:tracePt t="18144" x="4425950" y="5387975"/>
          <p14:tracePt t="18152" x="4460875" y="5430838"/>
          <p14:tracePt t="18160" x="4494213" y="5464175"/>
          <p14:tracePt t="18168" x="4519613" y="5481638"/>
          <p14:tracePt t="18176" x="4529138" y="5497513"/>
          <p14:tracePt t="18184" x="4529138" y="5507038"/>
          <p14:tracePt t="18192" x="4537075" y="5507038"/>
          <p14:tracePt t="18200" x="4545013" y="5507038"/>
          <p14:tracePt t="18233" x="4545013" y="5514975"/>
          <p14:tracePt t="18241" x="4554538" y="5514975"/>
          <p14:tracePt t="18248" x="4587875" y="5540375"/>
          <p14:tracePt t="18257" x="4595813" y="5549900"/>
          <p14:tracePt t="18265" x="4605338" y="5549900"/>
          <p14:tracePt t="18273" x="4621213" y="5549900"/>
          <p14:tracePt t="18281" x="4638675" y="5565775"/>
          <p14:tracePt t="18290" x="4664075" y="5565775"/>
          <p14:tracePt t="18296" x="4681538" y="5565775"/>
          <p14:tracePt t="18305" x="4689475" y="5575300"/>
          <p14:tracePt t="18313" x="4699000" y="5583238"/>
          <p14:tracePt t="18328" x="4706938" y="5583238"/>
          <p14:tracePt t="18353" x="4714875" y="5600700"/>
          <p14:tracePt t="18360" x="4724400" y="5608638"/>
          <p14:tracePt t="18376" x="4740275" y="5616575"/>
          <p14:tracePt t="18392" x="4757738" y="5634038"/>
          <p14:tracePt t="18400" x="4757738" y="5641975"/>
          <p14:tracePt t="18408" x="4765675" y="5651500"/>
          <p14:tracePt t="18424" x="4775200" y="5651500"/>
          <p14:tracePt t="18449" x="4783138" y="5668963"/>
          <p14:tracePt t="18704" x="4791075" y="5668963"/>
          <p14:tracePt t="18945" x="4791075" y="5659438"/>
          <p14:tracePt t="19497" x="4791075" y="5641975"/>
          <p14:tracePt t="19521" x="4791075" y="5634038"/>
          <p14:tracePt t="20457" x="4800600" y="5634038"/>
          <p14:tracePt t="21408" x="4800600" y="5641975"/>
          <p14:tracePt t="21424" x="4791075" y="5641975"/>
          <p14:tracePt t="21713" x="4783138" y="5641975"/>
          <p14:tracePt t="21826" x="4765675" y="5641975"/>
          <p14:tracePt t="23056" x="4732338" y="5616575"/>
          <p14:tracePt t="23064" x="4673600" y="5532438"/>
          <p14:tracePt t="23073" x="4638675" y="5497513"/>
          <p14:tracePt t="23080" x="4587875" y="5430838"/>
          <p14:tracePt t="23089" x="4554538" y="5353050"/>
          <p14:tracePt t="23096" x="4519613" y="5268913"/>
          <p14:tracePt t="23104" x="4486275" y="5167313"/>
          <p14:tracePt t="23112" x="4460875" y="5091113"/>
          <p14:tracePt t="23120" x="4435475" y="5038725"/>
          <p14:tracePt t="23128" x="4435475" y="4929188"/>
          <p14:tracePt t="23136" x="4435475" y="4843463"/>
          <p14:tracePt t="23144" x="4435475" y="4767263"/>
          <p14:tracePt t="23152" x="4435475" y="4699000"/>
          <p14:tracePt t="23160" x="4435475" y="4622800"/>
          <p14:tracePt t="23168" x="4435475" y="4572000"/>
          <p14:tracePt t="23176" x="4435475" y="4529138"/>
          <p14:tracePt t="23184" x="4443413" y="4470400"/>
          <p14:tracePt t="23192" x="4451350" y="4435475"/>
          <p14:tracePt t="23200" x="4451350" y="4384675"/>
          <p14:tracePt t="23208" x="4451350" y="4359275"/>
          <p14:tracePt t="23216" x="4460875" y="4325938"/>
          <p14:tracePt t="23224" x="4460875" y="4300538"/>
          <p14:tracePt t="23232" x="4476750" y="4257675"/>
          <p14:tracePt t="23240" x="4476750" y="4224338"/>
          <p14:tracePt t="23248" x="4476750" y="4197350"/>
          <p14:tracePt t="23257" x="4476750" y="4156075"/>
          <p14:tracePt t="23264" x="4486275" y="4121150"/>
          <p14:tracePt t="23273" x="4494213" y="4087813"/>
          <p14:tracePt t="23280" x="4503738" y="4052888"/>
          <p14:tracePt t="23289" x="4503738" y="4019550"/>
          <p14:tracePt t="23296" x="4519613" y="3994150"/>
          <p14:tracePt t="23304" x="4519613" y="3951288"/>
          <p14:tracePt t="23312" x="4529138" y="3935413"/>
          <p14:tracePt t="23321" x="4529138" y="3908425"/>
          <p14:tracePt t="23328" x="4529138" y="3867150"/>
          <p14:tracePt t="23336" x="4537075" y="3849688"/>
          <p14:tracePt t="23344" x="4537075" y="3824288"/>
          <p14:tracePt t="23352" x="4545013" y="3790950"/>
          <p14:tracePt t="23360" x="4545013" y="3756025"/>
          <p14:tracePt t="23368" x="4554538" y="3730625"/>
          <p14:tracePt t="23376" x="4562475" y="3713163"/>
          <p14:tracePt t="23392" x="4562475" y="3697288"/>
          <p14:tracePt t="23400" x="4562475" y="3679825"/>
          <p14:tracePt t="23408" x="4562475" y="3671888"/>
          <p14:tracePt t="23416" x="4562475" y="3662363"/>
          <p14:tracePt t="23424" x="4562475" y="3646488"/>
          <p14:tracePt t="23432" x="4562475" y="3636963"/>
          <p14:tracePt t="23440" x="4554538" y="3619500"/>
          <p14:tracePt t="23448" x="4554538" y="3611563"/>
          <p14:tracePt t="23457" x="4545013" y="3603625"/>
          <p14:tracePt t="23464" x="4545013" y="3594100"/>
          <p14:tracePt t="23473" x="4537075" y="3594100"/>
          <p14:tracePt t="23480" x="4529138" y="3578225"/>
          <p14:tracePt t="23489" x="4511675" y="3568700"/>
          <p14:tracePt t="23504" x="4494213" y="3552825"/>
          <p14:tracePt t="23512" x="4476750" y="3543300"/>
          <p14:tracePt t="23521" x="4460875" y="3535363"/>
          <p14:tracePt t="23529" x="4451350" y="3527425"/>
          <p14:tracePt t="23536" x="4451350" y="3517900"/>
          <p14:tracePt t="23545" x="4425950" y="3502025"/>
          <p14:tracePt t="23568" x="4418013" y="3492500"/>
          <p14:tracePt t="23584" x="4400550" y="3492500"/>
          <p14:tracePt t="23592" x="4392613" y="3492500"/>
          <p14:tracePt t="23600" x="4384675" y="3492500"/>
          <p14:tracePt t="23608" x="4367213" y="3484563"/>
          <p14:tracePt t="23616" x="4359275" y="3484563"/>
          <p14:tracePt t="23665" x="4341813" y="3484563"/>
          <p14:tracePt t="23673" x="4332288" y="3475038"/>
          <p14:tracePt t="23689" x="4324350" y="3475038"/>
          <p14:tracePt t="23696" x="4316413" y="3475038"/>
          <p14:tracePt t="24105" x="4316413" y="3484563"/>
          <p14:tracePt t="24113" x="4324350" y="3492500"/>
          <p14:tracePt t="24121" x="4324350" y="3502025"/>
          <p14:tracePt t="24136" x="4332288" y="3509963"/>
          <p14:tracePt t="24160" x="4341813" y="3527425"/>
          <p14:tracePt t="24192" x="4359275" y="3543300"/>
          <p14:tracePt t="24225" x="4367213" y="3568700"/>
          <p14:tracePt t="24265" x="4367213" y="3578225"/>
          <p14:tracePt t="24361" x="4367213" y="3594100"/>
          <p14:tracePt t="24369" x="4367213" y="3603625"/>
          <p14:tracePt t="24393" x="4367213" y="3611563"/>
          <p14:tracePt t="24409" x="4367213" y="3619500"/>
          <p14:tracePt t="24417" x="4367213" y="3629025"/>
          <p14:tracePt t="24424" x="4375150" y="3646488"/>
          <p14:tracePt t="24449" x="4375150" y="3662363"/>
          <p14:tracePt t="24458" x="4375150" y="3671888"/>
          <p14:tracePt t="24465" x="4375150" y="3679825"/>
          <p14:tracePt t="24474" x="4375150" y="3687763"/>
          <p14:tracePt t="24480" x="4375150" y="3697288"/>
          <p14:tracePt t="24489" x="4375150" y="3705225"/>
          <p14:tracePt t="24504" x="4375150" y="3722688"/>
          <p14:tracePt t="24512" x="4384675" y="3730625"/>
          <p14:tracePt t="24521" x="4392613" y="3730625"/>
          <p14:tracePt t="24528" x="4392613" y="3738563"/>
          <p14:tracePt t="24537" x="4392613" y="3756025"/>
          <p14:tracePt t="24552" x="4392613" y="3763963"/>
          <p14:tracePt t="24560" x="4392613" y="3781425"/>
          <p14:tracePt t="24568" x="4392613" y="3798888"/>
          <p14:tracePt t="24584" x="4392613" y="3806825"/>
          <p14:tracePt t="24592" x="4392613" y="3816350"/>
          <p14:tracePt t="24600" x="4392613" y="3824288"/>
          <p14:tracePt t="24608" x="4392613" y="3832225"/>
          <p14:tracePt t="24624" x="4392613" y="3857625"/>
          <p14:tracePt t="24632" x="4384675" y="3867150"/>
          <p14:tracePt t="24640" x="4384675" y="3883025"/>
          <p14:tracePt t="24648" x="4384675" y="3900488"/>
          <p14:tracePt t="24657" x="4375150" y="3917950"/>
          <p14:tracePt t="24664" x="4359275" y="3935413"/>
          <p14:tracePt t="24673" x="4359275" y="3943350"/>
          <p14:tracePt t="24680" x="4359275" y="3960813"/>
          <p14:tracePt t="24689" x="4359275" y="3968750"/>
          <p14:tracePt t="24696" x="4349750" y="3986213"/>
          <p14:tracePt t="24704" x="4349750" y="3994150"/>
          <p14:tracePt t="24712" x="4349750" y="4011613"/>
          <p14:tracePt t="24721" x="4341813" y="4027488"/>
          <p14:tracePt t="24728" x="4341813" y="4044950"/>
          <p14:tracePt t="24736" x="4324350" y="4062413"/>
          <p14:tracePt t="24744" x="4316413" y="4095750"/>
          <p14:tracePt t="24752" x="4306888" y="4105275"/>
          <p14:tracePt t="24760" x="4298950" y="4121150"/>
          <p14:tracePt t="24768" x="4281488" y="4156075"/>
          <p14:tracePt t="24784" x="4281488" y="4171950"/>
          <p14:tracePt t="24792" x="4273550" y="4181475"/>
          <p14:tracePt t="24808" x="4273550" y="4189413"/>
          <p14:tracePt t="24816" x="4265613" y="4197350"/>
          <p14:tracePt t="24824" x="4256088" y="4214813"/>
          <p14:tracePt t="24832" x="4248150" y="4224338"/>
          <p14:tracePt t="24840" x="4248150" y="4232275"/>
          <p14:tracePt t="24849" x="4240213" y="4232275"/>
          <p14:tracePt t="24857" x="4240213" y="4240213"/>
          <p14:tracePt t="24864" x="4222750" y="4257675"/>
          <p14:tracePt t="24880" x="4205288" y="4275138"/>
          <p14:tracePt t="24896" x="4197350" y="4283075"/>
          <p14:tracePt t="24904" x="4179888" y="4291013"/>
          <p14:tracePt t="24912" x="4171950" y="4300538"/>
          <p14:tracePt t="24921" x="4171950" y="4308475"/>
          <p14:tracePt t="24928" x="4146550" y="4333875"/>
          <p14:tracePt t="24937" x="4137025" y="4341813"/>
          <p14:tracePt t="24944" x="4129088" y="4359275"/>
          <p14:tracePt t="24952" x="4129088" y="4368800"/>
          <p14:tracePt t="24960" x="4111625" y="4384675"/>
          <p14:tracePt t="24968" x="4103688" y="4394200"/>
          <p14:tracePt t="24976" x="4095750" y="4419600"/>
          <p14:tracePt t="24984" x="4086225" y="4435475"/>
          <p14:tracePt t="24992" x="4070350" y="4460875"/>
          <p14:tracePt t="25008" x="4060825" y="4486275"/>
          <p14:tracePt t="25023" x="4052888" y="4503738"/>
          <p14:tracePt t="25025" x="4052888" y="4513263"/>
          <p14:tracePt t="25048" x="4035425" y="4521200"/>
          <p14:tracePt t="25057" x="4035425" y="4538663"/>
          <p14:tracePt t="25065" x="4035425" y="4546600"/>
          <p14:tracePt t="25073" x="4035425" y="4572000"/>
          <p14:tracePt t="25081" x="4035425" y="4579938"/>
          <p14:tracePt t="25089" x="4035425" y="4605338"/>
          <p14:tracePt t="25096" x="4035425" y="4622800"/>
          <p14:tracePt t="25105" x="4035425" y="4640263"/>
          <p14:tracePt t="25112" x="4035425" y="4657725"/>
          <p14:tracePt t="25121" x="4035425" y="4665663"/>
          <p14:tracePt t="25128" x="4027488" y="4691063"/>
          <p14:tracePt t="25136" x="4002088" y="4708525"/>
          <p14:tracePt t="25144" x="4002088" y="4724400"/>
          <p14:tracePt t="25152" x="3984625" y="4733925"/>
          <p14:tracePt t="25160" x="3984625" y="4749800"/>
          <p14:tracePt t="25168" x="3976688" y="4759325"/>
          <p14:tracePt t="25184" x="3967163" y="4767263"/>
          <p14:tracePt t="25200" x="3959225" y="4775200"/>
          <p14:tracePt t="25208" x="3959225" y="4784725"/>
          <p14:tracePt t="25240" x="3951288" y="4792663"/>
          <p14:tracePt t="25257" x="3951288" y="4802188"/>
          <p14:tracePt t="25345" x="3951288" y="4810125"/>
          <p14:tracePt t="25360" x="3967163" y="4792663"/>
          <p14:tracePt t="25368" x="3967163" y="4775200"/>
          <p14:tracePt t="25376" x="3967163" y="4749800"/>
          <p14:tracePt t="25384" x="3984625" y="4724400"/>
          <p14:tracePt t="25392" x="4002088" y="4699000"/>
          <p14:tracePt t="25400" x="4010025" y="4665663"/>
          <p14:tracePt t="25408" x="4017963" y="4648200"/>
          <p14:tracePt t="25416" x="4035425" y="4614863"/>
          <p14:tracePt t="25424" x="4052888" y="4605338"/>
          <p14:tracePt t="25432" x="4078288" y="4572000"/>
          <p14:tracePt t="25440" x="4103688" y="4529138"/>
          <p14:tracePt t="25448" x="4121150" y="4513263"/>
          <p14:tracePt t="25474" x="4129088" y="4513263"/>
          <p14:tracePt t="25481" x="4146550" y="4470400"/>
          <p14:tracePt t="25490" x="4187825" y="4419600"/>
          <p14:tracePt t="25497" x="4214813" y="4384675"/>
          <p14:tracePt t="25506" x="4230688" y="4351338"/>
          <p14:tracePt t="25513" x="4240213" y="4316413"/>
          <p14:tracePt t="25522" x="4256088" y="4283075"/>
          <p14:tracePt t="25528" x="4265613" y="4265613"/>
          <p14:tracePt t="25537" x="4265613" y="4240213"/>
          <p14:tracePt t="25545" x="4265613" y="4214813"/>
          <p14:tracePt t="25552" x="4265613" y="4197350"/>
          <p14:tracePt t="25561" x="4265613" y="4181475"/>
          <p14:tracePt t="25569" x="4265613" y="4171950"/>
          <p14:tracePt t="25585" x="4265613" y="4164013"/>
          <p14:tracePt t="25601" x="4265613" y="4156075"/>
          <p14:tracePt t="25625" x="4265613" y="4146550"/>
          <p14:tracePt t="25792" x="4265613" y="4138613"/>
          <p14:tracePt t="25816" x="4281488" y="4138613"/>
          <p14:tracePt t="25824" x="4291013" y="4138613"/>
          <p14:tracePt t="25833" x="4298950" y="4138613"/>
          <p14:tracePt t="25840" x="4324350" y="4138613"/>
          <p14:tracePt t="25848" x="4349750" y="4138613"/>
          <p14:tracePt t="25857" x="4384675" y="4130675"/>
          <p14:tracePt t="25864" x="4392613" y="4121150"/>
          <p14:tracePt t="25873" x="4400550" y="4121150"/>
          <p14:tracePt t="25880" x="4410075" y="4113213"/>
          <p14:tracePt t="25896" x="4418013" y="4095750"/>
          <p14:tracePt t="25912" x="4418013" y="4079875"/>
          <p14:tracePt t="25937" x="4425950" y="4070350"/>
          <p14:tracePt t="25968" x="4425950" y="4062413"/>
          <p14:tracePt t="26033" x="4425950" y="4070350"/>
          <p14:tracePt t="26041" x="4425950" y="4087813"/>
          <p14:tracePt t="26049" x="4425950" y="4105275"/>
          <p14:tracePt t="26057" x="4425950" y="4121150"/>
          <p14:tracePt t="26065" x="4425950" y="4138613"/>
          <p14:tracePt t="26074" x="4435475" y="4164013"/>
          <p14:tracePt t="26080" x="4435475" y="4171950"/>
          <p14:tracePt t="26090" x="4443413" y="4197350"/>
          <p14:tracePt t="26096" x="4443413" y="4214813"/>
          <p14:tracePt t="26104" x="4443413" y="4240213"/>
          <p14:tracePt t="26112" x="4443413" y="4257675"/>
          <p14:tracePt t="26121" x="4451350" y="4291013"/>
          <p14:tracePt t="26128" x="4468813" y="4316413"/>
          <p14:tracePt t="26136" x="4468813" y="4333875"/>
          <p14:tracePt t="26144" x="4468813" y="4368800"/>
          <p14:tracePt t="26152" x="4468813" y="4410075"/>
          <p14:tracePt t="26160" x="4468813" y="4445000"/>
          <p14:tracePt t="26168" x="4468813" y="4470400"/>
          <p14:tracePt t="26176" x="4468813" y="4495800"/>
          <p14:tracePt t="26184" x="4468813" y="4538663"/>
          <p14:tracePt t="26192" x="4468813" y="4564063"/>
          <p14:tracePt t="26200" x="4460875" y="4597400"/>
          <p14:tracePt t="26208" x="4460875" y="4614863"/>
          <p14:tracePt t="26216" x="4451350" y="4648200"/>
          <p14:tracePt t="26224" x="4435475" y="4673600"/>
          <p14:tracePt t="26232" x="4425950" y="4691063"/>
          <p14:tracePt t="26241" x="4418013" y="4724400"/>
          <p14:tracePt t="26257" x="4410075" y="4724400"/>
          <p14:tracePt t="26264" x="4400550" y="4733925"/>
          <p14:tracePt t="26273" x="4392613" y="4741863"/>
          <p14:tracePt t="26280" x="4392613" y="4749800"/>
          <p14:tracePt t="26289" x="4384675" y="4759325"/>
          <p14:tracePt t="26296" x="4367213" y="4767263"/>
          <p14:tracePt t="26312" x="4359275" y="4784725"/>
          <p14:tracePt t="26321" x="4349750" y="4784725"/>
          <p14:tracePt t="26336" x="4349750" y="4792663"/>
          <p14:tracePt t="26352" x="4341813" y="4802188"/>
          <p14:tracePt t="26376" x="4332288" y="4802188"/>
          <p14:tracePt t="26408" x="4324350" y="4810125"/>
          <p14:tracePt t="26424" x="4324350" y="4818063"/>
          <p14:tracePt t="26433" x="4324350" y="4827588"/>
          <p14:tracePt t="26448" x="4324350" y="4843463"/>
          <p14:tracePt t="26457" x="4324350" y="4852988"/>
          <p14:tracePt t="26473" x="4324350" y="4860925"/>
          <p14:tracePt t="26480" x="4332288" y="4878388"/>
          <p14:tracePt t="26489" x="4341813" y="4894263"/>
          <p14:tracePt t="26505" x="4359275" y="4894263"/>
          <p14:tracePt t="26512" x="4375150" y="4894263"/>
          <p14:tracePt t="26537" x="4384675" y="4894263"/>
          <p14:tracePt t="26601" x="4400550" y="4903788"/>
          <p14:tracePt t="26705" x="4410075" y="4903788"/>
          <p14:tracePt t="26713" x="4418013" y="4903788"/>
          <p14:tracePt t="26722" x="4425950" y="4903788"/>
          <p14:tracePt t="26737" x="4443413" y="4903788"/>
          <p14:tracePt t="26745" x="4460875" y="4903788"/>
          <p14:tracePt t="26769" x="4468813" y="4903788"/>
          <p14:tracePt t="26785" x="4476750" y="4911725"/>
          <p14:tracePt t="26801" x="4476750" y="4919663"/>
          <p14:tracePt t="26808" x="4494213" y="4919663"/>
          <p14:tracePt t="26817" x="4503738" y="4929188"/>
          <p14:tracePt t="26825" x="4511675" y="4937125"/>
          <p14:tracePt t="26833" x="4519613" y="4954588"/>
          <p14:tracePt t="26841" x="4529138" y="4954588"/>
          <p14:tracePt t="26848" x="4537075" y="4962525"/>
          <p14:tracePt t="26857" x="4537075" y="4972050"/>
          <p14:tracePt t="26864" x="4562475" y="4972050"/>
          <p14:tracePt t="26873" x="4562475" y="4979988"/>
          <p14:tracePt t="26880" x="4562475" y="4987925"/>
          <p14:tracePt t="26889" x="4570413" y="4997450"/>
          <p14:tracePt t="26896" x="4579938" y="5005388"/>
          <p14:tracePt t="26904" x="4587875" y="5030788"/>
          <p14:tracePt t="26912" x="4595813" y="5038725"/>
          <p14:tracePt t="26920" x="4605338" y="5048250"/>
          <p14:tracePt t="26928" x="4613275" y="5064125"/>
          <p14:tracePt t="26936" x="4621213" y="5099050"/>
          <p14:tracePt t="26944" x="4630738" y="5099050"/>
          <p14:tracePt t="26952" x="4638675" y="5132388"/>
          <p14:tracePt t="26960" x="4638675" y="5167313"/>
          <p14:tracePt t="26968" x="4646613" y="5200650"/>
          <p14:tracePt t="26976" x="4681538" y="5235575"/>
          <p14:tracePt t="26984" x="4689475" y="5268913"/>
          <p14:tracePt t="26992" x="4689475" y="5337175"/>
          <p14:tracePt t="27000" x="4689475" y="5380038"/>
          <p14:tracePt t="27008" x="4689475" y="5421313"/>
          <p14:tracePt t="27022" x="4689475" y="5446713"/>
          <p14:tracePt t="27024" x="4689475" y="5489575"/>
          <p14:tracePt t="27032" x="4689475" y="5514975"/>
          <p14:tracePt t="27040" x="4689475" y="5549900"/>
          <p14:tracePt t="27048" x="4681538" y="5591175"/>
          <p14:tracePt t="27057" x="4673600" y="5616575"/>
          <p14:tracePt t="27064" x="4656138" y="5659438"/>
          <p14:tracePt t="27073" x="4656138" y="5676900"/>
          <p14:tracePt t="27080" x="4638675" y="5710238"/>
          <p14:tracePt t="27089" x="4630738" y="5745163"/>
          <p14:tracePt t="27096" x="4587875" y="5795963"/>
          <p14:tracePt t="27104" x="4587875" y="5821363"/>
          <p14:tracePt t="27112" x="4570413" y="5854700"/>
          <p14:tracePt t="27120" x="4545013" y="5880100"/>
          <p14:tracePt t="27128" x="4537075" y="5897563"/>
          <p14:tracePt t="27144" x="4537075" y="5922963"/>
          <p14:tracePt t="27152" x="4529138" y="5932488"/>
          <p14:tracePt t="27160" x="4519613" y="5940425"/>
          <p14:tracePt t="27168" x="4519613" y="5957888"/>
          <p14:tracePt t="27208" x="4519613" y="5965825"/>
          <p14:tracePt t="27281" x="4519613" y="5957888"/>
          <p14:tracePt t="27290" x="4503738" y="5915025"/>
          <p14:tracePt t="27297" x="4494213" y="5889625"/>
          <p14:tracePt t="27305" x="4476750" y="5846763"/>
          <p14:tracePt t="27312" x="4460875" y="5803900"/>
          <p14:tracePt t="27321" x="4443413" y="5745163"/>
          <p14:tracePt t="27328" x="4435475" y="5702300"/>
          <p14:tracePt t="27336" x="4392613" y="5651500"/>
          <p14:tracePt t="27344" x="4349750" y="5583238"/>
          <p14:tracePt t="27352" x="4291013" y="5507038"/>
          <p14:tracePt t="27360" x="4273550" y="5472113"/>
          <p14:tracePt t="27368" x="4248150" y="5438775"/>
          <p14:tracePt t="27376" x="4240213" y="5387975"/>
          <p14:tracePt t="27384" x="4230688" y="5345113"/>
          <p14:tracePt t="27392" x="4230688" y="5311775"/>
          <p14:tracePt t="27400" x="4230688" y="5276850"/>
          <p14:tracePt t="27408" x="4230688" y="5260975"/>
          <p14:tracePt t="27416" x="4230688" y="5235575"/>
          <p14:tracePt t="27424" x="4230688" y="5200650"/>
          <p14:tracePt t="27432" x="4230688" y="5183188"/>
          <p14:tracePt t="27440" x="4230688" y="5149850"/>
          <p14:tracePt t="27448" x="4230688" y="5124450"/>
          <p14:tracePt t="27457" x="4230688" y="5116513"/>
          <p14:tracePt t="27464" x="4230688" y="5081588"/>
          <p14:tracePt t="27473" x="4230688" y="5073650"/>
          <p14:tracePt t="27480" x="4230688" y="5064125"/>
          <p14:tracePt t="27489" x="4230688" y="5056188"/>
          <p14:tracePt t="27497" x="4230688" y="5048250"/>
          <p14:tracePt t="27504" x="4240213" y="5030788"/>
          <p14:tracePt t="27521" x="4240213" y="5013325"/>
          <p14:tracePt t="27537" x="4240213" y="5005388"/>
          <p14:tracePt t="27544" x="4248150" y="5005388"/>
          <p14:tracePt t="27560" x="4248150" y="4987925"/>
          <p14:tracePt t="27576" x="4248150" y="4979988"/>
          <p14:tracePt t="27584" x="4256088" y="4972050"/>
          <p14:tracePt t="27592" x="4256088" y="4954588"/>
          <p14:tracePt t="27600" x="4265613" y="4946650"/>
          <p14:tracePt t="27616" x="4281488" y="4894263"/>
          <p14:tracePt t="27624" x="4291013" y="4894263"/>
          <p14:tracePt t="27632" x="4298950" y="4878388"/>
          <p14:tracePt t="27640" x="4298950" y="4860925"/>
          <p14:tracePt t="27657" x="4306888" y="4835525"/>
          <p14:tracePt t="27664" x="4324350" y="4827588"/>
          <p14:tracePt t="27680" x="4324350" y="4802188"/>
          <p14:tracePt t="27696" x="4324350" y="4792663"/>
          <p14:tracePt t="27736" x="4324350" y="4784725"/>
          <p14:tracePt t="27768" x="4324350" y="4775200"/>
          <p14:tracePt t="27785" x="4324350" y="4759325"/>
          <p14:tracePt t="27793" x="4324350" y="4741863"/>
          <p14:tracePt t="27800" x="4324350" y="4733925"/>
          <p14:tracePt t="27808" x="4316413" y="4724400"/>
          <p14:tracePt t="27816" x="4298950" y="4708525"/>
          <p14:tracePt t="27832" x="4298950" y="4699000"/>
          <p14:tracePt t="27841" x="4291013" y="4673600"/>
          <p14:tracePt t="27857" x="4291013" y="4657725"/>
          <p14:tracePt t="27865" x="4291013" y="4630738"/>
          <p14:tracePt t="27873" x="4281488" y="4630738"/>
          <p14:tracePt t="27880" x="4273550" y="4597400"/>
          <p14:tracePt t="27896" x="4273550" y="4589463"/>
          <p14:tracePt t="27904" x="4273550" y="4572000"/>
          <p14:tracePt t="27913" x="4273550" y="4564063"/>
          <p14:tracePt t="27921" x="4273550" y="4546600"/>
          <p14:tracePt t="27928" x="4273550" y="4521200"/>
          <p14:tracePt t="27936" x="4273550" y="4503738"/>
          <p14:tracePt t="27945" x="4273550" y="4486275"/>
          <p14:tracePt t="27952" x="4281488" y="4445000"/>
          <p14:tracePt t="27960" x="4281488" y="4419600"/>
          <p14:tracePt t="27968" x="4291013" y="4394200"/>
          <p14:tracePt t="27976" x="4298950" y="4368800"/>
          <p14:tracePt t="27985" x="4306888" y="4333875"/>
          <p14:tracePt t="27992" x="4324350" y="4316413"/>
          <p14:tracePt t="28001" x="4332288" y="4291013"/>
          <p14:tracePt t="28008" x="4341813" y="4275138"/>
          <p14:tracePt t="28016" x="4341813" y="4265613"/>
          <p14:tracePt t="28024" x="4367213" y="4240213"/>
          <p14:tracePt t="28032" x="4375150" y="4232275"/>
          <p14:tracePt t="28042" x="4375150" y="4224338"/>
          <p14:tracePt t="28057" x="4384675" y="4214813"/>
          <p14:tracePt t="29489" x="4384675" y="4224338"/>
          <p14:tracePt t="30075" x="4384675" y="4214813"/>
          <p14:tracePt t="30081" x="4384675" y="4206875"/>
          <p14:tracePt t="30090" x="4384675" y="4197350"/>
          <p14:tracePt t="30096" x="4384675" y="4189413"/>
          <p14:tracePt t="30104" x="4384675" y="4181475"/>
          <p14:tracePt t="30121" x="4384675" y="4164013"/>
          <p14:tracePt t="30137" x="4384675" y="4156075"/>
          <p14:tracePt t="30161" x="4384675" y="4146550"/>
          <p14:tracePt t="30169" x="4384675" y="4130675"/>
          <p14:tracePt t="30185" x="4384675" y="4121150"/>
          <p14:tracePt t="30209" x="4384675" y="4113213"/>
          <p14:tracePt t="30241" x="4392613" y="4105275"/>
          <p14:tracePt t="30249" x="4392613" y="4095750"/>
          <p14:tracePt t="30265" x="4400550" y="4079875"/>
          <p14:tracePt t="30273" x="4400550" y="4070350"/>
          <p14:tracePt t="30281" x="4410075" y="4052888"/>
          <p14:tracePt t="30305" x="4410075" y="4037013"/>
          <p14:tracePt t="30313" x="4410075" y="4027488"/>
          <p14:tracePt t="30328" x="4410075" y="4019550"/>
          <p14:tracePt t="30337" x="4410075" y="4011613"/>
          <p14:tracePt t="30345" x="4410075" y="4002088"/>
          <p14:tracePt t="30352" x="4418013" y="3986213"/>
          <p14:tracePt t="30361" x="4418013" y="3968750"/>
          <p14:tracePt t="30369" x="4418013" y="3951288"/>
          <p14:tracePt t="30376" x="4418013" y="3925888"/>
          <p14:tracePt t="30384" x="4418013" y="3917950"/>
          <p14:tracePt t="30392" x="4418013" y="3892550"/>
          <p14:tracePt t="30400" x="4418013" y="3875088"/>
          <p14:tracePt t="30416" x="4418013" y="3867150"/>
          <p14:tracePt t="30505" x="4410075" y="3857625"/>
          <p14:tracePt t="30657" x="4400550" y="3857625"/>
          <p14:tracePt t="30681" x="4400550" y="3849688"/>
          <p14:tracePt t="30690" x="4400550" y="3832225"/>
          <p14:tracePt t="30713" x="4400550" y="3816350"/>
          <p14:tracePt t="30737" x="4392613" y="3790950"/>
          <p14:tracePt t="30753" x="4384675" y="3790950"/>
          <p14:tracePt t="31241" x="4392613" y="3790950"/>
          <p14:tracePt t="31249" x="4410075" y="3798888"/>
          <p14:tracePt t="31258" x="4425950" y="3806825"/>
          <p14:tracePt t="31265" x="4451350" y="3824288"/>
          <p14:tracePt t="31273" x="4460875" y="3832225"/>
          <p14:tracePt t="31281" x="4468813" y="3841750"/>
          <p14:tracePt t="31289" x="4476750" y="3841750"/>
          <p14:tracePt t="31321" x="4486275" y="3849688"/>
          <p14:tracePt t="31345" x="4486275" y="3857625"/>
          <p14:tracePt t="31376" x="4486275" y="3867150"/>
          <p14:tracePt t="31385" x="4486275" y="3883025"/>
          <p14:tracePt t="31400" x="4486275" y="3900488"/>
          <p14:tracePt t="31408" x="4486275" y="3908425"/>
          <p14:tracePt t="31416" x="4476750" y="3935413"/>
          <p14:tracePt t="31424" x="4476750" y="3943350"/>
          <p14:tracePt t="31433" x="4476750" y="3960813"/>
          <p14:tracePt t="31441" x="4468813" y="3986213"/>
          <p14:tracePt t="31449" x="4468813" y="4011613"/>
          <p14:tracePt t="31457" x="4468813" y="4052888"/>
          <p14:tracePt t="31465" x="4468813" y="4095750"/>
          <p14:tracePt t="31473" x="4468813" y="4138613"/>
          <p14:tracePt t="31481" x="4468813" y="4181475"/>
          <p14:tracePt t="31489" x="4468813" y="4257675"/>
          <p14:tracePt t="31496" x="4494213" y="4333875"/>
          <p14:tracePt t="31505" x="4519613" y="4394200"/>
          <p14:tracePt t="31513" x="4554538" y="4513263"/>
          <p14:tracePt t="31521" x="4595813" y="4546600"/>
          <p14:tracePt t="31528" x="4656138" y="4648200"/>
          <p14:tracePt t="31537" x="4749800" y="4775200"/>
          <p14:tracePt t="31545" x="4818063" y="4868863"/>
          <p14:tracePt t="31553" x="4902200" y="4962525"/>
          <p14:tracePt t="31560" x="4995863" y="5081588"/>
          <p14:tracePt t="31569" x="5106988" y="5175250"/>
          <p14:tracePt t="31576" x="5224463" y="5276850"/>
          <p14:tracePt t="31585" x="5343525" y="5337175"/>
          <p14:tracePt t="31592" x="5421313" y="5380038"/>
          <p14:tracePt t="31601" x="5556250" y="5405438"/>
          <p14:tracePt t="31608" x="5692775" y="5438775"/>
          <p14:tracePt t="31616" x="5837238" y="5438775"/>
          <p14:tracePt t="31624" x="6007100" y="5438775"/>
          <p14:tracePt t="31633" x="6108700" y="5438775"/>
          <p14:tracePt t="31641" x="6116638" y="5438775"/>
          <p14:tracePt t="31648" x="6278563" y="5446713"/>
          <p14:tracePt t="31657" x="6567488" y="5446713"/>
          <p14:tracePt t="31665" x="6686550" y="5446713"/>
          <p14:tracePt t="31673" x="7043738" y="5446713"/>
          <p14:tracePt t="31681" x="7459663" y="5421313"/>
          <p14:tracePt t="31689" x="7748588" y="5421313"/>
          <p14:tracePt t="31696" x="7900988" y="5421313"/>
          <p14:tracePt t="31705" x="8096250" y="5405438"/>
          <p14:tracePt t="31713" x="8359775" y="5345113"/>
          <p14:tracePt t="31721" x="8785225" y="5243513"/>
          <p14:tracePt t="31728" x="9183688" y="5132388"/>
          <p14:tracePt t="31737" x="9558338" y="5038725"/>
          <p14:tracePt t="31745" x="9786938" y="4972050"/>
          <p14:tracePt t="31752" x="10169525" y="4937125"/>
          <p14:tracePt t="31760" x="10544175" y="4868863"/>
          <p14:tracePt t="31769" x="10909300" y="4792663"/>
          <p14:tracePt t="31776" x="11231563" y="4683125"/>
          <p14:tracePt t="31785" x="11512550" y="4614863"/>
          <p14:tracePt t="31792" x="11776075" y="4538663"/>
          <p14:tracePt t="31801" x="11903075" y="4503738"/>
          <p14:tracePt t="31808" x="12055475" y="4435475"/>
          <p14:tracePt t="31816" x="12174538" y="4394200"/>
          <p14:tracePt t="59890" x="11961813" y="1938338"/>
          <p14:tracePt t="59897" x="11844338" y="1903413"/>
          <p14:tracePt t="59905" x="11758613" y="1878013"/>
          <p14:tracePt t="59913" x="11664950" y="1835150"/>
          <p14:tracePt t="59921" x="11588750" y="1793875"/>
          <p14:tracePt t="59929" x="11537950" y="1751013"/>
          <p14:tracePt t="59937" x="11487150" y="1700213"/>
          <p14:tracePt t="59945" x="11436350" y="1631950"/>
          <p14:tracePt t="59953" x="11368088" y="1581150"/>
          <p14:tracePt t="59961" x="11299825" y="1520825"/>
          <p14:tracePt t="59969" x="11215688" y="1462088"/>
          <p14:tracePt t="59977" x="11071225" y="1444625"/>
          <p14:tracePt t="59984" x="10926763" y="1393825"/>
          <p14:tracePt t="59993" x="10782300" y="1385888"/>
          <p14:tracePt t="60001" x="10560050" y="1350963"/>
          <p14:tracePt t="60009" x="10331450" y="1350963"/>
          <p14:tracePt t="60016" x="10093325" y="1350963"/>
          <p14:tracePt t="60024" x="9804400" y="1350963"/>
          <p14:tracePt t="60042" x="9226550" y="1350963"/>
          <p14:tracePt t="60049" x="8997950" y="1350963"/>
          <p14:tracePt t="60057" x="8750300" y="1376363"/>
          <p14:tracePt t="60065" x="8580438" y="1419225"/>
          <p14:tracePt t="60075" x="8435975" y="1436688"/>
          <p14:tracePt t="60081" x="8308975" y="1470025"/>
          <p14:tracePt t="60089" x="8189913" y="1512888"/>
          <p14:tracePt t="60096" x="8096250" y="1555750"/>
          <p14:tracePt t="60105" x="7994650" y="1597025"/>
          <p14:tracePt t="60113" x="7893050" y="1649413"/>
          <p14:tracePt t="60121" x="7816850" y="1682750"/>
          <p14:tracePt t="60128" x="7766050" y="1716088"/>
          <p14:tracePt t="60137" x="7646988" y="1751013"/>
          <p14:tracePt t="60145" x="7561263" y="1766888"/>
          <p14:tracePt t="60153" x="7477125" y="1784350"/>
          <p14:tracePt t="60160" x="7391400" y="1784350"/>
          <p14:tracePt t="60168" x="7315200" y="1809750"/>
          <p14:tracePt t="60176" x="7229475" y="1819275"/>
          <p14:tracePt t="60184" x="7112000" y="1827213"/>
          <p14:tracePt t="60192" x="7018338" y="1844675"/>
          <p14:tracePt t="60201" x="6899275" y="1878013"/>
          <p14:tracePt t="60208" x="6770688" y="1911350"/>
          <p14:tracePt t="60216" x="6635750" y="1989138"/>
          <p14:tracePt t="60224" x="6534150" y="2022475"/>
          <p14:tracePt t="60232" x="6430963" y="2065338"/>
          <p14:tracePt t="60240" x="6278563" y="2133600"/>
          <p14:tracePt t="60248" x="6116638" y="2209800"/>
          <p14:tracePt t="60257" x="5981700" y="2268538"/>
          <p14:tracePt t="60264" x="5862638" y="2328863"/>
          <p14:tracePt t="60273" x="5743575" y="2387600"/>
          <p14:tracePt t="60280" x="5657850" y="2447925"/>
          <p14:tracePt t="60289" x="5538788" y="2489200"/>
          <p14:tracePt t="60296" x="5446713" y="2541588"/>
          <p14:tracePt t="60304" x="5386388" y="2557463"/>
          <p14:tracePt t="60312" x="5327650" y="2592388"/>
          <p14:tracePt t="60320" x="5233988" y="2600325"/>
          <p14:tracePt t="60328" x="5165725" y="2633663"/>
          <p14:tracePt t="60336" x="5064125" y="2651125"/>
          <p14:tracePt t="60344" x="4970463" y="2668588"/>
          <p14:tracePt t="60352" x="4843463" y="2701925"/>
          <p14:tracePt t="60360" x="4724400" y="2736850"/>
          <p14:tracePt t="60368" x="4689475" y="2762250"/>
          <p14:tracePt t="60376" x="4587875" y="2795588"/>
          <p14:tracePt t="60384" x="4503738" y="2805113"/>
          <p14:tracePt t="60392" x="4410075" y="2830513"/>
          <p14:tracePt t="60400" x="4324350" y="2863850"/>
          <p14:tracePt t="60408" x="4248150" y="2889250"/>
          <p14:tracePt t="60416" x="4171950" y="2906713"/>
          <p14:tracePt t="60424" x="4129088" y="2922588"/>
          <p14:tracePt t="60432" x="4078288" y="2932113"/>
          <p14:tracePt t="60440" x="4035425" y="2932113"/>
          <p14:tracePt t="60448" x="3992563" y="2957513"/>
          <p14:tracePt t="60457" x="3941763" y="2957513"/>
          <p14:tracePt t="60464" x="3900488" y="2957513"/>
          <p14:tracePt t="60473" x="3857625" y="2957513"/>
          <p14:tracePt t="60480" x="3814763" y="2957513"/>
          <p14:tracePt t="60489" x="3771900" y="2957513"/>
          <p14:tracePt t="60496" x="3738563" y="2957513"/>
          <p14:tracePt t="60505" x="3687763" y="2957513"/>
          <p14:tracePt t="60512" x="3644900" y="2957513"/>
          <p14:tracePt t="60521" x="3594100" y="2957513"/>
          <p14:tracePt t="60528" x="3533775" y="2940050"/>
          <p14:tracePt t="60536" x="3475038" y="2932113"/>
          <p14:tracePt t="60544" x="3441700" y="2914650"/>
          <p14:tracePt t="60552" x="3406775" y="2906713"/>
          <p14:tracePt t="60560" x="3355975" y="2889250"/>
          <p14:tracePt t="60568" x="3338513" y="2871788"/>
          <p14:tracePt t="60576" x="3322638" y="2863850"/>
          <p14:tracePt t="60584" x="3313113" y="2863850"/>
          <p14:tracePt t="60592" x="3297238" y="2855913"/>
          <p14:tracePt t="60600" x="3287713" y="2855913"/>
          <p14:tracePt t="60608" x="3270250" y="2846388"/>
          <p14:tracePt t="60616" x="3262313" y="2830513"/>
          <p14:tracePt t="60624" x="3254375" y="2830513"/>
          <p14:tracePt t="60632" x="3244850" y="2830513"/>
          <p14:tracePt t="60648" x="3228975" y="2820988"/>
          <p14:tracePt t="60664" x="3219450" y="2820988"/>
          <p14:tracePt t="60673" x="3219450" y="2813050"/>
          <p14:tracePt t="60680" x="3203575" y="2787650"/>
          <p14:tracePt t="60696" x="3186113" y="2762250"/>
          <p14:tracePt t="60712" x="3186113" y="2744788"/>
          <p14:tracePt t="60721" x="3186113" y="2736850"/>
          <p14:tracePt t="60728" x="3178175" y="2701925"/>
          <p14:tracePt t="60736" x="3178175" y="2693988"/>
          <p14:tracePt t="60809" x="3178175" y="2686050"/>
          <p14:tracePt t="60833" x="3178175" y="2676525"/>
          <p14:tracePt t="60849" x="3178175" y="2668588"/>
          <p14:tracePt t="60865" x="3178175" y="2651125"/>
          <p14:tracePt t="60881" x="3186113" y="2651125"/>
          <p14:tracePt t="60897" x="3194050" y="2651125"/>
          <p14:tracePt t="60905" x="3194050" y="2643188"/>
          <p14:tracePt t="60913" x="3194050" y="2633663"/>
          <p14:tracePt t="60968" x="3203575" y="2625725"/>
          <p14:tracePt t="61201" x="3211513" y="2625725"/>
          <p14:tracePt t="61209" x="3219450" y="2625725"/>
          <p14:tracePt t="61217" x="3244850" y="2625725"/>
          <p14:tracePt t="61225" x="3262313" y="2625725"/>
          <p14:tracePt t="61233" x="3297238" y="2625725"/>
          <p14:tracePt t="61241" x="3313113" y="2625725"/>
          <p14:tracePt t="61249" x="3338513" y="2625725"/>
          <p14:tracePt t="61257" x="3363913" y="2625725"/>
          <p14:tracePt t="61265" x="3373438" y="2625725"/>
          <p14:tracePt t="61273" x="3389313" y="2625725"/>
          <p14:tracePt t="61312" x="3398838" y="2625725"/>
          <p14:tracePt t="61328" x="3406775" y="2625725"/>
          <p14:tracePt t="61337" x="3424238" y="2625725"/>
          <p14:tracePt t="61425" x="3441700" y="2625725"/>
          <p14:tracePt t="61433" x="3449638" y="2625725"/>
          <p14:tracePt t="61441" x="3457575" y="2625725"/>
          <p14:tracePt t="61505" x="3457575" y="2617788"/>
          <p14:tracePt t="61513" x="3457575" y="2608263"/>
          <p14:tracePt t="61522" x="3441700" y="2600325"/>
          <p14:tracePt t="61529" x="3432175" y="2600325"/>
          <p14:tracePt t="61537" x="3424238" y="2600325"/>
          <p14:tracePt t="61545" x="3406775" y="2592388"/>
          <p14:tracePt t="61553" x="3398838" y="2592388"/>
          <p14:tracePt t="61561" x="3398838" y="2582863"/>
          <p14:tracePt t="61569" x="3389313" y="2582863"/>
          <p14:tracePt t="61641" x="3373438" y="2582863"/>
          <p14:tracePt t="61825" x="3373438" y="2574925"/>
          <p14:tracePt t="61937" x="3389313" y="2574925"/>
          <p14:tracePt t="61976" x="3398838" y="2574925"/>
          <p14:tracePt t="62000" x="3424238" y="2582863"/>
          <p14:tracePt t="62008" x="3432175" y="2600325"/>
          <p14:tracePt t="62016" x="3441700" y="2608263"/>
          <p14:tracePt t="62056" x="3449638" y="2608263"/>
          <p14:tracePt t="62080" x="3457575" y="2617788"/>
          <p14:tracePt t="62089" x="3475038" y="2633663"/>
          <p14:tracePt t="62096" x="3482975" y="2633663"/>
          <p14:tracePt t="62112" x="3492500" y="2651125"/>
          <p14:tracePt t="62121" x="3500438" y="2660650"/>
          <p14:tracePt t="62137" x="3508375" y="2668588"/>
          <p14:tracePt t="62152" x="3517900" y="2676525"/>
          <p14:tracePt t="62160" x="3517900" y="2686050"/>
          <p14:tracePt t="62176" x="3525838" y="2686050"/>
          <p14:tracePt t="62184" x="3533775" y="2701925"/>
          <p14:tracePt t="62200" x="3533775" y="2711450"/>
          <p14:tracePt t="62224" x="3551238" y="2711450"/>
          <p14:tracePt t="62232" x="3568700" y="2711450"/>
          <p14:tracePt t="62240" x="3576638" y="2711450"/>
          <p14:tracePt t="62248" x="3602038" y="2711450"/>
          <p14:tracePt t="62257" x="3636963" y="2711450"/>
          <p14:tracePt t="62264" x="3662363" y="2711450"/>
          <p14:tracePt t="62273" x="3678238" y="2711450"/>
          <p14:tracePt t="62280" x="3703638" y="2711450"/>
          <p14:tracePt t="62289" x="3713163" y="2711450"/>
          <p14:tracePt t="62296" x="3721100" y="2711450"/>
          <p14:tracePt t="62305" x="3763963" y="2711450"/>
          <p14:tracePt t="62312" x="3781425" y="2693988"/>
          <p14:tracePt t="62321" x="3797300" y="2686050"/>
          <p14:tracePt t="62328" x="3822700" y="2686050"/>
          <p14:tracePt t="62337" x="3832225" y="2676525"/>
          <p14:tracePt t="62344" x="3848100" y="2660650"/>
          <p14:tracePt t="62352" x="3857625" y="2651125"/>
          <p14:tracePt t="62360" x="3865563" y="2651125"/>
          <p14:tracePt t="62368" x="3883025" y="2643188"/>
          <p14:tracePt t="62376" x="3900488" y="2625725"/>
          <p14:tracePt t="62384" x="3908425" y="2608263"/>
          <p14:tracePt t="62392" x="3916363" y="2600325"/>
          <p14:tracePt t="62400" x="3933825" y="2574925"/>
          <p14:tracePt t="62408" x="3941763" y="2549525"/>
          <p14:tracePt t="62416" x="3967163" y="2524125"/>
          <p14:tracePt t="62424" x="3984625" y="2489200"/>
          <p14:tracePt t="62432" x="4002088" y="2463800"/>
          <p14:tracePt t="62440" x="4017963" y="2447925"/>
          <p14:tracePt t="62448" x="4027488" y="2430463"/>
          <p14:tracePt t="62458" x="4060825" y="2405063"/>
          <p14:tracePt t="62464" x="4060825" y="2387600"/>
          <p14:tracePt t="62473" x="4078288" y="2371725"/>
          <p14:tracePt t="62490" x="4095750" y="2354263"/>
          <p14:tracePt t="62505" x="4095750" y="2344738"/>
          <p14:tracePt t="62512" x="4095750" y="2336800"/>
          <p14:tracePt t="62521" x="4103688" y="2319338"/>
          <p14:tracePt t="62528" x="4103688" y="2311400"/>
          <p14:tracePt t="62537" x="4111625" y="2293938"/>
          <p14:tracePt t="62544" x="4111625" y="2268538"/>
          <p14:tracePt t="62552" x="4111625" y="2243138"/>
          <p14:tracePt t="62560" x="4111625" y="2235200"/>
          <p14:tracePt t="62568" x="4111625" y="2200275"/>
          <p14:tracePt t="62576" x="4111625" y="2174875"/>
          <p14:tracePt t="62584" x="4111625" y="2166938"/>
          <p14:tracePt t="62592" x="4111625" y="2141538"/>
          <p14:tracePt t="62600" x="4111625" y="2124075"/>
          <p14:tracePt t="62608" x="4103688" y="2116138"/>
          <p14:tracePt t="62616" x="4095750" y="2098675"/>
          <p14:tracePt t="62624" x="4078288" y="2073275"/>
          <p14:tracePt t="62632" x="4078288" y="2047875"/>
          <p14:tracePt t="62641" x="4052888" y="2030413"/>
          <p14:tracePt t="62648" x="4044950" y="2005013"/>
          <p14:tracePt t="62657" x="4035425" y="1979613"/>
          <p14:tracePt t="62665" x="4010025" y="1946275"/>
          <p14:tracePt t="62674" x="4010025" y="1938338"/>
          <p14:tracePt t="62680" x="4010025" y="1928813"/>
          <p14:tracePt t="62690" x="4002088" y="1911350"/>
          <p14:tracePt t="62712" x="4002088" y="1903413"/>
          <p14:tracePt t="62760" x="4017963" y="1903413"/>
          <p14:tracePt t="62768" x="4035425" y="1903413"/>
          <p14:tracePt t="62776" x="4052888" y="1903413"/>
          <p14:tracePt t="62784" x="4052888" y="1911350"/>
          <p14:tracePt t="62792" x="4060825" y="1920875"/>
          <p14:tracePt t="62808" x="4078288" y="1946275"/>
          <p14:tracePt t="62816" x="4078288" y="1971675"/>
          <p14:tracePt t="62824" x="4078288" y="1979613"/>
          <p14:tracePt t="62832" x="4078288" y="2005013"/>
          <p14:tracePt t="62841" x="4078288" y="2039938"/>
          <p14:tracePt t="62848" x="4086225" y="2055813"/>
          <p14:tracePt t="62857" x="4086225" y="2082800"/>
          <p14:tracePt t="62864" x="4086225" y="2116138"/>
          <p14:tracePt t="62873" x="4086225" y="2124075"/>
          <p14:tracePt t="62880" x="4086225" y="2159000"/>
          <p14:tracePt t="62889" x="4086225" y="2192338"/>
          <p14:tracePt t="62896" x="4086225" y="2217738"/>
          <p14:tracePt t="62905" x="4086225" y="2235200"/>
          <p14:tracePt t="62912" x="4086225" y="2268538"/>
          <p14:tracePt t="62923" x="4086225" y="2293938"/>
          <p14:tracePt t="62928" x="4086225" y="2311400"/>
          <p14:tracePt t="62936" x="4086225" y="2328863"/>
          <p14:tracePt t="62944" x="4086225" y="2344738"/>
          <p14:tracePt t="62952" x="4086225" y="2354263"/>
          <p14:tracePt t="62960" x="4086225" y="2379663"/>
          <p14:tracePt t="62968" x="4086225" y="2397125"/>
          <p14:tracePt t="62976" x="4086225" y="2413000"/>
          <p14:tracePt t="62984" x="4078288" y="2422525"/>
          <p14:tracePt t="62992" x="4078288" y="2430463"/>
          <p14:tracePt t="63000" x="4078288" y="2455863"/>
          <p14:tracePt t="63008" x="4070350" y="2463800"/>
          <p14:tracePt t="63025" x="4070350" y="2473325"/>
          <p14:tracePt t="63032" x="4070350" y="2481263"/>
          <p14:tracePt t="63048" x="4070350" y="2489200"/>
          <p14:tracePt t="63073" x="4070350" y="2516188"/>
          <p14:tracePt t="63080" x="4070350" y="2524125"/>
          <p14:tracePt t="63096" x="4070350" y="2532063"/>
          <p14:tracePt t="63104" x="4070350" y="2557463"/>
          <p14:tracePt t="63128" x="4070350" y="2566988"/>
          <p14:tracePt t="63184" x="4078288" y="2566988"/>
          <p14:tracePt t="63193" x="4086225" y="2566988"/>
          <p14:tracePt t="63224" x="4103688" y="2566988"/>
          <p14:tracePt t="63264" x="4111625" y="2566988"/>
          <p14:tracePt t="63280" x="4129088" y="2566988"/>
          <p14:tracePt t="63296" x="4137025" y="2566988"/>
          <p14:tracePt t="63320" x="4146550" y="2566988"/>
          <p14:tracePt t="63328" x="4154488" y="2566988"/>
          <p14:tracePt t="63336" x="4162425" y="2566988"/>
          <p14:tracePt t="63344" x="4171950" y="2566988"/>
          <p14:tracePt t="63360" x="4179888" y="2566988"/>
          <p14:tracePt t="63368" x="4205288" y="2574925"/>
          <p14:tracePt t="63384" x="4205288" y="2592388"/>
          <p14:tracePt t="63400" x="4205288" y="2600325"/>
          <p14:tracePt t="63408" x="4214813" y="2625725"/>
          <p14:tracePt t="63416" x="4222750" y="2643188"/>
          <p14:tracePt t="63424" x="4222750" y="2660650"/>
          <p14:tracePt t="63432" x="4222750" y="2668588"/>
          <p14:tracePt t="63442" x="4222750" y="2676525"/>
          <p14:tracePt t="63449" x="4222750" y="2693988"/>
          <p14:tracePt t="63458" x="4222750" y="2701925"/>
          <p14:tracePt t="63464" x="4222750" y="2711450"/>
          <p14:tracePt t="63474" x="4222750" y="2727325"/>
          <p14:tracePt t="63480" x="4222750" y="2744788"/>
          <p14:tracePt t="63489" x="4222750" y="2762250"/>
          <p14:tracePt t="63496" x="4222750" y="2778125"/>
          <p14:tracePt t="63504" x="4222750" y="2805113"/>
          <p14:tracePt t="63512" x="4222750" y="2830513"/>
          <p14:tracePt t="63520" x="4222750" y="2846388"/>
          <p14:tracePt t="63528" x="4222750" y="2871788"/>
          <p14:tracePt t="63536" x="4222750" y="2881313"/>
          <p14:tracePt t="63544" x="4222750" y="2906713"/>
          <p14:tracePt t="63552" x="4222750" y="2914650"/>
          <p14:tracePt t="63560" x="4222750" y="2922588"/>
          <p14:tracePt t="63568" x="4222750" y="2949575"/>
          <p14:tracePt t="63577" x="4214813" y="2965450"/>
          <p14:tracePt t="63593" x="4214813" y="2974975"/>
          <p14:tracePt t="63600" x="4214813" y="2982913"/>
          <p14:tracePt t="63616" x="4214813" y="2990850"/>
          <p14:tracePt t="63632" x="4214813" y="3008313"/>
          <p14:tracePt t="63640" x="4214813" y="3016250"/>
          <p14:tracePt t="63648" x="4214813" y="3033713"/>
          <p14:tracePt t="63656" x="4222750" y="3051175"/>
          <p14:tracePt t="63664" x="4222750" y="3059113"/>
          <p14:tracePt t="63673" x="4240213" y="3076575"/>
          <p14:tracePt t="63680" x="4248150" y="3094038"/>
          <p14:tracePt t="63689" x="4248150" y="3101975"/>
          <p14:tracePt t="63696" x="4256088" y="3119438"/>
          <p14:tracePt t="63704" x="4256088" y="3127375"/>
          <p14:tracePt t="63712" x="4273550" y="3135313"/>
          <p14:tracePt t="63721" x="4281488" y="3152775"/>
          <p14:tracePt t="63728" x="4291013" y="3170238"/>
          <p14:tracePt t="63745" x="4291013" y="3178175"/>
          <p14:tracePt t="63752" x="4291013" y="3195638"/>
          <p14:tracePt t="63761" x="4291013" y="3203575"/>
          <p14:tracePt t="63769" x="4291013" y="3221038"/>
          <p14:tracePt t="63776" x="4291013" y="3228975"/>
          <p14:tracePt t="63785" x="4291013" y="3246438"/>
          <p14:tracePt t="63793" x="4291013" y="3254375"/>
          <p14:tracePt t="63801" x="4291013" y="3271838"/>
          <p14:tracePt t="63808" x="4273550" y="3279775"/>
          <p14:tracePt t="63816" x="4256088" y="3297238"/>
          <p14:tracePt t="63824" x="4240213" y="3314700"/>
          <p14:tracePt t="63833" x="4230688" y="3340100"/>
          <p14:tracePt t="63849" x="4222750" y="3355975"/>
          <p14:tracePt t="63857" x="4205288" y="3382963"/>
          <p14:tracePt t="63865" x="4197350" y="3408363"/>
          <p14:tracePt t="63874" x="4179888" y="3424238"/>
          <p14:tracePt t="63881" x="4179888" y="3459163"/>
          <p14:tracePt t="63889" x="4162425" y="3475038"/>
          <p14:tracePt t="63897" x="4146550" y="3492500"/>
          <p14:tracePt t="63905" x="4146550" y="3535363"/>
          <p14:tracePt t="63913" x="4129088" y="3560763"/>
          <p14:tracePt t="63922" x="4121150" y="3578225"/>
          <p14:tracePt t="63929" x="4111625" y="3611563"/>
          <p14:tracePt t="63937" x="4103688" y="3629025"/>
          <p14:tracePt t="63945" x="4103688" y="3646488"/>
          <p14:tracePt t="63952" x="4095750" y="3671888"/>
          <p14:tracePt t="63961" x="4086225" y="3687763"/>
          <p14:tracePt t="63968" x="4086225" y="3713163"/>
          <p14:tracePt t="63977" x="4086225" y="3738563"/>
          <p14:tracePt t="63985" x="4086225" y="3773488"/>
          <p14:tracePt t="63993" x="4095750" y="3798888"/>
          <p14:tracePt t="64001" x="4103688" y="3832225"/>
          <p14:tracePt t="64008" x="4121150" y="3857625"/>
          <p14:tracePt t="64017" x="4121150" y="3883025"/>
          <p14:tracePt t="64025" x="4121150" y="3908425"/>
          <p14:tracePt t="64033" x="4129088" y="3925888"/>
          <p14:tracePt t="64041" x="4129088" y="3951288"/>
          <p14:tracePt t="64048" x="4129088" y="3968750"/>
          <p14:tracePt t="64065" x="4137025" y="3994150"/>
          <p14:tracePt t="64081" x="4154488" y="4019550"/>
          <p14:tracePt t="64089" x="4154488" y="4027488"/>
          <p14:tracePt t="64096" x="4154488" y="4037013"/>
          <p14:tracePt t="64169" x="4162425" y="4037013"/>
          <p14:tracePt t="64177" x="4162425" y="4019550"/>
          <p14:tracePt t="64185" x="4162425" y="3994150"/>
          <p14:tracePt t="64193" x="4162425" y="3986213"/>
          <p14:tracePt t="64201" x="4162425" y="3951288"/>
          <p14:tracePt t="64208" x="4162425" y="3917950"/>
          <p14:tracePt t="64216" x="4162425" y="3883025"/>
          <p14:tracePt t="64224" x="4162425" y="3841750"/>
          <p14:tracePt t="64233" x="4162425" y="3824288"/>
          <p14:tracePt t="64241" x="4162425" y="3790950"/>
          <p14:tracePt t="64248" x="4171950" y="3748088"/>
          <p14:tracePt t="64257" x="4171950" y="3713163"/>
          <p14:tracePt t="64265" x="4187825" y="3671888"/>
          <p14:tracePt t="64273" x="4197350" y="3636963"/>
          <p14:tracePt t="64281" x="4197350" y="3594100"/>
          <p14:tracePt t="64289" x="4197350" y="3552825"/>
          <p14:tracePt t="64297" x="4197350" y="3509963"/>
          <p14:tracePt t="64305" x="4197350" y="3459163"/>
          <p14:tracePt t="64313" x="4197350" y="3441700"/>
          <p14:tracePt t="64321" x="4197350" y="3408363"/>
          <p14:tracePt t="64328" x="4197350" y="3373438"/>
          <p14:tracePt t="64337" x="4179888" y="3330575"/>
          <p14:tracePt t="64352" x="4179888" y="3314700"/>
          <p14:tracePt t="64361" x="4179888" y="3297238"/>
          <p14:tracePt t="64369" x="4187825" y="3279775"/>
          <p14:tracePt t="64385" x="4197350" y="3263900"/>
          <p14:tracePt t="64392" x="4214813" y="3246438"/>
          <p14:tracePt t="64401" x="4222750" y="3246438"/>
          <p14:tracePt t="64409" x="4240213" y="3238500"/>
          <p14:tracePt t="64416" x="4248150" y="3228975"/>
          <p14:tracePt t="64425" x="4256088" y="3228975"/>
          <p14:tracePt t="64433" x="4265613" y="3228975"/>
          <p14:tracePt t="64442" x="4273550" y="3228975"/>
          <p14:tracePt t="64449" x="4281488" y="3221038"/>
          <p14:tracePt t="64458" x="4298950" y="3211513"/>
          <p14:tracePt t="64465" x="4316413" y="3203575"/>
          <p14:tracePt t="64475" x="4324350" y="3203575"/>
          <p14:tracePt t="64481" x="4341813" y="3195638"/>
          <p14:tracePt t="64490" x="4359275" y="3195638"/>
          <p14:tracePt t="64505" x="4367213" y="3195638"/>
          <p14:tracePt t="64513" x="4384675" y="3195638"/>
          <p14:tracePt t="64522" x="4392613" y="3195638"/>
          <p14:tracePt t="64529" x="4410075" y="3195638"/>
          <p14:tracePt t="64537" x="4435475" y="3195638"/>
          <p14:tracePt t="64544" x="4503738" y="3238500"/>
          <p14:tracePt t="64553" x="4545013" y="3279775"/>
          <p14:tracePt t="64561" x="4570413" y="3314700"/>
          <p14:tracePt t="64568" x="4638675" y="3382963"/>
          <p14:tracePt t="64577" x="4673600" y="3424238"/>
          <p14:tracePt t="64584" x="4706938" y="3467100"/>
          <p14:tracePt t="64593" x="4740275" y="3517900"/>
          <p14:tracePt t="64601" x="4775200" y="3586163"/>
          <p14:tracePt t="64609" x="4808538" y="3636963"/>
          <p14:tracePt t="64617" x="4833938" y="3697288"/>
          <p14:tracePt t="64625" x="4843463" y="3730625"/>
          <p14:tracePt t="64633" x="4851400" y="3790950"/>
          <p14:tracePt t="64641" x="4868863" y="3857625"/>
          <p14:tracePt t="64648" x="4884738" y="3908425"/>
          <p14:tracePt t="64658" x="4894263" y="3986213"/>
          <p14:tracePt t="64665" x="4894263" y="3994150"/>
          <p14:tracePt t="64681" x="4884738" y="4027488"/>
          <p14:tracePt t="64689" x="4876800" y="4062413"/>
          <p14:tracePt t="64697" x="4876800" y="4070350"/>
          <p14:tracePt t="64706" x="4851400" y="4095750"/>
          <p14:tracePt t="64713" x="4833938" y="4138613"/>
          <p14:tracePt t="64721" x="4826000" y="4156075"/>
          <p14:tracePt t="64729" x="4818063" y="4181475"/>
          <p14:tracePt t="64737" x="4808538" y="4197350"/>
          <p14:tracePt t="64745" x="4800600" y="4224338"/>
          <p14:tracePt t="64752" x="4791075" y="4249738"/>
          <p14:tracePt t="64761" x="4775200" y="4275138"/>
          <p14:tracePt t="64769" x="4757738" y="4308475"/>
          <p14:tracePt t="64776" x="4757738" y="4325938"/>
          <p14:tracePt t="64784" x="4740275" y="4359275"/>
          <p14:tracePt t="64793" x="4732338" y="4368800"/>
          <p14:tracePt t="64801" x="4732338" y="4384675"/>
          <p14:tracePt t="64809" x="4732338" y="4410075"/>
          <p14:tracePt t="64816" x="4732338" y="4419600"/>
          <p14:tracePt t="64825" x="4732338" y="4445000"/>
          <p14:tracePt t="64833" x="4732338" y="4478338"/>
          <p14:tracePt t="64841" x="4732338" y="4503738"/>
          <p14:tracePt t="64849" x="4740275" y="4521200"/>
          <p14:tracePt t="64857" x="4775200" y="4572000"/>
          <p14:tracePt t="64865" x="4791075" y="4605338"/>
          <p14:tracePt t="64874" x="4833938" y="4640263"/>
          <p14:tracePt t="64881" x="4868863" y="4683125"/>
          <p14:tracePt t="64889" x="4910138" y="4716463"/>
          <p14:tracePt t="64897" x="4935538" y="4741863"/>
          <p14:tracePt t="64906" x="4953000" y="4759325"/>
          <p14:tracePt t="64913" x="4978400" y="4784725"/>
          <p14:tracePt t="64923" x="4987925" y="4802188"/>
          <p14:tracePt t="64929" x="5003800" y="4810125"/>
          <p14:tracePt t="64937" x="5046663" y="4827588"/>
          <p14:tracePt t="64945" x="5064125" y="4843463"/>
          <p14:tracePt t="64952" x="5072063" y="4843463"/>
          <p14:tracePt t="64961" x="5080000" y="4843463"/>
          <p14:tracePt t="64984" x="5089525" y="4843463"/>
          <p14:tracePt t="65001" x="5097463" y="4843463"/>
          <p14:tracePt t="65008" x="5106988" y="4843463"/>
          <p14:tracePt t="65017" x="5114925" y="4843463"/>
          <p14:tracePt t="65041" x="5140325" y="4843463"/>
          <p14:tracePt t="65057" x="5157788" y="4843463"/>
          <p14:tracePt t="65065" x="5165725" y="4843463"/>
          <p14:tracePt t="65113" x="5165725" y="4835525"/>
          <p14:tracePt t="65209" x="5165725" y="4810125"/>
          <p14:tracePt t="65217" x="5140325" y="4792663"/>
          <p14:tracePt t="65226" x="5097463" y="4749800"/>
          <p14:tracePt t="65233" x="5064125" y="4724400"/>
          <p14:tracePt t="65297" x="5038725" y="4683125"/>
          <p14:tracePt t="65305" x="4978400" y="4546600"/>
          <p14:tracePt t="65313" x="4927600" y="4419600"/>
          <p14:tracePt t="65321" x="4868863" y="4300538"/>
          <p14:tracePt t="65328" x="4826000" y="4181475"/>
          <p14:tracePt t="65337" x="4749800" y="4079875"/>
          <p14:tracePt t="65345" x="4699000" y="3986213"/>
          <p14:tracePt t="65353" x="4689475" y="3943350"/>
          <p14:tracePt t="65361" x="4673600" y="3883025"/>
          <p14:tracePt t="65368" x="4646613" y="3832225"/>
          <p14:tracePt t="65377" x="4646613" y="3798888"/>
          <p14:tracePt t="65385" x="4638675" y="3756025"/>
          <p14:tracePt t="65392" x="4638675" y="3738563"/>
          <p14:tracePt t="65408" x="4630738" y="3705225"/>
          <p14:tracePt t="65424" x="4621213" y="3679825"/>
          <p14:tracePt t="65432" x="4605338" y="3662363"/>
          <p14:tracePt t="65440" x="4605338" y="3636963"/>
          <p14:tracePt t="65448" x="4605338" y="3619500"/>
          <p14:tracePt t="65457" x="4595813" y="3578225"/>
          <p14:tracePt t="65464" x="4587875" y="3560763"/>
          <p14:tracePt t="65474" x="4587875" y="3543300"/>
          <p14:tracePt t="65480" x="4579938" y="3517900"/>
          <p14:tracePt t="65489" x="4579938" y="3492500"/>
          <p14:tracePt t="65496" x="4570413" y="3475038"/>
          <p14:tracePt t="65504" x="4570413" y="3449638"/>
          <p14:tracePt t="65512" x="4562475" y="3424238"/>
          <p14:tracePt t="65520" x="4562475" y="3416300"/>
          <p14:tracePt t="65528" x="4554538" y="3390900"/>
          <p14:tracePt t="65536" x="4545013" y="3365500"/>
          <p14:tracePt t="65544" x="4519613" y="3322638"/>
          <p14:tracePt t="65552" x="4511675" y="3305175"/>
          <p14:tracePt t="65560" x="4511675" y="3279775"/>
          <p14:tracePt t="65569" x="4486275" y="3246438"/>
          <p14:tracePt t="65576" x="4476750" y="3228975"/>
          <p14:tracePt t="65584" x="4460875" y="3178175"/>
          <p14:tracePt t="65592" x="4425950" y="3144838"/>
          <p14:tracePt t="65600" x="4418013" y="3101975"/>
          <p14:tracePt t="65608" x="4410075" y="3067050"/>
          <p14:tracePt t="65616" x="4367213" y="3000375"/>
          <p14:tracePt t="65624" x="4359275" y="2982913"/>
          <p14:tracePt t="65632" x="4324350" y="2949575"/>
          <p14:tracePt t="65641" x="4316413" y="2932113"/>
          <p14:tracePt t="65648" x="4291013" y="2889250"/>
          <p14:tracePt t="65657" x="4273550" y="2881313"/>
          <p14:tracePt t="65664" x="4265613" y="2855913"/>
          <p14:tracePt t="65673" x="4256088" y="2830513"/>
          <p14:tracePt t="65680" x="4248150" y="2805113"/>
          <p14:tracePt t="65689" x="4240213" y="2795588"/>
          <p14:tracePt t="65696" x="4240213" y="2770188"/>
          <p14:tracePt t="65705" x="4222750" y="2736850"/>
          <p14:tracePt t="65712" x="4214813" y="2719388"/>
          <p14:tracePt t="65721" x="4214813" y="2701925"/>
          <p14:tracePt t="65728" x="4214813" y="2693988"/>
          <p14:tracePt t="65736" x="4205288" y="2676525"/>
          <p14:tracePt t="65744" x="4205288" y="2668588"/>
          <p14:tracePt t="65753" x="4205288" y="2660650"/>
          <p14:tracePt t="65760" x="4205288" y="2651125"/>
          <p14:tracePt t="65776" x="4205288" y="2633663"/>
          <p14:tracePt t="65784" x="4205288" y="2625725"/>
          <p14:tracePt t="65808" x="4205288" y="2617788"/>
          <p14:tracePt t="65824" x="4205288" y="2600325"/>
          <p14:tracePt t="65905" x="4214813" y="2600325"/>
          <p14:tracePt t="65969" x="4222750" y="2600325"/>
          <p14:tracePt t="65984" x="4240213" y="2600325"/>
          <p14:tracePt t="66001" x="4248150" y="2608263"/>
          <p14:tracePt t="66008" x="4256088" y="2625725"/>
          <p14:tracePt t="66025" x="4265613" y="2625725"/>
          <p14:tracePt t="66033" x="4281488" y="2643188"/>
          <p14:tracePt t="66041" x="4291013" y="2651125"/>
          <p14:tracePt t="66049" x="4298950" y="2676525"/>
          <p14:tracePt t="66058" x="4316413" y="2676525"/>
          <p14:tracePt t="66065" x="4324350" y="2676525"/>
          <p14:tracePt t="66074" x="4341813" y="2676525"/>
          <p14:tracePt t="66081" x="4359275" y="2693988"/>
          <p14:tracePt t="66089" x="4375150" y="2693988"/>
          <p14:tracePt t="66096" x="4392613" y="2693988"/>
          <p14:tracePt t="66105" x="4425950" y="2693988"/>
          <p14:tracePt t="66112" x="4435475" y="2693988"/>
          <p14:tracePt t="66122" x="4460875" y="2693988"/>
          <p14:tracePt t="66129" x="4476750" y="2693988"/>
          <p14:tracePt t="66137" x="4519613" y="2693988"/>
          <p14:tracePt t="66145" x="4537075" y="2686050"/>
          <p14:tracePt t="66153" x="4562475" y="2660650"/>
          <p14:tracePt t="66161" x="4605338" y="2633663"/>
          <p14:tracePt t="66168" x="4630738" y="2608263"/>
          <p14:tracePt t="66177" x="4638675" y="2582863"/>
          <p14:tracePt t="66185" x="4681538" y="2557463"/>
          <p14:tracePt t="66192" x="4689475" y="2541588"/>
          <p14:tracePt t="66201" x="4699000" y="2524125"/>
          <p14:tracePt t="66209" x="4706938" y="2506663"/>
          <p14:tracePt t="66217" x="4714875" y="2481263"/>
          <p14:tracePt t="66225" x="4724400" y="2447925"/>
          <p14:tracePt t="66233" x="4724400" y="2430463"/>
          <p14:tracePt t="66242" x="4732338" y="2405063"/>
          <p14:tracePt t="66248" x="4749800" y="2371725"/>
          <p14:tracePt t="66258" x="4749800" y="2354263"/>
          <p14:tracePt t="66265" x="4757738" y="2336800"/>
          <p14:tracePt t="66274" x="4757738" y="2311400"/>
          <p14:tracePt t="66281" x="4765675" y="2293938"/>
          <p14:tracePt t="66296" x="4765675" y="2278063"/>
          <p14:tracePt t="66305" x="4765675" y="2268538"/>
          <p14:tracePt t="66328" x="4765675" y="2260600"/>
          <p14:tracePt t="66408" x="4757738" y="2268538"/>
          <p14:tracePt t="66416" x="4740275" y="2293938"/>
          <p14:tracePt t="66424" x="4681538" y="2336800"/>
          <p14:tracePt t="66433" x="4646613" y="2387600"/>
          <p14:tracePt t="66441" x="4587875" y="2438400"/>
          <p14:tracePt t="66449" x="4503738" y="2498725"/>
          <p14:tracePt t="66457" x="4435475" y="2541588"/>
          <p14:tracePt t="66465" x="4359275" y="2608263"/>
          <p14:tracePt t="66475" x="4265613" y="2660650"/>
          <p14:tracePt t="66481" x="4162425" y="2719388"/>
          <p14:tracePt t="66489" x="4060825" y="2770188"/>
          <p14:tracePt t="66497" x="3967163" y="2820988"/>
          <p14:tracePt t="66505" x="3908425" y="2846388"/>
          <p14:tracePt t="66513" x="3857625" y="2871788"/>
          <p14:tracePt t="66521" x="3806825" y="2889250"/>
          <p14:tracePt t="66529" x="3771900" y="2914650"/>
          <p14:tracePt t="66537" x="3756025" y="2914650"/>
          <p14:tracePt t="66545" x="3746500" y="2914650"/>
          <p14:tracePt t="66552" x="3738563" y="2914650"/>
          <p14:tracePt t="66601" x="3721100" y="2914650"/>
          <p14:tracePt t="66608" x="3713163" y="2914650"/>
          <p14:tracePt t="66624" x="3670300" y="2906713"/>
          <p14:tracePt t="66633" x="3662363" y="2906713"/>
          <p14:tracePt t="66641" x="3636963" y="2889250"/>
          <p14:tracePt t="66649" x="3619500" y="2871788"/>
          <p14:tracePt t="66657" x="3611563" y="2863850"/>
          <p14:tracePt t="66665" x="3594100" y="2863850"/>
          <p14:tracePt t="66681" x="3576638" y="2855913"/>
          <p14:tracePt t="66689" x="3559175" y="2846388"/>
          <p14:tracePt t="66696" x="3551238" y="2830513"/>
          <p14:tracePt t="66705" x="3543300" y="2830513"/>
          <p14:tracePt t="66713" x="3525838" y="2820988"/>
          <p14:tracePt t="66721" x="3508375" y="2813050"/>
          <p14:tracePt t="66729" x="3482975" y="2805113"/>
          <p14:tracePt t="66737" x="3449638" y="2795588"/>
          <p14:tracePt t="66744" x="3389313" y="2778125"/>
          <p14:tracePt t="66753" x="3338513" y="2770188"/>
          <p14:tracePt t="66761" x="3279775" y="2744788"/>
          <p14:tracePt t="66769" x="3244850" y="2744788"/>
          <p14:tracePt t="66777" x="3228975" y="2736850"/>
          <p14:tracePt t="66785" x="3194050" y="2727325"/>
          <p14:tracePt t="66793" x="3178175" y="2711450"/>
          <p14:tracePt t="66801" x="3168650" y="2701925"/>
          <p14:tracePt t="66840" x="3178175" y="2693988"/>
          <p14:tracePt t="66849" x="3186113" y="2686050"/>
          <p14:tracePt t="66992" x="3186113" y="2676525"/>
          <p14:tracePt t="67008" x="3194050" y="2676525"/>
          <p14:tracePt t="67032" x="3203575" y="2668588"/>
          <p14:tracePt t="67040" x="3203575" y="2660650"/>
          <p14:tracePt t="67225" x="3194050" y="2660650"/>
          <p14:tracePt t="67241" x="3186113" y="2660650"/>
          <p14:tracePt t="67257" x="3178175" y="2660650"/>
          <p14:tracePt t="67265" x="3168650" y="2660650"/>
          <p14:tracePt t="67273" x="3168650" y="2668588"/>
          <p14:tracePt t="67281" x="3160713" y="2668588"/>
          <p14:tracePt t="67289" x="3152775" y="2676525"/>
          <p14:tracePt t="67296" x="3143250" y="2693988"/>
          <p14:tracePt t="67312" x="3127375" y="2711450"/>
          <p14:tracePt t="67321" x="3109913" y="2727325"/>
          <p14:tracePt t="67328" x="3109913" y="2736850"/>
          <p14:tracePt t="67337" x="3100388" y="2752725"/>
          <p14:tracePt t="67345" x="3074988" y="2770188"/>
          <p14:tracePt t="67361" x="3074988" y="2787650"/>
          <p14:tracePt t="67368" x="3067050" y="2813050"/>
          <p14:tracePt t="67376" x="3067050" y="2820988"/>
          <p14:tracePt t="67384" x="3059113" y="2830513"/>
          <p14:tracePt t="67392" x="3059113" y="2838450"/>
          <p14:tracePt t="67400" x="3049588" y="2855913"/>
          <p14:tracePt t="67409" x="3049588" y="2863850"/>
          <p14:tracePt t="67416" x="3049588" y="2871788"/>
          <p14:tracePt t="67424" x="3049588" y="2889250"/>
          <p14:tracePt t="67433" x="3049588" y="2897188"/>
          <p14:tracePt t="67441" x="3049588" y="2906713"/>
          <p14:tracePt t="67449" x="3049588" y="2922588"/>
          <p14:tracePt t="67457" x="3049588" y="2940050"/>
          <p14:tracePt t="67465" x="3049588" y="2957513"/>
          <p14:tracePt t="67474" x="3049588" y="2982913"/>
          <p14:tracePt t="67481" x="3049588" y="2990850"/>
          <p14:tracePt t="67489" x="3059113" y="3041650"/>
          <p14:tracePt t="67496" x="3067050" y="3041650"/>
          <p14:tracePt t="67505" x="3092450" y="3076575"/>
          <p14:tracePt t="67513" x="3100388" y="3084513"/>
          <p14:tracePt t="67521" x="3109913" y="3109913"/>
          <p14:tracePt t="67528" x="3117850" y="3119438"/>
          <p14:tracePt t="67537" x="3127375" y="3135313"/>
          <p14:tracePt t="67545" x="3135313" y="3152775"/>
          <p14:tracePt t="67553" x="3152775" y="3178175"/>
          <p14:tracePt t="67561" x="3152775" y="3186113"/>
          <p14:tracePt t="67568" x="3152775" y="3211513"/>
          <p14:tracePt t="67576" x="3152775" y="3228975"/>
          <p14:tracePt t="67585" x="3160713" y="3246438"/>
          <p14:tracePt t="67593" x="3160713" y="3263900"/>
          <p14:tracePt t="67601" x="3160713" y="3289300"/>
          <p14:tracePt t="67608" x="3168650" y="3305175"/>
          <p14:tracePt t="67616" x="3168650" y="3314700"/>
          <p14:tracePt t="67624" x="3168650" y="3330575"/>
          <p14:tracePt t="67633" x="3178175" y="3330575"/>
          <p14:tracePt t="67642" x="3194050" y="3340100"/>
          <p14:tracePt t="67649" x="3194050" y="3348038"/>
          <p14:tracePt t="67657" x="3203575" y="3355975"/>
          <p14:tracePt t="67674" x="3211513" y="3373438"/>
          <p14:tracePt t="67681" x="3228975" y="3390900"/>
          <p14:tracePt t="67689" x="3228975" y="3398838"/>
          <p14:tracePt t="67705" x="3236913" y="3416300"/>
          <p14:tracePt t="67712" x="3244850" y="3433763"/>
          <p14:tracePt t="67721" x="3254375" y="3433763"/>
          <p14:tracePt t="67729" x="3262313" y="3449638"/>
          <p14:tracePt t="67737" x="3262313" y="3467100"/>
          <p14:tracePt t="67745" x="3270250" y="3484563"/>
          <p14:tracePt t="67753" x="3270250" y="3502025"/>
          <p14:tracePt t="67761" x="3287713" y="3535363"/>
          <p14:tracePt t="67768" x="3287713" y="3552825"/>
          <p14:tracePt t="67776" x="3305175" y="3594100"/>
          <p14:tracePt t="67785" x="3305175" y="3629025"/>
          <p14:tracePt t="67793" x="3313113" y="3654425"/>
          <p14:tracePt t="67801" x="3338513" y="3705225"/>
          <p14:tracePt t="67808" x="3338513" y="3713163"/>
          <p14:tracePt t="67816" x="3338513" y="3748088"/>
          <p14:tracePt t="67824" x="3338513" y="3773488"/>
          <p14:tracePt t="67833" x="3338513" y="3781425"/>
          <p14:tracePt t="67841" x="3348038" y="3824288"/>
          <p14:tracePt t="67848" x="3348038" y="3832225"/>
          <p14:tracePt t="67857" x="3348038" y="3857625"/>
          <p14:tracePt t="67865" x="3348038" y="3883025"/>
          <p14:tracePt t="67873" x="3348038" y="3908425"/>
          <p14:tracePt t="67881" x="3348038" y="3935413"/>
          <p14:tracePt t="67889" x="3348038" y="3960813"/>
          <p14:tracePt t="67897" x="3348038" y="3976688"/>
          <p14:tracePt t="67905" x="3348038" y="4011613"/>
          <p14:tracePt t="67912" x="3348038" y="4052888"/>
          <p14:tracePt t="67921" x="3348038" y="4062413"/>
          <p14:tracePt t="67929" x="3348038" y="4095750"/>
          <p14:tracePt t="67937" x="3348038" y="4130675"/>
          <p14:tracePt t="67945" x="3348038" y="4164013"/>
          <p14:tracePt t="67953" x="3348038" y="4181475"/>
          <p14:tracePt t="67960" x="3338513" y="4214813"/>
          <p14:tracePt t="67969" x="3338513" y="4249738"/>
          <p14:tracePt t="67976" x="3338513" y="4265613"/>
          <p14:tracePt t="67985" x="3338513" y="4283075"/>
          <p14:tracePt t="67993" x="3338513" y="4316413"/>
          <p14:tracePt t="68001" x="3338513" y="4333875"/>
          <p14:tracePt t="68008" x="3338513" y="4359275"/>
          <p14:tracePt t="68016" x="3338513" y="4394200"/>
          <p14:tracePt t="68024" x="3338513" y="4419600"/>
          <p14:tracePt t="68033" x="3338513" y="4445000"/>
          <p14:tracePt t="68041" x="3338513" y="4486275"/>
          <p14:tracePt t="68049" x="3338513" y="4538663"/>
          <p14:tracePt t="68057" x="3338513" y="4554538"/>
          <p14:tracePt t="68065" x="3338513" y="4579938"/>
          <p14:tracePt t="68081" x="3338513" y="4589463"/>
          <p14:tracePt t="68089" x="3338513" y="4597400"/>
          <p14:tracePt t="68096" x="3338513" y="4614863"/>
          <p14:tracePt t="68105" x="3338513" y="4640263"/>
          <p14:tracePt t="68121" x="3338513" y="4665663"/>
          <p14:tracePt t="68128" x="3338513" y="4673600"/>
          <p14:tracePt t="68137" x="3338513" y="4699000"/>
          <p14:tracePt t="68145" x="3338513" y="4724400"/>
          <p14:tracePt t="68153" x="3338513" y="4741863"/>
          <p14:tracePt t="68175" x="3338513" y="4802188"/>
          <p14:tracePt t="68176" x="3338513" y="4843463"/>
          <p14:tracePt t="68184" x="3338513" y="4868863"/>
          <p14:tracePt t="68192" x="3338513" y="4878388"/>
          <p14:tracePt t="68200" x="3338513" y="4903788"/>
          <p14:tracePt t="68208" x="3338513" y="4911725"/>
          <p14:tracePt t="68216" x="3338513" y="4946650"/>
          <p14:tracePt t="68224" x="3338513" y="4972050"/>
          <p14:tracePt t="68232" x="3338513" y="4979988"/>
          <p14:tracePt t="68241" x="3338513" y="5005388"/>
          <p14:tracePt t="68248" x="3338513" y="5022850"/>
          <p14:tracePt t="68257" x="3330575" y="5038725"/>
          <p14:tracePt t="68264" x="3330575" y="5056188"/>
          <p14:tracePt t="68273" x="3305175" y="5081588"/>
          <p14:tracePt t="68280" x="3287713" y="5099050"/>
          <p14:tracePt t="68290" x="3279775" y="5106988"/>
          <p14:tracePt t="68296" x="3270250" y="5106988"/>
          <p14:tracePt t="68304" x="3262313" y="5116513"/>
          <p14:tracePt t="68313" x="3236913" y="5141913"/>
          <p14:tracePt t="68321" x="3228975" y="5157788"/>
          <p14:tracePt t="68328" x="3211513" y="5175250"/>
          <p14:tracePt t="68336" x="3194050" y="5192713"/>
          <p14:tracePt t="68344" x="3186113" y="5218113"/>
          <p14:tracePt t="68352" x="3178175" y="5235575"/>
          <p14:tracePt t="68360" x="3178175" y="5251450"/>
          <p14:tracePt t="68368" x="3178175" y="5276850"/>
          <p14:tracePt t="68376" x="3160713" y="5311775"/>
          <p14:tracePt t="68384" x="3160713" y="5319713"/>
          <p14:tracePt t="68392" x="3160713" y="5327650"/>
          <p14:tracePt t="68400" x="3160713" y="5353050"/>
          <p14:tracePt t="68416" x="3160713" y="5362575"/>
          <p14:tracePt t="68424" x="3160713" y="5387975"/>
          <p14:tracePt t="68441" x="3160713" y="5413375"/>
          <p14:tracePt t="68448" x="3160713" y="5421313"/>
          <p14:tracePt t="68457" x="3160713" y="5430838"/>
          <p14:tracePt t="68464" x="3160713" y="5446713"/>
          <p14:tracePt t="68473" x="3160713" y="5464175"/>
          <p14:tracePt t="68489" x="3160713" y="5481638"/>
          <p14:tracePt t="68504" x="3160713" y="5489575"/>
          <p14:tracePt t="68512" x="3160713" y="5497513"/>
          <p14:tracePt t="68521" x="3160713" y="5507038"/>
          <p14:tracePt t="68529" x="3160713" y="5514975"/>
          <p14:tracePt t="68536" x="3160713" y="5524500"/>
          <p14:tracePt t="68545" x="3160713" y="5532438"/>
          <p14:tracePt t="68624" x="3152775" y="5532438"/>
          <p14:tracePt t="68632" x="3135313" y="5532438"/>
          <p14:tracePt t="68640" x="3109913" y="5514975"/>
          <p14:tracePt t="68648" x="3084513" y="5489575"/>
          <p14:tracePt t="68657" x="3049588" y="5446713"/>
          <p14:tracePt t="68664" x="3024188" y="5413375"/>
          <p14:tracePt t="68673" x="2982913" y="5345113"/>
          <p14:tracePt t="68680" x="2965450" y="5311775"/>
          <p14:tracePt t="68690" x="2955925" y="5243513"/>
          <p14:tracePt t="68696" x="2922588" y="5175250"/>
          <p14:tracePt t="68704" x="2922588" y="5132388"/>
          <p14:tracePt t="68712" x="2922588" y="5073650"/>
          <p14:tracePt t="68721" x="2922588" y="4987925"/>
          <p14:tracePt t="68728" x="2922588" y="4903788"/>
          <p14:tracePt t="68736" x="2965450" y="4802188"/>
          <p14:tracePt t="68744" x="3016250" y="4699000"/>
          <p14:tracePt t="68752" x="3074988" y="4579938"/>
          <p14:tracePt t="68760" x="3135313" y="4503738"/>
          <p14:tracePt t="68768" x="3178175" y="4402138"/>
          <p14:tracePt t="68776" x="3178175" y="4341813"/>
          <p14:tracePt t="68784" x="3194050" y="4257675"/>
          <p14:tracePt t="68792" x="3211513" y="4156075"/>
          <p14:tracePt t="68800" x="3228975" y="4079875"/>
          <p14:tracePt t="68808" x="3262313" y="3960813"/>
          <p14:tracePt t="68816" x="3305175" y="3875088"/>
          <p14:tracePt t="68824" x="3363913" y="3763963"/>
          <p14:tracePt t="68832" x="3398838" y="3697288"/>
          <p14:tracePt t="68840" x="3406775" y="3603625"/>
          <p14:tracePt t="68848" x="3467100" y="3517900"/>
          <p14:tracePt t="68857" x="3475038" y="3424238"/>
          <p14:tracePt t="68864" x="3517900" y="3365500"/>
          <p14:tracePt t="68873" x="3551238" y="3305175"/>
          <p14:tracePt t="68880" x="3576638" y="3238500"/>
          <p14:tracePt t="68890" x="3602038" y="3186113"/>
          <p14:tracePt t="68896" x="3611563" y="3170238"/>
          <p14:tracePt t="68904" x="3611563" y="3152775"/>
          <p14:tracePt t="68912" x="3611563" y="3127375"/>
          <p14:tracePt t="68921" x="3611563" y="3101975"/>
          <p14:tracePt t="68928" x="3611563" y="3084513"/>
          <p14:tracePt t="68936" x="3611563" y="3067050"/>
          <p14:tracePt t="68944" x="3619500" y="3041650"/>
          <p14:tracePt t="68952" x="3619500" y="3016250"/>
          <p14:tracePt t="68960" x="3636963" y="2982913"/>
          <p14:tracePt t="68968" x="3652838" y="2965450"/>
          <p14:tracePt t="68976" x="3662363" y="2932113"/>
          <p14:tracePt t="68984" x="3662363" y="2922588"/>
          <p14:tracePt t="68992" x="3678238" y="2889250"/>
          <p14:tracePt t="69000" x="3678238" y="2881313"/>
          <p14:tracePt t="69008" x="3678238" y="2871788"/>
          <p14:tracePt t="69016" x="3678238" y="2863850"/>
          <p14:tracePt t="69024" x="3678238" y="2846388"/>
          <p14:tracePt t="69056" x="3678238" y="2830513"/>
          <p14:tracePt t="69121" x="3662363" y="2830513"/>
          <p14:tracePt t="69129" x="3652838" y="2830513"/>
          <p14:tracePt t="69146" x="3644900" y="2830513"/>
          <p14:tracePt t="69153" x="3636963" y="2838450"/>
          <p14:tracePt t="69169" x="3627438" y="2855913"/>
          <p14:tracePt t="69176" x="3627438" y="2863850"/>
          <p14:tracePt t="69185" x="3619500" y="2863850"/>
          <p14:tracePt t="69192" x="3611563" y="2889250"/>
          <p14:tracePt t="69201" x="3611563" y="2897188"/>
          <p14:tracePt t="69208" x="3611563" y="2914650"/>
          <p14:tracePt t="69216" x="3602038" y="2932113"/>
          <p14:tracePt t="69224" x="3602038" y="2957513"/>
          <p14:tracePt t="69233" x="3602038" y="2974975"/>
          <p14:tracePt t="69241" x="3602038" y="3008313"/>
          <p14:tracePt t="69249" x="3602038" y="3033713"/>
          <p14:tracePt t="69257" x="3602038" y="3067050"/>
          <p14:tracePt t="69265" x="3602038" y="3109913"/>
          <p14:tracePt t="69273" x="3602038" y="3170238"/>
          <p14:tracePt t="69281" x="3602038" y="3211513"/>
          <p14:tracePt t="69289" x="3602038" y="3254375"/>
          <p14:tracePt t="69296" x="3602038" y="3297238"/>
          <p14:tracePt t="69305" x="3586163" y="3365500"/>
          <p14:tracePt t="69313" x="3576638" y="3424238"/>
          <p14:tracePt t="69321" x="3568700" y="3467100"/>
          <p14:tracePt t="69328" x="3576638" y="3527425"/>
          <p14:tracePt t="69337" x="3576638" y="3552825"/>
          <p14:tracePt t="69345" x="3576638" y="3586163"/>
          <p14:tracePt t="69352" x="3576638" y="3611563"/>
          <p14:tracePt t="69361" x="3576638" y="3636963"/>
          <p14:tracePt t="69368" x="3576638" y="3671888"/>
          <p14:tracePt t="69376" x="3576638" y="3705225"/>
          <p14:tracePt t="69384" x="3576638" y="3713163"/>
          <p14:tracePt t="69392" x="3576638" y="3748088"/>
          <p14:tracePt t="69401" x="3576638" y="3756025"/>
          <p14:tracePt t="69409" x="3586163" y="3781425"/>
          <p14:tracePt t="69416" x="3586163" y="3806825"/>
          <p14:tracePt t="69424" x="3594100" y="3816350"/>
          <p14:tracePt t="69433" x="3594100" y="3824288"/>
          <p14:tracePt t="69441" x="3594100" y="3849688"/>
          <p14:tracePt t="69448" x="3602038" y="3875088"/>
          <p14:tracePt t="69457" x="3602038" y="3900488"/>
          <p14:tracePt t="69465" x="3619500" y="3943350"/>
          <p14:tracePt t="69474" x="3636963" y="3976688"/>
          <p14:tracePt t="69481" x="3636963" y="4011613"/>
          <p14:tracePt t="69489" x="3644900" y="4052888"/>
          <p14:tracePt t="69496" x="3644900" y="4070350"/>
          <p14:tracePt t="69505" x="3662363" y="4113213"/>
          <p14:tracePt t="69513" x="3662363" y="4130675"/>
          <p14:tracePt t="69521" x="3678238" y="4146550"/>
          <p14:tracePt t="69529" x="3687763" y="4171950"/>
          <p14:tracePt t="69537" x="3695700" y="4189413"/>
          <p14:tracePt t="69545" x="3713163" y="4224338"/>
          <p14:tracePt t="69553" x="3746500" y="4257675"/>
          <p14:tracePt t="69561" x="3756025" y="4308475"/>
          <p14:tracePt t="69569" x="3771900" y="4351338"/>
          <p14:tracePt t="69576" x="3789363" y="4402138"/>
          <p14:tracePt t="69585" x="3789363" y="4445000"/>
          <p14:tracePt t="69593" x="3814763" y="4503738"/>
          <p14:tracePt t="69600" x="3814763" y="4538663"/>
          <p14:tracePt t="69608" x="3814763" y="4579938"/>
          <p14:tracePt t="69616" x="3814763" y="4597400"/>
          <p14:tracePt t="69624" x="3822700" y="4622800"/>
          <p14:tracePt t="69633" x="3822700" y="4648200"/>
          <p14:tracePt t="69641" x="3822700" y="4665663"/>
          <p14:tracePt t="69649" x="3806825" y="4699000"/>
          <p14:tracePt t="69657" x="3797300" y="4716463"/>
          <p14:tracePt t="69664" x="3781425" y="4767263"/>
          <p14:tracePt t="69675" x="3781425" y="4802188"/>
          <p14:tracePt t="69680" x="3763963" y="4843463"/>
          <p14:tracePt t="69689" x="3738563" y="4903788"/>
          <p14:tracePt t="69696" x="3721100" y="4954588"/>
          <p14:tracePt t="69705" x="3703638" y="5013325"/>
          <p14:tracePt t="69713" x="3652838" y="5056188"/>
          <p14:tracePt t="69721" x="3602038" y="5099050"/>
          <p14:tracePt t="69728" x="3586163" y="5132388"/>
          <p14:tracePt t="69737" x="3586163" y="5141913"/>
          <p14:tracePt t="69745" x="3568700" y="5157788"/>
          <p14:tracePt t="69753" x="3559175" y="5183188"/>
          <p14:tracePt t="69761" x="3559175" y="5192713"/>
          <p14:tracePt t="69768" x="3559175" y="5235575"/>
          <p14:tracePt t="69776" x="3559175" y="5268913"/>
          <p14:tracePt t="69785" x="3559175" y="5286375"/>
          <p14:tracePt t="69793" x="3559175" y="5319713"/>
          <p14:tracePt t="69800" x="3568700" y="5345113"/>
          <p14:tracePt t="69808" x="3576638" y="5362575"/>
          <p14:tracePt t="69816" x="3576638" y="5387975"/>
          <p14:tracePt t="69824" x="3594100" y="5413375"/>
          <p14:tracePt t="69841" x="3602038" y="5430838"/>
          <p14:tracePt t="69864" x="3602038" y="5446713"/>
          <p14:tracePt t="69873" x="3602038" y="5456238"/>
          <p14:tracePt t="69881" x="3602038" y="5472113"/>
          <p14:tracePt t="69896" x="3602038" y="5489575"/>
          <p14:tracePt t="69905" x="3602038" y="5497513"/>
          <p14:tracePt t="69929" x="3602038" y="5507038"/>
          <p14:tracePt t="69953" x="3611563" y="5514975"/>
          <p14:tracePt t="70009" x="3619500" y="5514975"/>
          <p14:tracePt t="70020" x="3627438" y="5514975"/>
          <p14:tracePt t="70025" x="3636963" y="5507038"/>
          <p14:tracePt t="70041" x="3636963" y="5489575"/>
          <p14:tracePt t="70049" x="3636963" y="5464175"/>
          <p14:tracePt t="70058" x="3636963" y="5446713"/>
          <p14:tracePt t="70065" x="3636963" y="5421313"/>
          <p14:tracePt t="70073" x="3619500" y="5395913"/>
          <p14:tracePt t="70080" x="3594100" y="5362575"/>
          <p14:tracePt t="70089" x="3543300" y="5311775"/>
          <p14:tracePt t="70097" x="3500438" y="5268913"/>
          <p14:tracePt t="70104" x="3449638" y="5218113"/>
          <p14:tracePt t="70112" x="3424238" y="5183188"/>
          <p14:tracePt t="70121" x="3373438" y="5106988"/>
          <p14:tracePt t="70128" x="3363913" y="5048250"/>
          <p14:tracePt t="70137" x="3355975" y="4972050"/>
          <p14:tracePt t="70145" x="3355975" y="4886325"/>
          <p14:tracePt t="70152" x="3355975" y="4802188"/>
          <p14:tracePt t="70160" x="3355975" y="4699000"/>
          <p14:tracePt t="70168" x="3322638" y="4589463"/>
          <p14:tracePt t="70176" x="3313113" y="4486275"/>
          <p14:tracePt t="70185" x="3297238" y="4368800"/>
          <p14:tracePt t="70192" x="3297238" y="4275138"/>
          <p14:tracePt t="70200" x="3262313" y="4138613"/>
          <p14:tracePt t="70208" x="3203575" y="4027488"/>
          <p14:tracePt t="70216" x="3178175" y="3908425"/>
          <p14:tracePt t="70224" x="3143250" y="3806825"/>
          <p14:tracePt t="70232" x="3135313" y="3687763"/>
          <p14:tracePt t="70241" x="3135313" y="3603625"/>
          <p14:tracePt t="70248" x="3135313" y="3509963"/>
          <p14:tracePt t="70257" x="3135313" y="3424238"/>
          <p14:tracePt t="70264" x="3135313" y="3382963"/>
          <p14:tracePt t="70273" x="3135313" y="3330575"/>
          <p14:tracePt t="70280" x="3127375" y="3289300"/>
          <p14:tracePt t="70290" x="3109913" y="3254375"/>
          <p14:tracePt t="70296" x="3100388" y="3221038"/>
          <p14:tracePt t="70305" x="3100388" y="3186113"/>
          <p14:tracePt t="70312" x="3100388" y="3144838"/>
          <p14:tracePt t="70321" x="3092450" y="3127375"/>
          <p14:tracePt t="70328" x="3092450" y="3101975"/>
          <p14:tracePt t="70336" x="3084513" y="3067050"/>
          <p14:tracePt t="70344" x="3084513" y="3033713"/>
          <p14:tracePt t="70352" x="3084513" y="3025775"/>
          <p14:tracePt t="70360" x="3084513" y="2990850"/>
          <p14:tracePt t="70368" x="3084513" y="2965450"/>
          <p14:tracePt t="70384" x="3084513" y="2949575"/>
          <p14:tracePt t="70400" x="3084513" y="2922588"/>
          <p14:tracePt t="70416" x="3084513" y="2897188"/>
          <p14:tracePt t="70424" x="3067050" y="2889250"/>
          <p14:tracePt t="70513" x="3067050" y="2881313"/>
          <p14:tracePt t="70521" x="3074988" y="2881313"/>
          <p14:tracePt t="70528" x="3092450" y="2881313"/>
          <p14:tracePt t="70536" x="3092450" y="2897188"/>
          <p14:tracePt t="70544" x="3109913" y="2932113"/>
          <p14:tracePt t="70552" x="3117850" y="2957513"/>
          <p14:tracePt t="70560" x="3135313" y="3000375"/>
          <p14:tracePt t="70568" x="3152775" y="3051175"/>
          <p14:tracePt t="70576" x="3152775" y="3094038"/>
          <p14:tracePt t="70584" x="3160713" y="3109913"/>
          <p14:tracePt t="70592" x="3194050" y="3152775"/>
          <p14:tracePt t="70600" x="3203575" y="3186113"/>
          <p14:tracePt t="70608" x="3203575" y="3203575"/>
          <p14:tracePt t="70616" x="3203575" y="3238500"/>
          <p14:tracePt t="70624" x="3211513" y="3289300"/>
          <p14:tracePt t="70632" x="3236913" y="3340100"/>
          <p14:tracePt t="70640" x="3244850" y="3398838"/>
          <p14:tracePt t="70648" x="3254375" y="3467100"/>
          <p14:tracePt t="70657" x="3279775" y="3527425"/>
          <p14:tracePt t="70664" x="3297238" y="3594100"/>
          <p14:tracePt t="70673" x="3305175" y="3662363"/>
          <p14:tracePt t="70680" x="3338513" y="3730625"/>
          <p14:tracePt t="70689" x="3355975" y="3790950"/>
          <p14:tracePt t="70696" x="3355975" y="3849688"/>
          <p14:tracePt t="70704" x="3389313" y="3892550"/>
          <p14:tracePt t="70712" x="3398838" y="3951288"/>
          <p14:tracePt t="70720" x="3398838" y="3986213"/>
          <p14:tracePt t="70728" x="3398838" y="4019550"/>
          <p14:tracePt t="70736" x="3406775" y="4044950"/>
          <p14:tracePt t="70744" x="3406775" y="4052888"/>
          <p14:tracePt t="70752" x="3406775" y="4079875"/>
          <p14:tracePt t="70760" x="3406775" y="4095750"/>
          <p14:tracePt t="70768" x="3424238" y="4130675"/>
          <p14:tracePt t="70792" x="3424238" y="4164013"/>
          <p14:tracePt t="70800" x="3424238" y="4171950"/>
          <p14:tracePt t="70808" x="3424238" y="4214813"/>
          <p14:tracePt t="70816" x="3424238" y="4257675"/>
          <p14:tracePt t="70824" x="3432175" y="4308475"/>
          <p14:tracePt t="70832" x="3441700" y="4341813"/>
          <p14:tracePt t="70840" x="3441700" y="4384675"/>
          <p14:tracePt t="70848" x="3441700" y="4419600"/>
          <p14:tracePt t="70865" x="3441700" y="4460875"/>
          <p14:tracePt t="70873" x="3424238" y="4486275"/>
          <p14:tracePt t="70880" x="3406775" y="4503738"/>
          <p14:tracePt t="70890" x="3406775" y="4529138"/>
          <p14:tracePt t="70896" x="3381375" y="4546600"/>
          <p14:tracePt t="70904" x="3373438" y="4579938"/>
          <p14:tracePt t="70912" x="3373438" y="4622800"/>
          <p14:tracePt t="70921" x="3363913" y="4665663"/>
          <p14:tracePt t="70928" x="3338513" y="4716463"/>
          <p14:tracePt t="70937" x="3330575" y="4749800"/>
          <p14:tracePt t="70944" x="3297238" y="4827588"/>
          <p14:tracePt t="70952" x="3279775" y="4860925"/>
          <p14:tracePt t="70960" x="3254375" y="4911725"/>
          <p14:tracePt t="70968" x="3228975" y="4972050"/>
          <p14:tracePt t="70976" x="3219450" y="5030788"/>
          <p14:tracePt t="70984" x="3203575" y="5081588"/>
          <p14:tracePt t="70992" x="3203575" y="5124450"/>
          <p14:tracePt t="71000" x="3203575" y="5183188"/>
          <p14:tracePt t="71008" x="3178175" y="5226050"/>
          <p14:tracePt t="71016" x="3178175" y="5251450"/>
          <p14:tracePt t="71024" x="3178175" y="5286375"/>
          <p14:tracePt t="71032" x="3160713" y="5319713"/>
          <p14:tracePt t="71042" x="3160713" y="5327650"/>
          <p14:tracePt t="71048" x="3160713" y="5353050"/>
          <p14:tracePt t="71057" x="3152775" y="5370513"/>
          <p14:tracePt t="71064" x="3152775" y="5387975"/>
          <p14:tracePt t="71073" x="3152775" y="5405438"/>
          <p14:tracePt t="71081" x="3152775" y="5430838"/>
          <p14:tracePt t="71096" x="3152775" y="5456238"/>
          <p14:tracePt t="71112" x="3152775" y="5472113"/>
          <p14:tracePt t="71121" x="3152775" y="5514975"/>
          <p14:tracePt t="71128" x="3152775" y="5557838"/>
          <p14:tracePt t="71136" x="3152775" y="5591175"/>
          <p14:tracePt t="71144" x="3160713" y="5634038"/>
          <p14:tracePt t="71153" x="3178175" y="5668963"/>
          <p14:tracePt t="71160" x="3194050" y="5676900"/>
          <p14:tracePt t="71168" x="3203575" y="5684838"/>
          <p14:tracePt t="71176" x="3228975" y="5684838"/>
          <p14:tracePt t="71208" x="3236913" y="5684838"/>
          <p14:tracePt t="71224" x="3244850" y="5676900"/>
          <p14:tracePt t="71232" x="3262313" y="5659438"/>
          <p14:tracePt t="71240" x="3262313" y="5651500"/>
          <p14:tracePt t="71248" x="3270250" y="5626100"/>
          <p14:tracePt t="71257" x="3279775" y="5608638"/>
          <p14:tracePt t="71264" x="3279775" y="5600700"/>
          <p14:tracePt t="71273" x="3287713" y="5591175"/>
          <p14:tracePt t="71280" x="3287713" y="5583238"/>
          <p14:tracePt t="71305" x="3279775" y="5575300"/>
          <p14:tracePt t="71312" x="3270250" y="5575300"/>
          <p14:tracePt t="71320" x="3244850" y="5575300"/>
          <p14:tracePt t="71336" x="3219450" y="5575300"/>
          <p14:tracePt t="71344" x="3203575" y="5575300"/>
          <p14:tracePt t="71352" x="3186113" y="5583238"/>
          <p14:tracePt t="71360" x="3160713" y="5608638"/>
          <p14:tracePt t="71368" x="3135313" y="5641975"/>
          <p14:tracePt t="71376" x="3117850" y="5684838"/>
          <p14:tracePt t="71384" x="3109913" y="5702300"/>
          <p14:tracePt t="71392" x="3109913" y="5735638"/>
          <p14:tracePt t="71400" x="3100388" y="5770563"/>
          <p14:tracePt t="71408" x="3092450" y="5788025"/>
          <p14:tracePt t="71416" x="3067050" y="5821363"/>
          <p14:tracePt t="71424" x="3059113" y="5821363"/>
          <p14:tracePt t="71432" x="3049588" y="5854700"/>
          <p14:tracePt t="71448" x="3041650" y="5872163"/>
          <p14:tracePt t="71520" x="3067050" y="5872163"/>
          <p14:tracePt t="71529" x="3127375" y="5872163"/>
          <p14:tracePt t="71537" x="3211513" y="5846763"/>
          <p14:tracePt t="71545" x="3355975" y="5829300"/>
          <p14:tracePt t="71552" x="3500438" y="5803900"/>
          <p14:tracePt t="71561" x="3644900" y="5761038"/>
          <p14:tracePt t="71569" x="3771900" y="5719763"/>
          <p14:tracePt t="71576" x="3916363" y="5702300"/>
          <p14:tracePt t="71584" x="3992563" y="5651500"/>
          <p14:tracePt t="71593" x="4078288" y="5634038"/>
          <p14:tracePt t="71601" x="4121150" y="5608638"/>
          <p14:tracePt t="71608" x="4171950" y="5575300"/>
          <p14:tracePt t="71616" x="4205288" y="5549900"/>
          <p14:tracePt t="71624" x="4240213" y="5532438"/>
          <p14:tracePt t="71633" x="4248150" y="5514975"/>
          <p14:tracePt t="71641" x="4256088" y="5507038"/>
          <p14:tracePt t="71648" x="4256088" y="5489575"/>
          <p14:tracePt t="71657" x="4256088" y="5481638"/>
          <p14:tracePt t="71673" x="4265613" y="5481638"/>
          <p14:tracePt t="71681" x="4273550" y="5472113"/>
          <p14:tracePt t="71697" x="4273550" y="5464175"/>
          <p14:tracePt t="71705" x="4281488" y="5456238"/>
          <p14:tracePt t="71721" x="4306888" y="5446713"/>
          <p14:tracePt t="71729" x="4306888" y="5430838"/>
          <p14:tracePt t="71737" x="4349750" y="5413375"/>
          <p14:tracePt t="71745" x="4367213" y="5395913"/>
          <p14:tracePt t="71753" x="4392613" y="5370513"/>
          <p14:tracePt t="71761" x="4400550" y="5345113"/>
          <p14:tracePt t="71769" x="4400550" y="5311775"/>
          <p14:tracePt t="71776" x="4418013" y="5286375"/>
          <p14:tracePt t="71784" x="4425950" y="5243513"/>
          <p14:tracePt t="71793" x="4425950" y="5200650"/>
          <p14:tracePt t="71801" x="4451350" y="5132388"/>
          <p14:tracePt t="71809" x="4451350" y="5106988"/>
          <p14:tracePt t="71816" x="4476750" y="5048250"/>
          <p14:tracePt t="71824" x="4486275" y="5022850"/>
          <p14:tracePt t="71833" x="4511675" y="4972050"/>
          <p14:tracePt t="71841" x="4529138" y="4946650"/>
          <p14:tracePt t="71849" x="4529138" y="4929188"/>
          <p14:tracePt t="71857" x="4554538" y="4894263"/>
          <p14:tracePt t="71865" x="4562475" y="4868863"/>
          <p14:tracePt t="71874" x="4570413" y="4860925"/>
          <p14:tracePt t="71881" x="4579938" y="4827588"/>
          <p14:tracePt t="71888" x="4595813" y="4802188"/>
          <p14:tracePt t="71896" x="4613275" y="4784725"/>
          <p14:tracePt t="71905" x="4638675" y="4767263"/>
          <p14:tracePt t="71921" x="4664075" y="4749800"/>
          <p14:tracePt t="71968" x="4673600" y="4749800"/>
          <p14:tracePt t="72009" x="4689475" y="4749800"/>
          <p14:tracePt t="72025" x="4689475" y="4767263"/>
          <p14:tracePt t="72041" x="4699000" y="4784725"/>
          <p14:tracePt t="72121" x="4706938" y="4784725"/>
          <p14:tracePt t="72129" x="4714875" y="4784725"/>
          <p14:tracePt t="72137" x="4714875" y="4767263"/>
          <p14:tracePt t="72145" x="4732338" y="4759325"/>
          <p14:tracePt t="72153" x="4749800" y="4741863"/>
          <p14:tracePt t="72161" x="4775200" y="4708525"/>
          <p14:tracePt t="72168" x="4791075" y="4691063"/>
          <p14:tracePt t="72176" x="4800600" y="4657725"/>
          <p14:tracePt t="72184" x="4826000" y="4622800"/>
          <p14:tracePt t="72192" x="4826000" y="4589463"/>
          <p14:tracePt t="72200" x="4833938" y="4554538"/>
          <p14:tracePt t="72208" x="4843463" y="4529138"/>
          <p14:tracePt t="72224" x="4843463" y="4521200"/>
          <p14:tracePt t="72273" x="4843463" y="4513263"/>
          <p14:tracePt t="72280" x="4843463" y="4503738"/>
          <p14:tracePt t="72289" x="4843463" y="4495800"/>
          <p14:tracePt t="72296" x="4843463" y="4486275"/>
          <p14:tracePt t="72304" x="4843463" y="4478338"/>
          <p14:tracePt t="72312" x="4843463" y="4470400"/>
          <p14:tracePt t="72321" x="4843463" y="4460875"/>
          <p14:tracePt t="72337" x="4818063" y="4419600"/>
          <p14:tracePt t="72352" x="4800600" y="4384675"/>
          <p14:tracePt t="72360" x="4783138" y="4368800"/>
          <p14:tracePt t="72368" x="4765675" y="4351338"/>
          <p14:tracePt t="72376" x="4749800" y="4300538"/>
          <p14:tracePt t="72384" x="4724400" y="4283075"/>
          <p14:tracePt t="72392" x="4699000" y="4240213"/>
          <p14:tracePt t="72400" x="4664075" y="4206875"/>
          <p14:tracePt t="72408" x="4630738" y="4164013"/>
          <p14:tracePt t="72416" x="4605338" y="4130675"/>
          <p14:tracePt t="72424" x="4595813" y="4113213"/>
          <p14:tracePt t="72432" x="4579938" y="4070350"/>
          <p14:tracePt t="72440" x="4554538" y="4019550"/>
          <p14:tracePt t="72448" x="4529138" y="3960813"/>
          <p14:tracePt t="72457" x="4511675" y="3900488"/>
          <p14:tracePt t="72464" x="4486275" y="3841750"/>
          <p14:tracePt t="72474" x="4476750" y="3763963"/>
          <p14:tracePt t="72480" x="4443413" y="3687763"/>
          <p14:tracePt t="72489" x="4435475" y="3646488"/>
          <p14:tracePt t="72496" x="4400550" y="3568700"/>
          <p14:tracePt t="72505" x="4392613" y="3509963"/>
          <p14:tracePt t="72512" x="4392613" y="3484563"/>
          <p14:tracePt t="72528" x="4392613" y="3475038"/>
          <p14:tracePt t="72537" x="4384675" y="3441700"/>
          <p14:tracePt t="72544" x="4384675" y="3398838"/>
          <p14:tracePt t="72552" x="4375150" y="3348038"/>
          <p14:tracePt t="72560" x="4359275" y="3289300"/>
          <p14:tracePt t="72568" x="4324350" y="3211513"/>
          <p14:tracePt t="72576" x="4291013" y="3135313"/>
          <p14:tracePt t="72584" x="4248150" y="3084513"/>
          <p14:tracePt t="72592" x="4197350" y="2990850"/>
          <p14:tracePt t="72600" x="4162425" y="2906713"/>
          <p14:tracePt t="72608" x="4137025" y="2830513"/>
          <p14:tracePt t="72616" x="4121150" y="2770188"/>
          <p14:tracePt t="72624" x="4111625" y="2693988"/>
          <p14:tracePt t="72632" x="4111625" y="2651125"/>
          <p14:tracePt t="72640" x="4111625" y="2582863"/>
          <p14:tracePt t="72648" x="4111625" y="2541588"/>
          <p14:tracePt t="72656" x="4111625" y="2516188"/>
          <p14:tracePt t="72664" x="4111625" y="2481263"/>
          <p14:tracePt t="72673" x="4111625" y="2463800"/>
          <p14:tracePt t="72680" x="4111625" y="2438400"/>
          <p14:tracePt t="72689" x="4111625" y="2413000"/>
          <p14:tracePt t="72696" x="4111625" y="2371725"/>
          <p14:tracePt t="72704" x="4095750" y="2354263"/>
          <p14:tracePt t="72712" x="4086225" y="2336800"/>
          <p14:tracePt t="72721" x="4070350" y="2303463"/>
          <p14:tracePt t="72728" x="4060825" y="2286000"/>
          <p14:tracePt t="72736" x="4052888" y="2278063"/>
          <p14:tracePt t="72744" x="4052888" y="2268538"/>
          <p14:tracePt t="72752" x="4044950" y="2260600"/>
          <p14:tracePt t="72760" x="4044950" y="2252663"/>
          <p14:tracePt t="72768" x="4035425" y="2252663"/>
          <p14:tracePt t="72816" x="4035425" y="2235200"/>
          <p14:tracePt t="72824" x="4035425" y="2227263"/>
          <p14:tracePt t="72840" x="4035425" y="2217738"/>
          <p14:tracePt t="72848" x="4035425" y="2200275"/>
          <p14:tracePt t="72865" x="4035425" y="2192338"/>
          <p14:tracePt t="72873" x="4035425" y="2184400"/>
          <p14:tracePt t="72880" x="4035425" y="2174875"/>
          <p14:tracePt t="72889" x="4044950" y="2166938"/>
          <p14:tracePt t="72896" x="4052888" y="2159000"/>
          <p14:tracePt t="72993" x="4060825" y="2159000"/>
          <p14:tracePt t="73001" x="4070350" y="2159000"/>
          <p14:tracePt t="73009" x="4078288" y="2192338"/>
          <p14:tracePt t="73017" x="4095750" y="2217738"/>
          <p14:tracePt t="73026" x="4095750" y="2235200"/>
          <p14:tracePt t="73033" x="4103688" y="2260600"/>
          <p14:tracePt t="73041" x="4103688" y="2268538"/>
          <p14:tracePt t="73048" x="4121150" y="2293938"/>
          <p14:tracePt t="73057" x="4121150" y="2311400"/>
          <p14:tracePt t="73065" x="4121150" y="2319338"/>
          <p14:tracePt t="73073" x="4121150" y="2344738"/>
          <p14:tracePt t="73080" x="4121150" y="2362200"/>
          <p14:tracePt t="73089" x="4121150" y="2379663"/>
          <p14:tracePt t="73096" x="4121150" y="2387600"/>
          <p14:tracePt t="73104" x="4121150" y="2397125"/>
          <p14:tracePt t="73112" x="4121150" y="2405063"/>
          <p14:tracePt t="73121" x="4121150" y="2413000"/>
          <p14:tracePt t="73128" x="4121150" y="2422525"/>
          <p14:tracePt t="73136" x="4129088" y="2447925"/>
          <p14:tracePt t="73145" x="4137025" y="2463800"/>
          <p14:tracePt t="73152" x="4137025" y="2473325"/>
          <p14:tracePt t="73160" x="4146550" y="2498725"/>
          <p14:tracePt t="73169" x="4162425" y="2516188"/>
          <p14:tracePt t="73176" x="4171950" y="2532063"/>
          <p14:tracePt t="73200" x="4187825" y="2557463"/>
          <p14:tracePt t="73208" x="4197350" y="2566988"/>
          <p14:tracePt t="73216" x="4205288" y="2582863"/>
          <p14:tracePt t="73224" x="4205288" y="2600325"/>
          <p14:tracePt t="73232" x="4222750" y="2633663"/>
          <p14:tracePt t="73241" x="4230688" y="2633663"/>
          <p14:tracePt t="73248" x="4240213" y="2668588"/>
          <p14:tracePt t="73257" x="4248150" y="2701925"/>
          <p14:tracePt t="73265" x="4256088" y="2719388"/>
          <p14:tracePt t="73273" x="4265613" y="2762250"/>
          <p14:tracePt t="73280" x="4281488" y="2805113"/>
          <p14:tracePt t="73289" x="4316413" y="2838450"/>
          <p14:tracePt t="73296" x="4341813" y="2897188"/>
          <p14:tracePt t="73305" x="4349750" y="2922588"/>
          <p14:tracePt t="73312" x="4375150" y="2957513"/>
          <p14:tracePt t="73321" x="4400550" y="2990850"/>
          <p14:tracePt t="73328" x="4425950" y="3033713"/>
          <p14:tracePt t="73337" x="4443413" y="3051175"/>
          <p14:tracePt t="73345" x="4460875" y="3059113"/>
          <p14:tracePt t="73352" x="4468813" y="3076575"/>
          <p14:tracePt t="73360" x="4476750" y="3094038"/>
          <p14:tracePt t="73368" x="4476750" y="3127375"/>
          <p14:tracePt t="73376" x="4494213" y="3135313"/>
          <p14:tracePt t="73385" x="4511675" y="3170238"/>
          <p14:tracePt t="73392" x="4529138" y="3221038"/>
          <p14:tracePt t="73400" x="4545013" y="3279775"/>
          <p14:tracePt t="73408" x="4570413" y="3340100"/>
          <p14:tracePt t="73416" x="4605338" y="3390900"/>
          <p14:tracePt t="73424" x="4646613" y="3492500"/>
          <p14:tracePt t="73432" x="4656138" y="3543300"/>
          <p14:tracePt t="73441" x="4699000" y="3594100"/>
          <p14:tracePt t="73449" x="4714875" y="3646488"/>
          <p14:tracePt t="73457" x="4757738" y="3679825"/>
          <p14:tracePt t="73465" x="4783138" y="3705225"/>
          <p14:tracePt t="73473" x="4800600" y="3738563"/>
          <p14:tracePt t="73480" x="4808538" y="3781425"/>
          <p14:tracePt t="73489" x="4859338" y="3841750"/>
          <p14:tracePt t="73496" x="4910138" y="3892550"/>
          <p14:tracePt t="73505" x="4978400" y="3960813"/>
          <p14:tracePt t="73512" x="5029200" y="4019550"/>
          <p14:tracePt t="73521" x="5122863" y="4113213"/>
          <p14:tracePt t="73528" x="5216525" y="4181475"/>
          <p14:tracePt t="73537" x="5284788" y="4275138"/>
          <p14:tracePt t="73545" x="5368925" y="4368800"/>
          <p14:tracePt t="73553" x="5462588" y="4460875"/>
          <p14:tracePt t="73560" x="5538788" y="4529138"/>
          <p14:tracePt t="73568" x="5591175" y="4579938"/>
          <p14:tracePt t="73577" x="5657850" y="4648200"/>
          <p14:tracePt t="73584" x="5708650" y="4691063"/>
          <p14:tracePt t="73592" x="5761038" y="4716463"/>
          <p14:tracePt t="73600" x="5819775" y="4741863"/>
          <p14:tracePt t="73608" x="5880100" y="4749800"/>
          <p14:tracePt t="73616" x="5946775" y="4784725"/>
          <p14:tracePt t="73624" x="6032500" y="4802188"/>
          <p14:tracePt t="73632" x="6151563" y="4835525"/>
          <p14:tracePt t="73640" x="6286500" y="4860925"/>
          <p14:tracePt t="73648" x="6405563" y="4894263"/>
          <p14:tracePt t="73657" x="6592888" y="4946650"/>
          <p14:tracePt t="73664" x="6719888" y="4972050"/>
          <p14:tracePt t="73673" x="6864350" y="5005388"/>
          <p14:tracePt t="73680" x="6983413" y="5022850"/>
          <p14:tracePt t="73689" x="7069138" y="5038725"/>
          <p14:tracePt t="73696" x="7153275" y="5073650"/>
          <p14:tracePt t="73704" x="7213600" y="5073650"/>
          <p14:tracePt t="73712" x="7256463" y="5073650"/>
          <p14:tracePt t="73720" x="7307263" y="5073650"/>
          <p14:tracePt t="73728" x="7358063" y="5073650"/>
          <p14:tracePt t="73736" x="7442200" y="5073650"/>
          <p14:tracePt t="73744" x="7518400" y="5073650"/>
          <p14:tracePt t="73752" x="7629525" y="5073650"/>
          <p14:tracePt t="73760" x="7773988" y="5073650"/>
          <p14:tracePt t="73768" x="7910513" y="5073650"/>
          <p14:tracePt t="73776" x="8020050" y="5073650"/>
          <p14:tracePt t="73784" x="8139113" y="5091113"/>
          <p14:tracePt t="73792" x="8232775" y="5091113"/>
          <p14:tracePt t="73800" x="8334375" y="5091113"/>
          <p14:tracePt t="73808" x="8394700" y="5091113"/>
          <p14:tracePt t="73816" x="8462963" y="5091113"/>
          <p14:tracePt t="73824" x="8564563" y="5091113"/>
          <p14:tracePt t="73832" x="8691563" y="5091113"/>
          <p14:tracePt t="73841" x="8802688" y="5091113"/>
          <p14:tracePt t="73849" x="8955088" y="5091113"/>
          <p14:tracePt t="73857" x="9099550" y="5091113"/>
          <p14:tracePt t="73865" x="9251950" y="5091113"/>
          <p14:tracePt t="73873" x="9421813" y="5091113"/>
          <p14:tracePt t="73881" x="9659938" y="5091113"/>
          <p14:tracePt t="73889" x="9966325" y="5048250"/>
          <p14:tracePt t="73896" x="10433050" y="5005388"/>
          <p14:tracePt t="73905" x="10960100" y="4946650"/>
          <p14:tracePt t="73913" x="11555413" y="4835525"/>
          <p14:tracePt t="73921" x="12174538" y="4749800"/>
          <p14:tracePt t="99233" x="11707813" y="3170238"/>
          <p14:tracePt t="99241" x="11495088" y="3008313"/>
          <p14:tracePt t="99249" x="11342688" y="2625725"/>
          <p14:tracePt t="99257" x="11172825" y="2268538"/>
          <p14:tracePt t="99265" x="11044238" y="1911350"/>
          <p14:tracePt t="99273" x="10909300" y="1631950"/>
          <p14:tracePt t="99281" x="10729913" y="1350963"/>
          <p14:tracePt t="99289" x="10493375" y="1079500"/>
          <p14:tracePt t="99296" x="10271125" y="874713"/>
          <p14:tracePt t="99305" x="9956800" y="671513"/>
          <p14:tracePt t="99313" x="9652000" y="509588"/>
          <p14:tracePt t="99321" x="9421813" y="382588"/>
          <p14:tracePt t="99329" x="9226550" y="255588"/>
          <p14:tracePt t="99337" x="9048750" y="127000"/>
          <p14:tracePt t="99345" x="8980488" y="42863"/>
          <p14:tracePt t="99513" x="7918450" y="85725"/>
          <p14:tracePt t="99522" x="7680325" y="169863"/>
          <p14:tracePt t="99529" x="7408863" y="195263"/>
          <p14:tracePt t="99537" x="7102475" y="246063"/>
          <p14:tracePt t="99545" x="6686550" y="288925"/>
          <p14:tracePt t="99553" x="6235700" y="347663"/>
          <p14:tracePt t="99561" x="5743575" y="382588"/>
          <p14:tracePt t="99568" x="5411788" y="441325"/>
          <p14:tracePt t="99576" x="4995863" y="476250"/>
          <p14:tracePt t="99584" x="4605338" y="534988"/>
          <p14:tracePt t="99592" x="4273550" y="569913"/>
          <p14:tracePt t="99600" x="3951288" y="585788"/>
          <p14:tracePt t="99608" x="3644900" y="636588"/>
          <p14:tracePt t="99616" x="3373438" y="663575"/>
          <p14:tracePt t="99624" x="3117850" y="730250"/>
          <p14:tracePt t="99632" x="2854325" y="798513"/>
          <p14:tracePt t="99641" x="2600325" y="858838"/>
          <p14:tracePt t="99649" x="2362200" y="935038"/>
          <p14:tracePt t="99657" x="2047875" y="1028700"/>
          <p14:tracePt t="99664" x="1868488" y="1096963"/>
          <p14:tracePt t="99674" x="1546225" y="1181100"/>
          <p14:tracePt t="99681" x="1325563" y="1231900"/>
          <p14:tracePt t="99688" x="1044575" y="1385888"/>
          <p14:tracePt t="99696" x="935038" y="1477963"/>
          <p14:tracePt t="99704" x="831850" y="1504950"/>
          <p14:tracePt t="99713" x="611188" y="1622425"/>
          <p14:tracePt t="99721" x="476250" y="1700213"/>
          <p14:tracePt t="99729" x="373063" y="1766888"/>
          <p14:tracePt t="99737" x="280988" y="1835150"/>
          <p14:tracePt t="99745" x="187325" y="1920875"/>
          <p14:tracePt t="99753" x="119063" y="1997075"/>
          <p14:tracePt t="99761" x="76200" y="2055813"/>
          <p14:tracePt t="99769" x="50800" y="2108200"/>
          <p14:tracePt t="99776" x="25400" y="2174875"/>
          <p14:tracePt t="99785" x="0" y="2192338"/>
          <p14:tracePt t="99793" x="0" y="2209800"/>
          <p14:tracePt t="99801" x="0" y="2217738"/>
          <p14:tracePt t="99816" x="7938" y="2235200"/>
          <p14:tracePt t="99824" x="42863" y="2235200"/>
          <p14:tracePt t="99832" x="58738" y="2235200"/>
          <p14:tracePt t="99841" x="119063" y="2235200"/>
          <p14:tracePt t="99848" x="169863" y="2235200"/>
          <p14:tracePt t="99857" x="288925" y="2235200"/>
          <p14:tracePt t="99865" x="382588" y="2235200"/>
          <p14:tracePt t="99873" x="501650" y="2235200"/>
          <p14:tracePt t="99881" x="552450" y="2235200"/>
          <p14:tracePt t="99889" x="679450" y="2235200"/>
          <p14:tracePt t="99896" x="806450" y="2235200"/>
          <p14:tracePt t="99905" x="917575" y="2235200"/>
          <p14:tracePt t="99913" x="1044575" y="2235200"/>
          <p14:tracePt t="99921" x="1189038" y="2235200"/>
          <p14:tracePt t="99928" x="1257300" y="2235200"/>
          <p14:tracePt t="99936" x="1343025" y="2235200"/>
          <p14:tracePt t="99945" x="1444625" y="2235200"/>
          <p14:tracePt t="99952" x="1487488" y="2235200"/>
          <p14:tracePt t="99960" x="1563688" y="2235200"/>
          <p14:tracePt t="99969" x="1614488" y="2235200"/>
          <p14:tracePt t="99976" x="1690688" y="2235200"/>
          <p14:tracePt t="99985" x="1724025" y="2227263"/>
          <p14:tracePt t="99992" x="1784350" y="2209800"/>
          <p14:tracePt t="100000" x="1801813" y="2200275"/>
          <p14:tracePt t="100008" x="1843088" y="2166938"/>
          <p14:tracePt t="100025" x="1962150" y="2149475"/>
          <p14:tracePt t="100032" x="1997075" y="2141538"/>
          <p14:tracePt t="100041" x="2005013" y="2141538"/>
          <p14:tracePt t="100048" x="2038350" y="2141538"/>
          <p14:tracePt t="100057" x="2047875" y="2141538"/>
          <p14:tracePt t="100065" x="2065338" y="2141538"/>
          <p14:tracePt t="100073" x="2098675" y="2141538"/>
          <p14:tracePt t="100081" x="2149475" y="2141538"/>
          <p14:tracePt t="100089" x="2192338" y="2141538"/>
          <p14:tracePt t="100096" x="2243138" y="2124075"/>
          <p14:tracePt t="100105" x="2327275" y="2116138"/>
          <p14:tracePt t="100113" x="2405063" y="2116138"/>
          <p14:tracePt t="100122" x="2497138" y="2098675"/>
          <p14:tracePt t="100128" x="2574925" y="2090738"/>
          <p14:tracePt t="100137" x="2608263" y="2090738"/>
          <p14:tracePt t="100145" x="2641600" y="2090738"/>
          <p14:tracePt t="100161" x="2676525" y="2090738"/>
          <p14:tracePt t="100168" x="2684463" y="2090738"/>
          <p14:tracePt t="100176" x="2709863" y="2073275"/>
          <p14:tracePt t="100185" x="2727325" y="2073275"/>
          <p14:tracePt t="100192" x="2735263" y="2073275"/>
          <p14:tracePt t="100201" x="2744788" y="2073275"/>
          <p14:tracePt t="100208" x="2752725" y="2065338"/>
          <p14:tracePt t="100240" x="2770188" y="2065338"/>
          <p14:tracePt t="100257" x="2795588" y="2065338"/>
          <p14:tracePt t="100265" x="2820988" y="2073275"/>
          <p14:tracePt t="100273" x="2846388" y="2082800"/>
          <p14:tracePt t="100290" x="2863850" y="2082800"/>
          <p14:tracePt t="100296" x="2889250" y="2082800"/>
          <p14:tracePt t="100305" x="2905125" y="2082800"/>
          <p14:tracePt t="100313" x="2940050" y="2082800"/>
          <p14:tracePt t="100321" x="2965450" y="2082800"/>
          <p14:tracePt t="100328" x="2982913" y="2082800"/>
          <p14:tracePt t="100337" x="3008313" y="2082800"/>
          <p14:tracePt t="100345" x="3016250" y="2082800"/>
          <p14:tracePt t="100352" x="3033713" y="2073275"/>
          <p14:tracePt t="100401" x="3041650" y="2065338"/>
          <p14:tracePt t="100408" x="3049588" y="2055813"/>
          <p14:tracePt t="100417" x="3059113" y="2047875"/>
          <p14:tracePt t="100424" x="3074988" y="2039938"/>
          <p14:tracePt t="100433" x="3100388" y="2022475"/>
          <p14:tracePt t="100441" x="3135313" y="2005013"/>
          <p14:tracePt t="100448" x="3168650" y="1989138"/>
          <p14:tracePt t="100457" x="3211513" y="1979613"/>
          <p14:tracePt t="100465" x="3262313" y="1946275"/>
          <p14:tracePt t="100475" x="3297238" y="1928813"/>
          <p14:tracePt t="100481" x="3338513" y="1903413"/>
          <p14:tracePt t="100489" x="3381375" y="1885950"/>
          <p14:tracePt t="100497" x="3398838" y="1870075"/>
          <p14:tracePt t="100505" x="3424238" y="1852613"/>
          <p14:tracePt t="100513" x="3432175" y="1835150"/>
          <p14:tracePt t="100521" x="3432175" y="1827213"/>
          <p14:tracePt t="100529" x="3432175" y="1801813"/>
          <p14:tracePt t="100537" x="3432175" y="1784350"/>
          <p14:tracePt t="100545" x="3414713" y="1776413"/>
          <p14:tracePt t="100553" x="3398838" y="1758950"/>
          <p14:tracePt t="100561" x="3363913" y="1741488"/>
          <p14:tracePt t="100569" x="3355975" y="1733550"/>
          <p14:tracePt t="100576" x="3322638" y="1716088"/>
          <p14:tracePt t="100585" x="3297238" y="1716088"/>
          <p14:tracePt t="100593" x="3270250" y="1708150"/>
          <p14:tracePt t="100601" x="3236913" y="1700213"/>
          <p14:tracePt t="100609" x="3219450" y="1690688"/>
          <p14:tracePt t="100617" x="3194050" y="1690688"/>
          <p14:tracePt t="100624" x="3152775" y="1690688"/>
          <p14:tracePt t="100632" x="3135313" y="1690688"/>
          <p14:tracePt t="100641" x="3074988" y="1690688"/>
          <p14:tracePt t="100649" x="3049588" y="1690688"/>
          <p14:tracePt t="100657" x="2982913" y="1690688"/>
          <p14:tracePt t="100665" x="2914650" y="1690688"/>
          <p14:tracePt t="100673" x="2854325" y="1690688"/>
          <p14:tracePt t="100681" x="2786063" y="1690688"/>
          <p14:tracePt t="100690" x="2735263" y="1716088"/>
          <p14:tracePt t="100697" x="2693988" y="1725613"/>
          <p14:tracePt t="100705" x="2625725" y="1741488"/>
          <p14:tracePt t="100713" x="2565400" y="1766888"/>
          <p14:tracePt t="100721" x="2524125" y="1784350"/>
          <p14:tracePt t="100729" x="2506663" y="1801813"/>
          <p14:tracePt t="100737" x="2481263" y="1827213"/>
          <p14:tracePt t="100745" x="2463800" y="1844675"/>
          <p14:tracePt t="100753" x="2438400" y="1860550"/>
          <p14:tracePt t="100761" x="2420938" y="1903413"/>
          <p14:tracePt t="100769" x="2420938" y="1954213"/>
          <p14:tracePt t="100777" x="2420938" y="1979613"/>
          <p14:tracePt t="100785" x="2420938" y="2022475"/>
          <p14:tracePt t="100793" x="2420938" y="2055813"/>
          <p14:tracePt t="100801" x="2413000" y="2090738"/>
          <p14:tracePt t="100808" x="2413000" y="2108200"/>
          <p14:tracePt t="100817" x="2413000" y="2124075"/>
          <p14:tracePt t="100824" x="2413000" y="2141538"/>
          <p14:tracePt t="100832" x="2413000" y="2174875"/>
          <p14:tracePt t="100841" x="2413000" y="2184400"/>
          <p14:tracePt t="100849" x="2413000" y="2217738"/>
          <p14:tracePt t="100857" x="2413000" y="2235200"/>
          <p14:tracePt t="100865" x="2438400" y="2268538"/>
          <p14:tracePt t="100874" x="2438400" y="2286000"/>
          <p14:tracePt t="100881" x="2446338" y="2319338"/>
          <p14:tracePt t="100890" x="2446338" y="2336800"/>
          <p14:tracePt t="100896" x="2455863" y="2379663"/>
          <p14:tracePt t="100905" x="2463800" y="2413000"/>
          <p14:tracePt t="100913" x="2463800" y="2447925"/>
          <p14:tracePt t="100922" x="2463800" y="2463800"/>
          <p14:tracePt t="100929" x="2463800" y="2489200"/>
          <p14:tracePt t="100937" x="2463800" y="2524125"/>
          <p14:tracePt t="100945" x="2463800" y="2532063"/>
          <p14:tracePt t="100953" x="2455863" y="2549525"/>
          <p14:tracePt t="100961" x="2438400" y="2574925"/>
          <p14:tracePt t="100969" x="2438400" y="2582863"/>
          <p14:tracePt t="100976" x="2413000" y="2608263"/>
          <p14:tracePt t="100985" x="2395538" y="2633663"/>
          <p14:tracePt t="100993" x="2387600" y="2686050"/>
          <p14:tracePt t="101001" x="2387600" y="2736850"/>
          <p14:tracePt t="101009" x="2336800" y="2787650"/>
          <p14:tracePt t="101017" x="2293938" y="2846388"/>
          <p14:tracePt t="101026" x="2251075" y="2914650"/>
          <p14:tracePt t="101033" x="2192338" y="2974975"/>
          <p14:tracePt t="101041" x="2149475" y="3041650"/>
          <p14:tracePt t="101048" x="2132013" y="3101975"/>
          <p14:tracePt t="101057" x="2124075" y="3135313"/>
          <p14:tracePt t="101065" x="2124075" y="3178175"/>
          <p14:tracePt t="101073" x="2106613" y="3228975"/>
          <p14:tracePt t="101081" x="2116138" y="3263900"/>
          <p14:tracePt t="101089" x="2124075" y="3279775"/>
          <p14:tracePt t="101097" x="2149475" y="3314700"/>
          <p14:tracePt t="101105" x="2182813" y="3348038"/>
          <p14:tracePt t="101113" x="2200275" y="3373438"/>
          <p14:tracePt t="101121" x="2225675" y="3416300"/>
          <p14:tracePt t="101128" x="2235200" y="3441700"/>
          <p14:tracePt t="101137" x="2251075" y="3484563"/>
          <p14:tracePt t="101145" x="2276475" y="3527425"/>
          <p14:tracePt t="101153" x="2276475" y="3552825"/>
          <p14:tracePt t="101161" x="2276475" y="3586163"/>
          <p14:tracePt t="101169" x="2276475" y="3619500"/>
          <p14:tracePt t="101177" x="2276475" y="3646488"/>
          <p14:tracePt t="101185" x="2276475" y="3662363"/>
          <p14:tracePt t="101193" x="2268538" y="3697288"/>
          <p14:tracePt t="101201" x="2268538" y="3738563"/>
          <p14:tracePt t="101209" x="2225675" y="3773488"/>
          <p14:tracePt t="101217" x="2225675" y="3798888"/>
          <p14:tracePt t="101224" x="2225675" y="3867150"/>
          <p14:tracePt t="101233" x="2225675" y="3925888"/>
          <p14:tracePt t="101241" x="2225675" y="3994150"/>
          <p14:tracePt t="101248" x="2217738" y="4087813"/>
          <p14:tracePt t="101257" x="2217738" y="4181475"/>
          <p14:tracePt t="101265" x="2217738" y="4257675"/>
          <p14:tracePt t="101273" x="2217738" y="4351338"/>
          <p14:tracePt t="101281" x="2217738" y="4470400"/>
          <p14:tracePt t="101289" x="2217738" y="4605338"/>
          <p14:tracePt t="101296" x="2217738" y="4691063"/>
          <p14:tracePt t="101305" x="2217738" y="4775200"/>
          <p14:tracePt t="101312" x="2235200" y="4878388"/>
          <p14:tracePt t="101321" x="2243138" y="4997450"/>
          <p14:tracePt t="101329" x="2268538" y="5106988"/>
          <p14:tracePt t="101337" x="2268538" y="5208588"/>
          <p14:tracePt t="101345" x="2286000" y="5294313"/>
          <p14:tracePt t="101353" x="2293938" y="5353050"/>
          <p14:tracePt t="101361" x="2311400" y="5405438"/>
          <p14:tracePt t="101369" x="2311400" y="5430838"/>
          <p14:tracePt t="101377" x="2336800" y="5456238"/>
          <p14:tracePt t="101385" x="2344738" y="5464175"/>
          <p14:tracePt t="101392" x="2352675" y="5472113"/>
          <p14:tracePt t="101400" x="2370138" y="5481638"/>
          <p14:tracePt t="101417" x="2405063" y="5481638"/>
          <p14:tracePt t="101424" x="2430463" y="5472113"/>
          <p14:tracePt t="101433" x="2455863" y="5464175"/>
          <p14:tracePt t="101441" x="2471738" y="5446713"/>
          <p14:tracePt t="101448" x="2489200" y="5438775"/>
          <p14:tracePt t="101457" x="2497138" y="5430838"/>
          <p14:tracePt t="101465" x="2524125" y="5421313"/>
          <p14:tracePt t="101474" x="2557463" y="5421313"/>
          <p14:tracePt t="101481" x="2565400" y="5413375"/>
          <p14:tracePt t="101488" x="2565400" y="5405438"/>
          <p14:tracePt t="101497" x="2574925" y="5395913"/>
          <p14:tracePt t="101506" x="2600325" y="5395913"/>
          <p14:tracePt t="101513" x="2641600" y="5395913"/>
          <p14:tracePt t="101522" x="2659063" y="5380038"/>
          <p14:tracePt t="101529" x="2709863" y="5362575"/>
          <p14:tracePt t="101561" x="2752725" y="5327650"/>
          <p14:tracePt t="101569" x="2795588" y="5286375"/>
          <p14:tracePt t="101576" x="2854325" y="5260975"/>
          <p14:tracePt t="101585" x="2930525" y="5208588"/>
          <p14:tracePt t="101593" x="2965450" y="5167313"/>
          <p14:tracePt t="101601" x="2973388" y="5132388"/>
          <p14:tracePt t="101609" x="2990850" y="5081588"/>
          <p14:tracePt t="101616" x="3008313" y="5030788"/>
          <p14:tracePt t="101624" x="3008313" y="4979988"/>
          <p14:tracePt t="101633" x="3016250" y="4929188"/>
          <p14:tracePt t="101641" x="3024188" y="4827588"/>
          <p14:tracePt t="101649" x="3041650" y="4733925"/>
          <p14:tracePt t="101657" x="3059113" y="4630738"/>
          <p14:tracePt t="101665" x="3074988" y="4503738"/>
          <p14:tracePt t="101674" x="3084513" y="4384675"/>
          <p14:tracePt t="101681" x="3135313" y="4265613"/>
          <p14:tracePt t="101689" x="3152775" y="4138613"/>
          <p14:tracePt t="101697" x="3194050" y="4011613"/>
          <p14:tracePt t="101705" x="3211513" y="3892550"/>
          <p14:tracePt t="101713" x="3236913" y="3781425"/>
          <p14:tracePt t="101722" x="3244850" y="3679825"/>
          <p14:tracePt t="101729" x="3262313" y="3578225"/>
          <p14:tracePt t="101737" x="3270250" y="3509963"/>
          <p14:tracePt t="101745" x="3297238" y="3408363"/>
          <p14:tracePt t="101753" x="3297238" y="3305175"/>
          <p14:tracePt t="101761" x="3297238" y="3221038"/>
          <p14:tracePt t="101768" x="3297238" y="3119438"/>
          <p14:tracePt t="101777" x="3297238" y="3008313"/>
          <p14:tracePt t="101785" x="3305175" y="2906713"/>
          <p14:tracePt t="101792" x="3305175" y="2813050"/>
          <p14:tracePt t="101801" x="3305175" y="2711450"/>
          <p14:tracePt t="101808" x="3313113" y="2625725"/>
          <p14:tracePt t="101817" x="3313113" y="2541588"/>
          <p14:tracePt t="101824" x="3313113" y="2455863"/>
          <p14:tracePt t="101833" x="3322638" y="2379663"/>
          <p14:tracePt t="101841" x="3348038" y="2303463"/>
          <p14:tracePt t="101849" x="3355975" y="2217738"/>
          <p14:tracePt t="101858" x="3355975" y="2174875"/>
          <p14:tracePt t="101865" x="3363913" y="2116138"/>
          <p14:tracePt t="101873" x="3398838" y="2047875"/>
          <p14:tracePt t="101881" x="3398838" y="2022475"/>
          <p14:tracePt t="101889" x="3406775" y="1979613"/>
          <p14:tracePt t="101896" x="3414713" y="1928813"/>
          <p14:tracePt t="101905" x="3414713" y="1911350"/>
          <p14:tracePt t="101913" x="3414713" y="1885950"/>
          <p14:tracePt t="101921" x="3414713" y="1870075"/>
          <p14:tracePt t="101937" x="3414713" y="1860550"/>
          <p14:tracePt t="102017" x="3414713" y="1852613"/>
          <p14:tracePt t="102025" x="3406775" y="1852613"/>
          <p14:tracePt t="102033" x="3398838" y="1860550"/>
          <p14:tracePt t="102044" x="3381375" y="1870075"/>
          <p14:tracePt t="102048" x="3373438" y="1885950"/>
          <p14:tracePt t="102057" x="3363913" y="1895475"/>
          <p14:tracePt t="102065" x="3348038" y="1903413"/>
          <p14:tracePt t="102074" x="3338513" y="1911350"/>
          <p14:tracePt t="102081" x="3330575" y="1928813"/>
          <p14:tracePt t="106353" x="3322638" y="1938338"/>
          <p14:tracePt t="106361" x="3313113" y="1946275"/>
          <p14:tracePt t="106369" x="3297238" y="1963738"/>
          <p14:tracePt t="106377" x="3287713" y="1963738"/>
          <p14:tracePt t="106385" x="3279775" y="1979613"/>
          <p14:tracePt t="106393" x="3228975" y="2005013"/>
          <p14:tracePt t="106401" x="3219450" y="2014538"/>
          <p14:tracePt t="106409" x="3194050" y="2022475"/>
          <p14:tracePt t="106417" x="3178175" y="2022475"/>
          <p14:tracePt t="106433" x="3168650" y="2022475"/>
          <p14:tracePt t="106441" x="3160713" y="2022475"/>
          <p14:tracePt t="106491" x="3152775" y="2022475"/>
          <p14:tracePt t="106497" x="3143250" y="2039938"/>
          <p14:tracePt t="106578" x="3143250" y="2047875"/>
          <p14:tracePt t="106586" x="3143250" y="2073275"/>
          <p14:tracePt t="106593" x="3143250" y="2098675"/>
          <p14:tracePt t="106601" x="3143250" y="2141538"/>
          <p14:tracePt t="106609" x="3143250" y="2184400"/>
          <p14:tracePt t="106617" x="3143250" y="2209800"/>
          <p14:tracePt t="106625" x="3143250" y="2268538"/>
          <p14:tracePt t="106633" x="3143250" y="2328863"/>
          <p14:tracePt t="106641" x="3160713" y="2397125"/>
          <p14:tracePt t="106649" x="3178175" y="2438400"/>
          <p14:tracePt t="106658" x="3194050" y="2473325"/>
          <p14:tracePt t="106665" x="3203575" y="2498725"/>
          <p14:tracePt t="106673" x="3203575" y="2506663"/>
          <p14:tracePt t="106681" x="3211513" y="2506663"/>
          <p14:tracePt t="106688" x="3219450" y="2516188"/>
          <p14:tracePt t="106705" x="3228975" y="2516188"/>
          <p14:tracePt t="106713" x="3236913" y="2516188"/>
          <p14:tracePt t="106729" x="3244850" y="2516188"/>
          <p14:tracePt t="106737" x="3262313" y="2516188"/>
          <p14:tracePt t="106801" x="3270250" y="2524125"/>
          <p14:tracePt t="106817" x="3270250" y="2541588"/>
          <p14:tracePt t="106825" x="3287713" y="2566988"/>
          <p14:tracePt t="106833" x="3305175" y="2592388"/>
          <p14:tracePt t="106842" x="3313113" y="2633663"/>
          <p14:tracePt t="106849" x="3322638" y="2668588"/>
          <p14:tracePt t="106859" x="3330575" y="2686050"/>
          <p14:tracePt t="106865" x="3330575" y="2711450"/>
          <p14:tracePt t="106875" x="3355975" y="2752725"/>
          <p14:tracePt t="106881" x="3355975" y="2778125"/>
          <p14:tracePt t="106889" x="3363913" y="2820988"/>
          <p14:tracePt t="106897" x="3363913" y="2846388"/>
          <p14:tracePt t="106905" x="3398838" y="2889250"/>
          <p14:tracePt t="106913" x="3398838" y="2914650"/>
          <p14:tracePt t="106921" x="3398838" y="2949575"/>
          <p14:tracePt t="106928" x="3398838" y="2965450"/>
          <p14:tracePt t="106937" x="3398838" y="2982913"/>
          <p14:tracePt t="106945" x="3398838" y="3008313"/>
          <p14:tracePt t="106953" x="3406775" y="3025775"/>
          <p14:tracePt t="106961" x="3414713" y="3051175"/>
          <p14:tracePt t="106969" x="3414713" y="3067050"/>
          <p14:tracePt t="106976" x="3432175" y="3101975"/>
          <p14:tracePt t="106993" x="3441700" y="3119438"/>
          <p14:tracePt t="107000" x="3441700" y="3144838"/>
          <p14:tracePt t="107008" x="3449638" y="3152775"/>
          <p14:tracePt t="107024" x="3449638" y="3170238"/>
          <p14:tracePt t="107032" x="3449638" y="3178175"/>
          <p14:tracePt t="107048" x="3449638" y="3186113"/>
          <p14:tracePt t="107064" x="3449638" y="3203575"/>
          <p14:tracePt t="107089" x="3449638" y="3211513"/>
          <p14:tracePt t="107096" x="3441700" y="3228975"/>
          <p14:tracePt t="107112" x="3432175" y="3238500"/>
          <p14:tracePt t="107193" x="3398838" y="3238500"/>
          <p14:tracePt t="107216" x="3398838" y="3221038"/>
          <p14:tracePt t="107224" x="3389313" y="3211513"/>
          <p14:tracePt t="107249" x="3389313" y="3203575"/>
          <p14:tracePt t="107281" x="3381375" y="3195638"/>
          <p14:tracePt t="107297" x="3373438" y="3195638"/>
          <p14:tracePt t="107305" x="3363913" y="3195638"/>
          <p14:tracePt t="107313" x="3348038" y="3195638"/>
          <p14:tracePt t="107322" x="3330575" y="3195638"/>
          <p14:tracePt t="107328" x="3305175" y="3195638"/>
          <p14:tracePt t="107336" x="3270250" y="3195638"/>
          <p14:tracePt t="107345" x="3262313" y="3195638"/>
          <p14:tracePt t="107352" x="3219450" y="3195638"/>
          <p14:tracePt t="107360" x="3168650" y="3195638"/>
          <p14:tracePt t="107368" x="3135313" y="3211513"/>
          <p14:tracePt t="107376" x="3074988" y="3211513"/>
          <p14:tracePt t="107384" x="3016250" y="3211513"/>
          <p14:tracePt t="107392" x="2998788" y="3221038"/>
          <p14:tracePt t="107400" x="2965450" y="3221038"/>
          <p14:tracePt t="107408" x="2947988" y="3221038"/>
          <p14:tracePt t="107416" x="2930525" y="3221038"/>
          <p14:tracePt t="107424" x="2922588" y="3221038"/>
          <p14:tracePt t="107432" x="2914650" y="3221038"/>
          <p14:tracePt t="107482" x="2897188" y="3221038"/>
          <p14:tracePt t="107490" x="2889250" y="3221038"/>
          <p14:tracePt t="107506" x="2871788" y="3221038"/>
          <p14:tracePt t="107513" x="2854325" y="3221038"/>
          <p14:tracePt t="107522" x="2838450" y="3203575"/>
          <p14:tracePt t="107529" x="2828925" y="3186113"/>
          <p14:tracePt t="107537" x="2803525" y="3160713"/>
          <p14:tracePt t="107545" x="2778125" y="3135313"/>
          <p14:tracePt t="107552" x="2760663" y="3119438"/>
          <p14:tracePt t="107560" x="2752725" y="3101975"/>
          <p14:tracePt t="107568" x="2727325" y="3076575"/>
          <p14:tracePt t="107576" x="2719388" y="3051175"/>
          <p14:tracePt t="107584" x="2709863" y="3016250"/>
          <p14:tracePt t="107592" x="2693988" y="3000375"/>
          <p14:tracePt t="107600" x="2684463" y="3000375"/>
          <p14:tracePt t="107608" x="2676525" y="2982913"/>
          <p14:tracePt t="107624" x="2676525" y="2974975"/>
          <p14:tracePt t="107648" x="2668588" y="2957513"/>
          <p14:tracePt t="107665" x="2668588" y="2949575"/>
          <p14:tracePt t="107673" x="2659063" y="2949575"/>
          <p14:tracePt t="107681" x="2641600" y="2940050"/>
          <p14:tracePt t="107690" x="2633663" y="2940050"/>
          <p14:tracePt t="107696" x="2625725" y="2940050"/>
          <p14:tracePt t="107704" x="2616200" y="2940050"/>
          <p14:tracePt t="107712" x="2608263" y="2940050"/>
          <p14:tracePt t="107721" x="2600325" y="2940050"/>
          <p14:tracePt t="107737" x="2590800" y="2957513"/>
          <p14:tracePt t="107752" x="2590800" y="2990850"/>
          <p14:tracePt t="107760" x="2582863" y="3025775"/>
          <p14:tracePt t="107768" x="2565400" y="3059113"/>
          <p14:tracePt t="107776" x="2565400" y="3101975"/>
          <p14:tracePt t="107784" x="2557463" y="3160713"/>
          <p14:tracePt t="107792" x="2557463" y="3203575"/>
          <p14:tracePt t="107800" x="2540000" y="3279775"/>
          <p14:tracePt t="107808" x="2540000" y="3348038"/>
          <p14:tracePt t="107816" x="2532063" y="3424238"/>
          <p14:tracePt t="107824" x="2514600" y="3509963"/>
          <p14:tracePt t="107832" x="2497138" y="3568700"/>
          <p14:tracePt t="107841" x="2489200" y="3629025"/>
          <p14:tracePt t="107848" x="2481263" y="3730625"/>
          <p14:tracePt t="107857" x="2471738" y="3790950"/>
          <p14:tracePt t="107864" x="2446338" y="3867150"/>
          <p14:tracePt t="107874" x="2438400" y="3935413"/>
          <p14:tracePt t="107881" x="2438400" y="4011613"/>
          <p14:tracePt t="107890" x="2430463" y="4079875"/>
          <p14:tracePt t="107896" x="2387600" y="4130675"/>
          <p14:tracePt t="107904" x="2362200" y="4171950"/>
          <p14:tracePt t="107912" x="2362200" y="4189413"/>
          <p14:tracePt t="107921" x="2352675" y="4224338"/>
          <p14:tracePt t="107928" x="2344738" y="4249738"/>
          <p14:tracePt t="107936" x="2344738" y="4257675"/>
          <p14:tracePt t="107944" x="2336800" y="4275138"/>
          <p14:tracePt t="107961" x="2327275" y="4283075"/>
          <p14:tracePt t="107969" x="2319338" y="4291013"/>
          <p14:tracePt t="108056" x="2311400" y="4291013"/>
          <p14:tracePt t="108073" x="2293938" y="4291013"/>
          <p14:tracePt t="108105" x="2276475" y="4283075"/>
          <p14:tracePt t="108113" x="2268538" y="4275138"/>
          <p14:tracePt t="108121" x="2260600" y="4265613"/>
          <p14:tracePt t="108129" x="2243138" y="4249738"/>
          <p14:tracePt t="108137" x="2235200" y="4224338"/>
          <p14:tracePt t="108145" x="2208213" y="4189413"/>
          <p14:tracePt t="108153" x="2200275" y="4156075"/>
          <p14:tracePt t="108161" x="2192338" y="4138613"/>
          <p14:tracePt t="108169" x="2182813" y="4105275"/>
          <p14:tracePt t="108177" x="2157413" y="4062413"/>
          <p14:tracePt t="108185" x="2149475" y="4019550"/>
          <p14:tracePt t="108193" x="2116138" y="3968750"/>
          <p14:tracePt t="108201" x="2098675" y="3892550"/>
          <p14:tracePt t="108208" x="2081213" y="3849688"/>
          <p14:tracePt t="108217" x="2081213" y="3773488"/>
          <p14:tracePt t="108224" x="2055813" y="3713163"/>
          <p14:tracePt t="108233" x="2055813" y="3654425"/>
          <p14:tracePt t="108241" x="2055813" y="3568700"/>
          <p14:tracePt t="108249" x="2055813" y="3517900"/>
          <p14:tracePt t="108258" x="2055813" y="3467100"/>
          <p14:tracePt t="108265" x="2055813" y="3416300"/>
          <p14:tracePt t="108273" x="2081213" y="3348038"/>
          <p14:tracePt t="108281" x="2081213" y="3314700"/>
          <p14:tracePt t="108290" x="2090738" y="3271838"/>
          <p14:tracePt t="108296" x="2090738" y="3254375"/>
          <p14:tracePt t="108305" x="2090738" y="3228975"/>
          <p14:tracePt t="108313" x="2090738" y="3203575"/>
          <p14:tracePt t="108321" x="2090738" y="3195638"/>
          <p14:tracePt t="108329" x="2090738" y="3170238"/>
          <p14:tracePt t="108337" x="2090738" y="3160713"/>
          <p14:tracePt t="108385" x="2090738" y="3144838"/>
          <p14:tracePt t="108393" x="2081213" y="3127375"/>
          <p14:tracePt t="108409" x="2073275" y="3119438"/>
          <p14:tracePt t="108417" x="2073275" y="3109913"/>
          <p14:tracePt t="108426" x="2065338" y="3094038"/>
          <p14:tracePt t="108442" x="2065338" y="3067050"/>
          <p14:tracePt t="108449" x="2047875" y="3051175"/>
          <p14:tracePt t="108465" x="2030413" y="3016250"/>
          <p14:tracePt t="108473" x="2022475" y="3016250"/>
          <p14:tracePt t="108489" x="2012950" y="3008313"/>
          <p14:tracePt t="108497" x="1997075" y="2990850"/>
          <p14:tracePt t="108505" x="1979613" y="2990850"/>
          <p14:tracePt t="108522" x="1971675" y="2982913"/>
          <p14:tracePt t="108545" x="1962150" y="2982913"/>
          <p14:tracePt t="108553" x="1954213" y="2982913"/>
          <p14:tracePt t="108569" x="1946275" y="2982913"/>
          <p14:tracePt t="108576" x="1928813" y="2982913"/>
          <p14:tracePt t="108584" x="1920875" y="2982913"/>
          <p14:tracePt t="108593" x="1903413" y="2982913"/>
          <p14:tracePt t="108601" x="1893888" y="2982913"/>
          <p14:tracePt t="108609" x="1885950" y="2982913"/>
          <p14:tracePt t="108616" x="1878013" y="2982913"/>
          <p14:tracePt t="108673" x="1868488" y="2982913"/>
          <p14:tracePt t="108906" x="1878013" y="2990850"/>
          <p14:tracePt t="108913" x="1903413" y="3008313"/>
          <p14:tracePt t="108921" x="1920875" y="3016250"/>
          <p14:tracePt t="108928" x="1946275" y="3051175"/>
          <p14:tracePt t="108936" x="1962150" y="3076575"/>
          <p14:tracePt t="108944" x="1987550" y="3127375"/>
          <p14:tracePt t="108952" x="2030413" y="3186113"/>
          <p14:tracePt t="108960" x="2065338" y="3238500"/>
          <p14:tracePt t="108968" x="2106613" y="3314700"/>
          <p14:tracePt t="108976" x="2116138" y="3373438"/>
          <p14:tracePt t="108984" x="2124075" y="3433763"/>
          <p14:tracePt t="108992" x="2182813" y="3509963"/>
          <p14:tracePt t="109000" x="2200275" y="3578225"/>
          <p14:tracePt t="109008" x="2225675" y="3671888"/>
          <p14:tracePt t="109024" x="2225675" y="3849688"/>
          <p14:tracePt t="109032" x="2225675" y="3943350"/>
          <p14:tracePt t="109040" x="2225675" y="4002088"/>
          <p14:tracePt t="109048" x="2260600" y="4079875"/>
          <p14:tracePt t="109057" x="2268538" y="4121150"/>
          <p14:tracePt t="109064" x="2311400" y="4171950"/>
          <p14:tracePt t="109073" x="2319338" y="4206875"/>
          <p14:tracePt t="109080" x="2336800" y="4232275"/>
          <p14:tracePt t="109089" x="2344738" y="4257675"/>
          <p14:tracePt t="109096" x="2352675" y="4265613"/>
          <p14:tracePt t="109112" x="2370138" y="4275138"/>
          <p14:tracePt t="109321" x="2370138" y="4283075"/>
          <p14:tracePt t="109328" x="2370138" y="4300538"/>
          <p14:tracePt t="109336" x="2370138" y="4316413"/>
          <p14:tracePt t="109344" x="2370138" y="4351338"/>
          <p14:tracePt t="109352" x="2370138" y="4402138"/>
          <p14:tracePt t="109360" x="2362200" y="4503738"/>
          <p14:tracePt t="109368" x="2362200" y="4554538"/>
          <p14:tracePt t="109376" x="2362200" y="4614863"/>
          <p14:tracePt t="109384" x="2362200" y="4691063"/>
          <p14:tracePt t="109392" x="2362200" y="4733925"/>
          <p14:tracePt t="109400" x="2362200" y="4775200"/>
          <p14:tracePt t="109408" x="2379663" y="4802188"/>
          <p14:tracePt t="109416" x="2387600" y="4835525"/>
          <p14:tracePt t="109432" x="2387600" y="4868863"/>
          <p14:tracePt t="109440" x="2395538" y="4886325"/>
          <p14:tracePt t="109448" x="2395538" y="4894263"/>
          <p14:tracePt t="109473" x="2405063" y="4894263"/>
          <p14:tracePt t="109545" x="2405063" y="4878388"/>
          <p14:tracePt t="109553" x="2395538" y="4868863"/>
          <p14:tracePt t="109568" x="2387600" y="4868863"/>
          <p14:tracePt t="109666" x="2370138" y="4860925"/>
          <p14:tracePt t="109674" x="2319338" y="4860925"/>
          <p14:tracePt t="109681" x="2286000" y="4860925"/>
          <p14:tracePt t="109689" x="2243138" y="4860925"/>
          <p14:tracePt t="109697" x="2073275" y="4919663"/>
          <p14:tracePt t="109705" x="2030413" y="4937125"/>
          <p14:tracePt t="109713" x="1979613" y="4954588"/>
          <p14:tracePt t="109722" x="1946275" y="4987925"/>
          <p14:tracePt t="109728" x="1893888" y="5013325"/>
          <p14:tracePt t="109737" x="1868488" y="5038725"/>
          <p14:tracePt t="109745" x="1843088" y="5056188"/>
          <p14:tracePt t="109753" x="1827213" y="5081588"/>
          <p14:tracePt t="109761" x="1817688" y="5081588"/>
          <p14:tracePt t="109769" x="1801813" y="5116513"/>
          <p14:tracePt t="109777" x="1792288" y="5132388"/>
          <p14:tracePt t="109785" x="1766888" y="5132388"/>
          <p14:tracePt t="109793" x="1758950" y="5149850"/>
          <p14:tracePt t="109801" x="1741488" y="5157788"/>
          <p14:tracePt t="109913" x="1733550" y="5157788"/>
          <p14:tracePt t="109937" x="1724025" y="5157788"/>
          <p14:tracePt t="110025" x="1716088" y="5157788"/>
          <p14:tracePt t="110081" x="1716088" y="5149850"/>
          <p14:tracePt t="110089" x="1716088" y="5141913"/>
          <p14:tracePt t="110096" x="1741488" y="5124450"/>
          <p14:tracePt t="110104" x="1758950" y="5091113"/>
          <p14:tracePt t="110113" x="1809750" y="5048250"/>
          <p14:tracePt t="110121" x="1852613" y="4997450"/>
          <p14:tracePt t="110128" x="1911350" y="4954588"/>
          <p14:tracePt t="110136" x="1962150" y="4911725"/>
          <p14:tracePt t="110145" x="1997075" y="4878388"/>
          <p14:tracePt t="110153" x="2030413" y="4827588"/>
          <p14:tracePt t="110161" x="2098675" y="4767263"/>
          <p14:tracePt t="110169" x="2132013" y="4741863"/>
          <p14:tracePt t="110176" x="2166938" y="4691063"/>
          <p14:tracePt t="110185" x="2192338" y="4657725"/>
          <p14:tracePt t="110193" x="2208213" y="4640263"/>
          <p14:tracePt t="110200" x="2235200" y="4597400"/>
          <p14:tracePt t="110209" x="2243138" y="4579938"/>
          <p14:tracePt t="110216" x="2268538" y="4554538"/>
          <p14:tracePt t="110224" x="2293938" y="4529138"/>
          <p14:tracePt t="110232" x="2319338" y="4513263"/>
          <p14:tracePt t="110248" x="2327275" y="4495800"/>
          <p14:tracePt t="110257" x="2344738" y="4486275"/>
          <p14:tracePt t="110265" x="2362200" y="4470400"/>
          <p14:tracePt t="110274" x="2370138" y="4470400"/>
          <p14:tracePt t="110281" x="2395538" y="4460875"/>
          <p14:tracePt t="110289" x="2420938" y="4452938"/>
          <p14:tracePt t="110296" x="2446338" y="4435475"/>
          <p14:tracePt t="110304" x="2481263" y="4419600"/>
          <p14:tracePt t="110312" x="2497138" y="4410075"/>
          <p14:tracePt t="110320" x="2514600" y="4402138"/>
          <p14:tracePt t="110328" x="2540000" y="4384675"/>
          <p14:tracePt t="110336" x="2557463" y="4376738"/>
          <p14:tracePt t="110344" x="2590800" y="4368800"/>
          <p14:tracePt t="110352" x="2600325" y="4351338"/>
          <p14:tracePt t="110376" x="2600325" y="4325938"/>
          <p14:tracePt t="110384" x="2616200" y="4308475"/>
          <p14:tracePt t="110489" x="2590800" y="4308475"/>
          <p14:tracePt t="110497" x="2582863" y="4308475"/>
          <p14:tracePt t="110506" x="2557463" y="4300538"/>
          <p14:tracePt t="110513" x="2540000" y="4283075"/>
          <p14:tracePt t="110522" x="2524125" y="4265613"/>
          <p14:tracePt t="110529" x="2514600" y="4240213"/>
          <p14:tracePt t="110537" x="2506663" y="4224338"/>
          <p14:tracePt t="110545" x="2481263" y="4181475"/>
          <p14:tracePt t="110553" x="2471738" y="4164013"/>
          <p14:tracePt t="110561" x="2455863" y="4130675"/>
          <p14:tracePt t="110569" x="2455863" y="4105275"/>
          <p14:tracePt t="110576" x="2438400" y="4079875"/>
          <p14:tracePt t="110585" x="2420938" y="4044950"/>
          <p14:tracePt t="110593" x="2413000" y="4037013"/>
          <p14:tracePt t="110601" x="2405063" y="4002088"/>
          <p14:tracePt t="110608" x="2387600" y="3986213"/>
          <p14:tracePt t="110617" x="2370138" y="3960813"/>
          <p14:tracePt t="110624" x="2362200" y="3943350"/>
          <p14:tracePt t="110632" x="2336800" y="3925888"/>
          <p14:tracePt t="110641" x="2311400" y="3908425"/>
          <p14:tracePt t="110648" x="2293938" y="3892550"/>
          <p14:tracePt t="110657" x="2268538" y="3867150"/>
          <p14:tracePt t="110665" x="2251075" y="3841750"/>
          <p14:tracePt t="110674" x="2225675" y="3816350"/>
          <p14:tracePt t="110681" x="2192338" y="3781425"/>
          <p14:tracePt t="110689" x="2182813" y="3763963"/>
          <p14:tracePt t="110697" x="2166938" y="3738563"/>
          <p14:tracePt t="110705" x="2141538" y="3705225"/>
          <p14:tracePt t="110713" x="2124075" y="3671888"/>
          <p14:tracePt t="110721" x="2098675" y="3646488"/>
          <p14:tracePt t="110728" x="2081213" y="3611563"/>
          <p14:tracePt t="110737" x="2065338" y="3578225"/>
          <p14:tracePt t="110745" x="2047875" y="3552825"/>
          <p14:tracePt t="110753" x="2038350" y="3509963"/>
          <p14:tracePt t="110761" x="2022475" y="3484563"/>
          <p14:tracePt t="110768" x="2005013" y="3441700"/>
          <p14:tracePt t="110777" x="1979613" y="3390900"/>
          <p14:tracePt t="110785" x="1954213" y="3330575"/>
          <p14:tracePt t="110793" x="1928813" y="3279775"/>
          <p14:tracePt t="110801" x="1903413" y="3228975"/>
          <p14:tracePt t="110809" x="1903413" y="3211513"/>
          <p14:tracePt t="110816" x="1860550" y="3160713"/>
          <p14:tracePt t="110824" x="1852613" y="3127375"/>
          <p14:tracePt t="110832" x="1835150" y="3094038"/>
          <p14:tracePt t="110841" x="1835150" y="3067050"/>
          <p14:tracePt t="110849" x="1817688" y="3033713"/>
          <p14:tracePt t="110865" x="1809750" y="3000375"/>
          <p14:tracePt t="110881" x="1801813" y="2990850"/>
          <p14:tracePt t="110896" x="1801813" y="2982913"/>
          <p14:tracePt t="111002" x="1801813" y="3000375"/>
          <p14:tracePt t="111009" x="1801813" y="3008313"/>
          <p14:tracePt t="111017" x="1827213" y="3033713"/>
          <p14:tracePt t="111028" x="1835150" y="3051175"/>
          <p14:tracePt t="111033" x="1852613" y="3084513"/>
          <p14:tracePt t="111041" x="1868488" y="3119438"/>
          <p14:tracePt t="111048" x="1911350" y="3186113"/>
          <p14:tracePt t="111057" x="1928813" y="3221038"/>
          <p14:tracePt t="111064" x="1971675" y="3271838"/>
          <p14:tracePt t="111073" x="1987550" y="3322638"/>
          <p14:tracePt t="111080" x="2012950" y="3373438"/>
          <p14:tracePt t="111089" x="2022475" y="3398838"/>
          <p14:tracePt t="111096" x="2047875" y="3449638"/>
          <p14:tracePt t="111104" x="2065338" y="3502025"/>
          <p14:tracePt t="111112" x="2073275" y="3535363"/>
          <p14:tracePt t="111121" x="2073275" y="3586163"/>
          <p14:tracePt t="111128" x="2081213" y="3611563"/>
          <p14:tracePt t="111136" x="2106613" y="3679825"/>
          <p14:tracePt t="111144" x="2116138" y="3705225"/>
          <p14:tracePt t="111152" x="2157413" y="3773488"/>
          <p14:tracePt t="111160" x="2174875" y="3832225"/>
          <p14:tracePt t="111168" x="2208213" y="3908425"/>
          <p14:tracePt t="111176" x="2235200" y="3943350"/>
          <p14:tracePt t="111184" x="2268538" y="4019550"/>
          <p14:tracePt t="111192" x="2311400" y="4087813"/>
          <p14:tracePt t="111200" x="2344738" y="4138613"/>
          <p14:tracePt t="111208" x="2362200" y="4181475"/>
          <p14:tracePt t="111216" x="2362200" y="4206875"/>
          <p14:tracePt t="111224" x="2370138" y="4249738"/>
          <p14:tracePt t="111233" x="2370138" y="4283075"/>
          <p14:tracePt t="111240" x="2370138" y="4308475"/>
          <p14:tracePt t="111248" x="2379663" y="4325938"/>
          <p14:tracePt t="111257" x="2379663" y="4341813"/>
          <p14:tracePt t="111264" x="2379663" y="4351338"/>
          <p14:tracePt t="111273" x="2379663" y="4359275"/>
          <p14:tracePt t="111289" x="2379663" y="4376738"/>
          <p14:tracePt t="111377" x="2370138" y="4376738"/>
          <p14:tracePt t="111393" x="2362200" y="4376738"/>
          <p14:tracePt t="111401" x="2336800" y="4376738"/>
          <p14:tracePt t="111417" x="2327275" y="4376738"/>
          <p14:tracePt t="111425" x="2319338" y="4376738"/>
          <p14:tracePt t="111433" x="2293938" y="4384675"/>
          <p14:tracePt t="111443" x="2276475" y="4419600"/>
          <p14:tracePt t="111449" x="2268538" y="4452938"/>
          <p14:tracePt t="111458" x="2251075" y="4478338"/>
          <p14:tracePt t="111465" x="2225675" y="4546600"/>
          <p14:tracePt t="111474" x="2208213" y="4589463"/>
          <p14:tracePt t="111481" x="2200275" y="4648200"/>
          <p14:tracePt t="111489" x="2200275" y="4683125"/>
          <p14:tracePt t="111496" x="2192338" y="4724400"/>
          <p14:tracePt t="111505" x="2192338" y="4767263"/>
          <p14:tracePt t="111513" x="2192338" y="4792663"/>
          <p14:tracePt t="111522" x="2192338" y="4818063"/>
          <p14:tracePt t="111529" x="2192338" y="4852988"/>
          <p14:tracePt t="111545" x="2192338" y="4860925"/>
          <p14:tracePt t="111561" x="2192338" y="4868863"/>
          <p14:tracePt t="111617" x="2182813" y="4868863"/>
          <p14:tracePt t="111633" x="2174875" y="4868863"/>
          <p14:tracePt t="111649" x="2166938" y="4852988"/>
          <p14:tracePt t="111713" x="2157413" y="4843463"/>
          <p14:tracePt t="111745" x="2149475" y="4843463"/>
          <p14:tracePt t="111777" x="2149475" y="4827588"/>
          <p14:tracePt t="111793" x="2157413" y="4818063"/>
          <p14:tracePt t="111810" x="2157413" y="4802188"/>
          <p14:tracePt t="111817" x="2192338" y="4784725"/>
          <p14:tracePt t="111833" x="2243138" y="4749800"/>
          <p14:tracePt t="111840" x="2260600" y="4741863"/>
          <p14:tracePt t="111849" x="2286000" y="4724400"/>
          <p14:tracePt t="111857" x="2311400" y="4724400"/>
          <p14:tracePt t="111864" x="2344738" y="4708525"/>
          <p14:tracePt t="111873" x="2362200" y="4708525"/>
          <p14:tracePt t="111881" x="2395538" y="4699000"/>
          <p14:tracePt t="111913" x="2405063" y="4691063"/>
          <p14:tracePt t="111921" x="2405063" y="4683125"/>
          <p14:tracePt t="111937" x="2405063" y="4673600"/>
          <p14:tracePt t="111952" x="2405063" y="4665663"/>
          <p14:tracePt t="111961" x="2405063" y="4657725"/>
          <p14:tracePt t="111968" x="2405063" y="4648200"/>
          <p14:tracePt t="111985" x="2405063" y="4640263"/>
          <p14:tracePt t="112001" x="2405063" y="4630738"/>
          <p14:tracePt t="112008" x="2405063" y="4622800"/>
          <p14:tracePt t="112017" x="2420938" y="4605338"/>
          <p14:tracePt t="112026" x="2430463" y="4597400"/>
          <p14:tracePt t="112049" x="2438400" y="4579938"/>
          <p14:tracePt t="112096" x="2446338" y="4572000"/>
          <p14:tracePt t="112104" x="2463800" y="4554538"/>
          <p14:tracePt t="112113" x="2481263" y="4529138"/>
          <p14:tracePt t="112121" x="2481263" y="4513263"/>
          <p14:tracePt t="112129" x="2514600" y="4478338"/>
          <p14:tracePt t="112137" x="2532063" y="4452938"/>
          <p14:tracePt t="112145" x="2557463" y="4427538"/>
          <p14:tracePt t="112153" x="2557463" y="4419600"/>
          <p14:tracePt t="112161" x="2557463" y="4410075"/>
          <p14:tracePt t="112169" x="2565400" y="4410075"/>
          <p14:tracePt t="112185" x="2565400" y="4394200"/>
          <p14:tracePt t="112241" x="2565400" y="4384675"/>
          <p14:tracePt t="112258" x="2565400" y="4376738"/>
          <p14:tracePt t="112264" x="2565400" y="4359275"/>
          <p14:tracePt t="112273" x="2565400" y="4341813"/>
          <p14:tracePt t="112281" x="2565400" y="4316413"/>
          <p14:tracePt t="112288" x="2582863" y="4283075"/>
          <p14:tracePt t="112313" x="2582863" y="4265613"/>
          <p14:tracePt t="112321" x="2590800" y="4257675"/>
          <p14:tracePt t="112329" x="2590800" y="4232275"/>
          <p14:tracePt t="112337" x="2590800" y="4224338"/>
          <p14:tracePt t="112345" x="2590800" y="4214813"/>
          <p14:tracePt t="112505" x="2590800" y="4206875"/>
          <p14:tracePt t="112513" x="2600325" y="4197350"/>
          <p14:tracePt t="112522" x="2625725" y="4181475"/>
          <p14:tracePt t="112529" x="2625725" y="4171950"/>
          <p14:tracePt t="112537" x="2625725" y="4164013"/>
          <p14:tracePt t="112544" x="2633663" y="4156075"/>
          <p14:tracePt t="112552" x="2659063" y="4130675"/>
          <p14:tracePt t="112568" x="2676525" y="4095750"/>
          <p14:tracePt t="112576" x="2684463" y="4079875"/>
          <p14:tracePt t="112584" x="2701925" y="4070350"/>
          <p14:tracePt t="118609" x="2744788" y="4052888"/>
          <p14:tracePt t="118617" x="2803525" y="4019550"/>
          <p14:tracePt t="118626" x="2879725" y="4011613"/>
          <p14:tracePt t="118633" x="2955925" y="3976688"/>
          <p14:tracePt t="118641" x="3008313" y="3943350"/>
          <p14:tracePt t="118649" x="3033713" y="3935413"/>
          <p14:tracePt t="118659" x="3084513" y="3908425"/>
          <p14:tracePt t="118665" x="3117850" y="3892550"/>
          <p14:tracePt t="118673" x="3143250" y="3867150"/>
          <p14:tracePt t="118681" x="3178175" y="3849688"/>
          <p14:tracePt t="118689" x="3228975" y="3806825"/>
          <p14:tracePt t="118697" x="3279775" y="3763963"/>
          <p14:tracePt t="118705" x="3348038" y="3705225"/>
          <p14:tracePt t="118713" x="3373438" y="3662363"/>
          <p14:tracePt t="118721" x="3441700" y="3619500"/>
          <p14:tracePt t="118728" x="3492500" y="3594100"/>
          <p14:tracePt t="118737" x="3568700" y="3552825"/>
          <p14:tracePt t="118745" x="3602038" y="3509963"/>
          <p14:tracePt t="118753" x="3652838" y="3467100"/>
          <p14:tracePt t="118761" x="3678238" y="3449638"/>
          <p14:tracePt t="118768" x="3713163" y="3441700"/>
          <p14:tracePt t="118777" x="3738563" y="3424238"/>
          <p14:tracePt t="118785" x="3756025" y="3416300"/>
          <p14:tracePt t="118793" x="3763963" y="3408363"/>
          <p14:tracePt t="118801" x="3789363" y="3382963"/>
          <p14:tracePt t="118808" x="3806825" y="3365500"/>
          <p14:tracePt t="118816" x="3806825" y="3355975"/>
          <p14:tracePt t="118824" x="3814763" y="3348038"/>
          <p14:tracePt t="118833" x="3832225" y="3330575"/>
          <p14:tracePt t="118841" x="3832225" y="3314700"/>
          <p14:tracePt t="118849" x="3840163" y="3314700"/>
          <p14:tracePt t="118857" x="3840163" y="3305175"/>
          <p14:tracePt t="118865" x="3848100" y="3289300"/>
          <p14:tracePt t="118881" x="3848100" y="3279775"/>
          <p14:tracePt t="118890" x="3848100" y="3271838"/>
          <p14:tracePt t="118897" x="3865563" y="3263900"/>
          <p14:tracePt t="118905" x="3865563" y="3246438"/>
          <p14:tracePt t="118913" x="3865563" y="3238500"/>
          <p14:tracePt t="118921" x="3873500" y="3221038"/>
          <p14:tracePt t="118928" x="3873500" y="3211513"/>
          <p14:tracePt t="118944" x="3873500" y="3203575"/>
          <p14:tracePt t="118953" x="3883025" y="3203575"/>
          <p14:tracePt t="118961" x="3883025" y="3195638"/>
          <p14:tracePt t="119016" x="3883025" y="3186113"/>
          <p14:tracePt t="119032" x="3883025" y="3178175"/>
          <p14:tracePt t="119041" x="3873500" y="3178175"/>
          <p14:tracePt t="119049" x="3857625" y="3178175"/>
          <p14:tracePt t="119065" x="3840163" y="3178175"/>
          <p14:tracePt t="119081" x="3822700" y="3178175"/>
          <p14:tracePt t="119089" x="3806825" y="3178175"/>
          <p14:tracePt t="119097" x="3797300" y="3170238"/>
          <p14:tracePt t="119105" x="3771900" y="3170238"/>
          <p14:tracePt t="119113" x="3746500" y="3152775"/>
          <p14:tracePt t="119121" x="3713163" y="3144838"/>
          <p14:tracePt t="119128" x="3670300" y="3144838"/>
          <p14:tracePt t="119137" x="3636963" y="3144838"/>
          <p14:tracePt t="119145" x="3611563" y="3135313"/>
          <p14:tracePt t="119153" x="3576638" y="3135313"/>
          <p14:tracePt t="119161" x="3551238" y="3127375"/>
          <p14:tracePt t="119169" x="3517900" y="3127375"/>
          <p14:tracePt t="119176" x="3482975" y="3109913"/>
          <p14:tracePt t="119185" x="3475038" y="3101975"/>
          <p14:tracePt t="119193" x="3432175" y="3094038"/>
          <p14:tracePt t="119201" x="3424238" y="3094038"/>
          <p14:tracePt t="119208" x="3398838" y="3084513"/>
          <p14:tracePt t="119234" x="3389313" y="3084513"/>
          <p14:tracePt t="119241" x="3363913" y="3076575"/>
          <p14:tracePt t="119249" x="3355975" y="3076575"/>
          <p14:tracePt t="119257" x="3338513" y="3076575"/>
          <p14:tracePt t="119265" x="3297238" y="3076575"/>
          <p14:tracePt t="119273" x="3287713" y="3076575"/>
          <p14:tracePt t="119281" x="3254375" y="3076575"/>
          <p14:tracePt t="119289" x="3219450" y="3076575"/>
          <p14:tracePt t="119297" x="3178175" y="3076575"/>
          <p14:tracePt t="119305" x="3168650" y="3076575"/>
          <p14:tracePt t="119312" x="3143250" y="3076575"/>
          <p14:tracePt t="119321" x="3135313" y="3076575"/>
          <p14:tracePt t="119329" x="3127375" y="3076575"/>
          <p14:tracePt t="119337" x="3109913" y="3076575"/>
          <p14:tracePt t="119457" x="3100388" y="3076575"/>
          <p14:tracePt t="119537" x="3092450" y="3076575"/>
          <p14:tracePt t="119546" x="3084513" y="3076575"/>
          <p14:tracePt t="119561" x="3074988" y="3084513"/>
          <p14:tracePt t="119681" x="3074988" y="3094038"/>
          <p14:tracePt t="119761" x="3074988" y="3101975"/>
          <p14:tracePt t="119777" x="3074988" y="3109913"/>
          <p14:tracePt t="119785" x="3067050" y="3119438"/>
          <p14:tracePt t="119801" x="3067050" y="3127375"/>
          <p14:tracePt t="119808" x="3059113" y="3135313"/>
          <p14:tracePt t="119833" x="3059113" y="3144838"/>
          <p14:tracePt t="119840" x="3059113" y="3152775"/>
          <p14:tracePt t="119857" x="3059113" y="3160713"/>
          <p14:tracePt t="119889" x="3059113" y="3170238"/>
          <p14:tracePt t="119897" x="3059113" y="3186113"/>
          <p14:tracePt t="119921" x="3041650" y="3195638"/>
          <p14:tracePt t="119929" x="3041650" y="3211513"/>
          <p14:tracePt t="119937" x="3033713" y="3228975"/>
          <p14:tracePt t="119944" x="3033713" y="3238500"/>
          <p14:tracePt t="119952" x="3033713" y="3254375"/>
          <p14:tracePt t="119960" x="3033713" y="3271838"/>
          <p14:tracePt t="119968" x="3024188" y="3297238"/>
          <p14:tracePt t="119976" x="3024188" y="3314700"/>
          <p14:tracePt t="119984" x="3016250" y="3355975"/>
          <p14:tracePt t="119992" x="3016250" y="3390900"/>
          <p14:tracePt t="120000" x="2998788" y="3424238"/>
          <p14:tracePt t="120008" x="2990850" y="3484563"/>
          <p14:tracePt t="120024" x="2947988" y="3594100"/>
          <p14:tracePt t="120032" x="2940050" y="3636963"/>
          <p14:tracePt t="120040" x="2930525" y="3722688"/>
          <p14:tracePt t="120048" x="2930525" y="3756025"/>
          <p14:tracePt t="120057" x="2922588" y="3798888"/>
          <p14:tracePt t="120065" x="2922588" y="3841750"/>
          <p14:tracePt t="120074" x="2897188" y="3892550"/>
          <p14:tracePt t="120081" x="2897188" y="3917950"/>
          <p14:tracePt t="120089" x="2897188" y="3960813"/>
          <p14:tracePt t="120096" x="2897188" y="4027488"/>
          <p14:tracePt t="120105" x="2889250" y="4070350"/>
          <p14:tracePt t="120113" x="2879725" y="4130675"/>
          <p14:tracePt t="120122" x="2879725" y="4189413"/>
          <p14:tracePt t="120129" x="2871788" y="4275138"/>
          <p14:tracePt t="120137" x="2863850" y="4333875"/>
          <p14:tracePt t="120145" x="2838450" y="4410075"/>
          <p14:tracePt t="120152" x="2838450" y="4486275"/>
          <p14:tracePt t="120161" x="2838450" y="4554538"/>
          <p14:tracePt t="120169" x="2838450" y="4614863"/>
          <p14:tracePt t="120176" x="2838450" y="4683125"/>
          <p14:tracePt t="120185" x="2838450" y="4741863"/>
          <p14:tracePt t="120193" x="2838450" y="4784725"/>
          <p14:tracePt t="120201" x="2838450" y="4827588"/>
          <p14:tracePt t="120208" x="2838450" y="4886325"/>
          <p14:tracePt t="120216" x="2838450" y="4903788"/>
          <p14:tracePt t="120224" x="2838450" y="4911725"/>
          <p14:tracePt t="120233" x="2828925" y="4954588"/>
          <p14:tracePt t="120240" x="2828925" y="4979988"/>
          <p14:tracePt t="120249" x="2828925" y="5005388"/>
          <p14:tracePt t="120257" x="2838450" y="5030788"/>
          <p14:tracePt t="120265" x="2838450" y="5038725"/>
          <p14:tracePt t="120273" x="2846388" y="5064125"/>
          <p14:tracePt t="120281" x="2854325" y="5073650"/>
          <p14:tracePt t="120297" x="2854325" y="5081588"/>
          <p14:tracePt t="120305" x="2854325" y="5099050"/>
          <p14:tracePt t="120313" x="2854325" y="5106988"/>
          <p14:tracePt t="120328" x="2854325" y="5116513"/>
          <p14:tracePt t="120345" x="2854325" y="5124450"/>
          <p14:tracePt t="120352" x="2854325" y="5132388"/>
          <p14:tracePt t="120376" x="2854325" y="5141913"/>
          <p14:tracePt t="120626" x="2871788" y="5132388"/>
          <p14:tracePt t="120634" x="2879725" y="5132388"/>
          <p14:tracePt t="120649" x="2879725" y="5124450"/>
          <p14:tracePt t="120665" x="2889250" y="5116513"/>
          <p14:tracePt t="120674" x="2897188" y="5106988"/>
          <p14:tracePt t="120681" x="2905125" y="5099050"/>
          <p14:tracePt t="120689" x="2905125" y="5091113"/>
          <p14:tracePt t="120697" x="2914650" y="5081588"/>
          <p14:tracePt t="120705" x="2914650" y="5073650"/>
          <p14:tracePt t="120713" x="2922588" y="5064125"/>
          <p14:tracePt t="120722" x="2922588" y="5056188"/>
          <p14:tracePt t="120729" x="2930525" y="5038725"/>
          <p14:tracePt t="120737" x="2930525" y="5030788"/>
          <p14:tracePt t="120777" x="2940050" y="5030788"/>
          <p14:tracePt t="120793" x="2947988" y="5030788"/>
          <p14:tracePt t="120801" x="2965450" y="5030788"/>
          <p14:tracePt t="120809" x="2973388" y="5048250"/>
          <p14:tracePt t="120817" x="2982913" y="5056188"/>
          <p14:tracePt t="120825" x="3008313" y="5091113"/>
          <p14:tracePt t="120833" x="3008313" y="5106988"/>
          <p14:tracePt t="120841" x="3049588" y="5141913"/>
          <p14:tracePt t="120849" x="3067050" y="5175250"/>
          <p14:tracePt t="120858" x="3084513" y="5208588"/>
          <p14:tracePt t="120865" x="3100388" y="5226050"/>
          <p14:tracePt t="120873" x="3109913" y="5251450"/>
          <p14:tracePt t="120881" x="3135313" y="5294313"/>
          <p14:tracePt t="120889" x="3143250" y="5319713"/>
          <p14:tracePt t="120897" x="3152775" y="5345113"/>
          <p14:tracePt t="120905" x="3160713" y="5380038"/>
          <p14:tracePt t="120913" x="3160713" y="5395913"/>
          <p14:tracePt t="120922" x="3178175" y="5421313"/>
          <p14:tracePt t="120929" x="3178175" y="5438775"/>
          <p14:tracePt t="120937" x="3194050" y="5472113"/>
          <p14:tracePt t="120945" x="3194050" y="5481638"/>
          <p14:tracePt t="120953" x="3219450" y="5524500"/>
          <p14:tracePt t="120960" x="3236913" y="5540375"/>
          <p14:tracePt t="120976" x="3254375" y="5575300"/>
          <p14:tracePt t="120984" x="3270250" y="5591175"/>
          <p14:tracePt t="120992" x="3287713" y="5616575"/>
          <p14:tracePt t="121000" x="3305175" y="5634038"/>
          <p14:tracePt t="121016" x="3305175" y="5641975"/>
          <p14:tracePt t="121025" x="3313113" y="5659438"/>
          <p14:tracePt t="121033" x="3313113" y="5668963"/>
          <p14:tracePt t="121040" x="3322638" y="5676900"/>
          <p14:tracePt t="121049" x="3330575" y="5684838"/>
          <p14:tracePt t="121074" x="3330575" y="5702300"/>
          <p14:tracePt t="121089" x="3330575" y="5710238"/>
          <p14:tracePt t="121145" x="3338513" y="5710238"/>
          <p14:tracePt t="121249" x="3348038" y="5719763"/>
          <p14:tracePt t="121265" x="3355975" y="5719763"/>
          <p14:tracePt t="121273" x="3363913" y="5719763"/>
          <p14:tracePt t="121281" x="3373438" y="5719763"/>
          <p14:tracePt t="121305" x="3389313" y="5694363"/>
          <p14:tracePt t="121312" x="3389313" y="5676900"/>
          <p14:tracePt t="121321" x="3406775" y="5634038"/>
          <p14:tracePt t="121329" x="3414713" y="5616575"/>
          <p14:tracePt t="121337" x="3457575" y="5575300"/>
          <p14:tracePt t="121345" x="3482975" y="5524500"/>
          <p14:tracePt t="121352" x="3500438" y="5497513"/>
          <p14:tracePt t="121361" x="3525838" y="5446713"/>
          <p14:tracePt t="121369" x="3543300" y="5430838"/>
          <p14:tracePt t="121376" x="3568700" y="5395913"/>
          <p14:tracePt t="121385" x="3568700" y="5380038"/>
          <p14:tracePt t="121392" x="3576638" y="5362575"/>
          <p14:tracePt t="121401" x="3594100" y="5353050"/>
          <p14:tracePt t="121408" x="3594100" y="5337175"/>
          <p14:tracePt t="121416" x="3594100" y="5319713"/>
          <p14:tracePt t="121425" x="3594100" y="5302250"/>
          <p14:tracePt t="121432" x="3611563" y="5286375"/>
          <p14:tracePt t="121441" x="3611563" y="5260975"/>
          <p14:tracePt t="121449" x="3611563" y="5235575"/>
          <p14:tracePt t="121457" x="3627438" y="5208588"/>
          <p14:tracePt t="121465" x="3627438" y="5183188"/>
          <p14:tracePt t="121473" x="3644900" y="5157788"/>
          <p14:tracePt t="121481" x="3644900" y="5149850"/>
          <p14:tracePt t="121537" x="3652838" y="5141913"/>
          <p14:tracePt t="121545" x="3662363" y="5141913"/>
          <p14:tracePt t="121553" x="3662363" y="5124450"/>
          <p14:tracePt t="121561" x="3662363" y="5106988"/>
          <p14:tracePt t="121568" x="3670300" y="5081588"/>
          <p14:tracePt t="121577" x="3687763" y="5056188"/>
          <p14:tracePt t="121585" x="3695700" y="5030788"/>
          <p14:tracePt t="121593" x="3721100" y="4987925"/>
          <p14:tracePt t="121601" x="3729038" y="4979988"/>
          <p14:tracePt t="121608" x="3729038" y="4946650"/>
          <p14:tracePt t="121617" x="3738563" y="4911725"/>
          <p14:tracePt t="121624" x="3738563" y="4894263"/>
          <p14:tracePt t="121633" x="3756025" y="4852988"/>
          <p14:tracePt t="121641" x="3771900" y="4818063"/>
          <p14:tracePt t="121649" x="3789363" y="4767263"/>
          <p14:tracePt t="121657" x="3797300" y="4733925"/>
          <p14:tracePt t="121665" x="3814763" y="4699000"/>
          <p14:tracePt t="121673" x="3822700" y="4683125"/>
          <p14:tracePt t="121680" x="3832225" y="4648200"/>
          <p14:tracePt t="121690" x="3832225" y="4614863"/>
          <p14:tracePt t="121696" x="3840163" y="4579938"/>
          <p14:tracePt t="121704" x="3840163" y="4564063"/>
          <p14:tracePt t="121712" x="3848100" y="4529138"/>
          <p14:tracePt t="121721" x="3857625" y="4495800"/>
          <p14:tracePt t="121728" x="3865563" y="4445000"/>
          <p14:tracePt t="121736" x="3865563" y="4402138"/>
          <p14:tracePt t="121744" x="3873500" y="4359275"/>
          <p14:tracePt t="121752" x="3883025" y="4325938"/>
          <p14:tracePt t="121760" x="3883025" y="4283075"/>
          <p14:tracePt t="121768" x="3883025" y="4257675"/>
          <p14:tracePt t="121776" x="3890963" y="4214813"/>
          <p14:tracePt t="121784" x="3908425" y="4181475"/>
          <p14:tracePt t="121792" x="3908425" y="4156075"/>
          <p14:tracePt t="121800" x="3908425" y="4138613"/>
          <p14:tracePt t="121808" x="3908425" y="4095750"/>
          <p14:tracePt t="121816" x="3908425" y="4062413"/>
          <p14:tracePt t="121824" x="3908425" y="4027488"/>
          <p14:tracePt t="121832" x="3908425" y="3994150"/>
          <p14:tracePt t="121840" x="3908425" y="3976688"/>
          <p14:tracePt t="121848" x="3900488" y="3943350"/>
          <p14:tracePt t="121857" x="3900488" y="3908425"/>
          <p14:tracePt t="121864" x="3890963" y="3875088"/>
          <p14:tracePt t="121873" x="3890963" y="3849688"/>
          <p14:tracePt t="121880" x="3890963" y="3824288"/>
          <p14:tracePt t="121889" x="3890963" y="3781425"/>
          <p14:tracePt t="121896" x="3883025" y="3748088"/>
          <p14:tracePt t="121904" x="3883025" y="3713163"/>
          <p14:tracePt t="121912" x="3865563" y="3687763"/>
          <p14:tracePt t="121921" x="3865563" y="3662363"/>
          <p14:tracePt t="121928" x="3857625" y="3636963"/>
          <p14:tracePt t="121936" x="3848100" y="3611563"/>
          <p14:tracePt t="121944" x="3840163" y="3586163"/>
          <p14:tracePt t="121952" x="3822700" y="3568700"/>
          <p14:tracePt t="121960" x="3814763" y="3543300"/>
          <p14:tracePt t="121968" x="3789363" y="3517900"/>
          <p14:tracePt t="121976" x="3781425" y="3502025"/>
          <p14:tracePt t="121984" x="3771900" y="3492500"/>
          <p14:tracePt t="121992" x="3763963" y="3467100"/>
          <p14:tracePt t="122000" x="3738563" y="3441700"/>
          <p14:tracePt t="122008" x="3729038" y="3424238"/>
          <p14:tracePt t="122016" x="3703638" y="3408363"/>
          <p14:tracePt t="122024" x="3687763" y="3390900"/>
          <p14:tracePt t="122032" x="3670300" y="3373438"/>
          <p14:tracePt t="122041" x="3636963" y="3348038"/>
          <p14:tracePt t="122048" x="3619500" y="3330575"/>
          <p14:tracePt t="122064" x="3586163" y="3305175"/>
          <p14:tracePt t="122073" x="3568700" y="3305175"/>
          <p14:tracePt t="122080" x="3559175" y="3297238"/>
          <p14:tracePt t="122089" x="3551238" y="3297238"/>
          <p14:tracePt t="122096" x="3525838" y="3279775"/>
          <p14:tracePt t="122104" x="3517900" y="3271838"/>
          <p14:tracePt t="122112" x="3508375" y="3271838"/>
          <p14:tracePt t="122121" x="3500438" y="3271838"/>
          <p14:tracePt t="122128" x="3482975" y="3263900"/>
          <p14:tracePt t="122137" x="3449638" y="3254375"/>
          <p14:tracePt t="122144" x="3432175" y="3246438"/>
          <p14:tracePt t="122152" x="3398838" y="3228975"/>
          <p14:tracePt t="122160" x="3381375" y="3221038"/>
          <p14:tracePt t="122168" x="3355975" y="3203575"/>
          <p14:tracePt t="122176" x="3322638" y="3195638"/>
          <p14:tracePt t="122184" x="3287713" y="3178175"/>
          <p14:tracePt t="122192" x="3262313" y="3152775"/>
          <p14:tracePt t="122200" x="3244850" y="3144838"/>
          <p14:tracePt t="122224" x="3236913" y="3135313"/>
          <p14:tracePt t="122240" x="3236913" y="3127375"/>
          <p14:tracePt t="122248" x="3228975" y="3119438"/>
          <p14:tracePt t="122257" x="3203575" y="3119438"/>
          <p14:tracePt t="122264" x="3203575" y="3109913"/>
          <p14:tracePt t="122337" x="3186113" y="3109913"/>
          <p14:tracePt t="122369" x="3168650" y="3109913"/>
          <p14:tracePt t="122377" x="3168650" y="3127375"/>
          <p14:tracePt t="122385" x="3168650" y="3135313"/>
          <p14:tracePt t="122393" x="3168650" y="3152775"/>
          <p14:tracePt t="122401" x="3168650" y="3186113"/>
          <p14:tracePt t="122409" x="3168650" y="3195638"/>
          <p14:tracePt t="122416" x="3168650" y="3228975"/>
          <p14:tracePt t="122425" x="3168650" y="3254375"/>
          <p14:tracePt t="122433" x="3194050" y="3289300"/>
          <p14:tracePt t="122441" x="3254375" y="3340100"/>
          <p14:tracePt t="122449" x="3279775" y="3365500"/>
          <p14:tracePt t="122458" x="3330575" y="3416300"/>
          <p14:tracePt t="122465" x="3338513" y="3433763"/>
          <p14:tracePt t="122474" x="3363913" y="3459163"/>
          <p14:tracePt t="122481" x="3373438" y="3467100"/>
          <p14:tracePt t="122488" x="3381375" y="3467100"/>
          <p14:tracePt t="122497" x="3381375" y="3475038"/>
          <p14:tracePt t="122513" x="3389313" y="3484563"/>
          <p14:tracePt t="122537" x="3398838" y="3502025"/>
          <p14:tracePt t="122545" x="3406775" y="3509963"/>
          <p14:tracePt t="122561" x="3406775" y="3517900"/>
          <p14:tracePt t="122569" x="3406775" y="3527425"/>
          <p14:tracePt t="122577" x="3406775" y="3543300"/>
          <p14:tracePt t="122585" x="3406775" y="3560763"/>
          <p14:tracePt t="122593" x="3389313" y="3594100"/>
          <p14:tracePt t="122601" x="3363913" y="3611563"/>
          <p14:tracePt t="122608" x="3305175" y="3629025"/>
          <p14:tracePt t="122617" x="3287713" y="3654425"/>
          <p14:tracePt t="122624" x="3254375" y="3687763"/>
          <p14:tracePt t="122633" x="3244850" y="3697288"/>
          <p14:tracePt t="122641" x="3228975" y="3705225"/>
          <p14:tracePt t="122658" x="3219450" y="3705225"/>
          <p14:tracePt t="122705" x="3219450" y="3713163"/>
          <p14:tracePt t="122729" x="3219450" y="3730625"/>
          <p14:tracePt t="122737" x="3219450" y="3738563"/>
          <p14:tracePt t="122745" x="3236913" y="3763963"/>
          <p14:tracePt t="122753" x="3270250" y="3773488"/>
          <p14:tracePt t="122761" x="3305175" y="3790950"/>
          <p14:tracePt t="122769" x="3313113" y="3798888"/>
          <p14:tracePt t="122777" x="3348038" y="3816350"/>
          <p14:tracePt t="122785" x="3355975" y="3816350"/>
          <p14:tracePt t="122793" x="3414713" y="3841750"/>
          <p14:tracePt t="122801" x="3432175" y="3841750"/>
          <p14:tracePt t="122808" x="3449638" y="3849688"/>
          <p14:tracePt t="122817" x="3467100" y="3849688"/>
          <p14:tracePt t="122865" x="3482975" y="3867150"/>
          <p14:tracePt t="122881" x="3482975" y="3875088"/>
          <p14:tracePt t="122889" x="3482975" y="3883025"/>
          <p14:tracePt t="122897" x="3482975" y="3900488"/>
          <p14:tracePt t="122904" x="3467100" y="3925888"/>
          <p14:tracePt t="122913" x="3449638" y="3960813"/>
          <p14:tracePt t="122921" x="3398838" y="4002088"/>
          <p14:tracePt t="122928" x="3373438" y="4027488"/>
          <p14:tracePt t="122937" x="3348038" y="4052888"/>
          <p14:tracePt t="122945" x="3305175" y="4105275"/>
          <p14:tracePt t="122953" x="3279775" y="4138613"/>
          <p14:tracePt t="122961" x="3262313" y="4164013"/>
          <p14:tracePt t="122969" x="3254375" y="4171950"/>
          <p14:tracePt t="122976" x="3228975" y="4214813"/>
          <p14:tracePt t="122985" x="3228975" y="4224338"/>
          <p14:tracePt t="122993" x="3219450" y="4257675"/>
          <p14:tracePt t="123001" x="3211513" y="4283075"/>
          <p14:tracePt t="123009" x="3211513" y="4291013"/>
          <p14:tracePt t="123016" x="3211513" y="4316413"/>
          <p14:tracePt t="123026" x="3211513" y="4341813"/>
          <p14:tracePt t="123033" x="3211513" y="4359275"/>
          <p14:tracePt t="123041" x="3211513" y="4376738"/>
          <p14:tracePt t="123049" x="3228975" y="4419600"/>
          <p14:tracePt t="123057" x="3236913" y="4435475"/>
          <p14:tracePt t="123065" x="3244850" y="4460875"/>
          <p14:tracePt t="123074" x="3262313" y="4503738"/>
          <p14:tracePt t="123081" x="3287713" y="4529138"/>
          <p14:tracePt t="123089" x="3297238" y="4564063"/>
          <p14:tracePt t="123097" x="3313113" y="4579938"/>
          <p14:tracePt t="123105" x="3322638" y="4589463"/>
          <p14:tracePt t="123113" x="3330575" y="4614863"/>
          <p14:tracePt t="123121" x="3330575" y="4622800"/>
          <p14:tracePt t="123128" x="3330575" y="4640263"/>
          <p14:tracePt t="123137" x="3338513" y="4665663"/>
          <p14:tracePt t="123145" x="3338513" y="4691063"/>
          <p14:tracePt t="123161" x="3338513" y="4716463"/>
          <p14:tracePt t="123169" x="3338513" y="4724400"/>
          <p14:tracePt t="123177" x="3338513" y="4749800"/>
          <p14:tracePt t="123185" x="3338513" y="4767263"/>
          <p14:tracePt t="123193" x="3338513" y="4784725"/>
          <p14:tracePt t="123201" x="3338513" y="4818063"/>
          <p14:tracePt t="123208" x="3338513" y="4835525"/>
          <p14:tracePt t="123216" x="3338513" y="4878388"/>
          <p14:tracePt t="123224" x="3322638" y="4911725"/>
          <p14:tracePt t="123232" x="3297238" y="4946650"/>
          <p14:tracePt t="123240" x="3297238" y="4972050"/>
          <p14:tracePt t="123248" x="3270250" y="5013325"/>
          <p14:tracePt t="123257" x="3270250" y="5038725"/>
          <p14:tracePt t="123264" x="3270250" y="5048250"/>
          <p14:tracePt t="123289" x="3270250" y="5064125"/>
          <p14:tracePt t="123296" x="3270250" y="5081588"/>
          <p14:tracePt t="123304" x="3279775" y="5116513"/>
          <p14:tracePt t="123312" x="3287713" y="5116513"/>
          <p14:tracePt t="123321" x="3313113" y="5141913"/>
          <p14:tracePt t="123328" x="3313113" y="5157788"/>
          <p14:tracePt t="123336" x="3322638" y="5157788"/>
          <p14:tracePt t="123344" x="3330575" y="5167313"/>
          <p14:tracePt t="123352" x="3348038" y="5183188"/>
          <p14:tracePt t="123384" x="3355975" y="5192713"/>
          <p14:tracePt t="123392" x="3363913" y="5200650"/>
          <p14:tracePt t="123400" x="3373438" y="5200650"/>
          <p14:tracePt t="123416" x="3381375" y="5200650"/>
          <p14:tracePt t="123424" x="3389313" y="5200650"/>
          <p14:tracePt t="123440" x="3389313" y="5208588"/>
          <p14:tracePt t="123609" x="3389313" y="5218113"/>
          <p14:tracePt t="123617" x="3398838" y="5218113"/>
          <p14:tracePt t="123633" x="3398838" y="5208588"/>
          <p14:tracePt t="123665" x="3406775" y="5200650"/>
          <p14:tracePt t="123673" x="3406775" y="5192713"/>
          <p14:tracePt t="123913" x="3406775" y="5183188"/>
          <p14:tracePt t="123922" x="3414713" y="5175250"/>
          <p14:tracePt t="123953" x="3432175" y="5167313"/>
          <p14:tracePt t="123984" x="3432175" y="5157788"/>
          <p14:tracePt t="124129" x="3432175" y="5149850"/>
          <p14:tracePt t="124138" x="3432175" y="5141913"/>
          <p14:tracePt t="124153" x="3424238" y="5124450"/>
          <p14:tracePt t="124312" x="3414713" y="5116513"/>
          <p14:tracePt t="124328" x="3398838" y="5116513"/>
          <p14:tracePt t="124544" x="3398838" y="5124450"/>
          <p14:tracePt t="124960" x="3406775" y="5124450"/>
          <p14:tracePt t="124992" x="3414713" y="5124450"/>
          <p14:tracePt t="125072" x="3414713" y="5116513"/>
          <p14:tracePt t="125089" x="3406775" y="5116513"/>
          <p14:tracePt t="125104" x="3398838" y="5116513"/>
          <p14:tracePt t="125128" x="3389313" y="5124450"/>
          <p14:tracePt t="125153" x="3381375" y="5124450"/>
          <p14:tracePt t="125664" x="3373438" y="5124450"/>
          <p14:tracePt t="125673" x="3373438" y="5116513"/>
          <p14:tracePt t="125680" x="3373438" y="5106988"/>
          <p14:tracePt t="125689" x="3373438" y="5091113"/>
          <p14:tracePt t="125696" x="3363913" y="5073650"/>
          <p14:tracePt t="125705" x="3355975" y="5056188"/>
          <p14:tracePt t="125712" x="3355975" y="5048250"/>
          <p14:tracePt t="125721" x="3338513" y="5030788"/>
          <p14:tracePt t="125728" x="3338513" y="4979988"/>
          <p14:tracePt t="125736" x="3322638" y="4929188"/>
          <p14:tracePt t="125744" x="3322638" y="4878388"/>
          <p14:tracePt t="125752" x="3313113" y="4818063"/>
          <p14:tracePt t="125760" x="3279775" y="4749800"/>
          <p14:tracePt t="125768" x="3279775" y="4683125"/>
          <p14:tracePt t="125776" x="3279775" y="4605338"/>
          <p14:tracePt t="125785" x="3279775" y="4564063"/>
          <p14:tracePt t="125793" x="3279775" y="4503738"/>
          <p14:tracePt t="125801" x="3279775" y="4460875"/>
          <p14:tracePt t="125810" x="3279775" y="4394200"/>
          <p14:tracePt t="125816" x="3279775" y="4316413"/>
          <p14:tracePt t="125824" x="3297238" y="4257675"/>
          <p14:tracePt t="125832" x="3313113" y="4171950"/>
          <p14:tracePt t="125841" x="3338513" y="4095750"/>
          <p14:tracePt t="125848" x="3363913" y="4019550"/>
          <p14:tracePt t="125858" x="3389313" y="3976688"/>
          <p14:tracePt t="125865" x="3398838" y="3925888"/>
          <p14:tracePt t="125874" x="3398838" y="3892550"/>
          <p14:tracePt t="125881" x="3406775" y="3867150"/>
          <p14:tracePt t="125889" x="3406775" y="3832225"/>
          <p14:tracePt t="125896" x="3406775" y="3806825"/>
          <p14:tracePt t="125905" x="3406775" y="3781425"/>
          <p14:tracePt t="125912" x="3406775" y="3756025"/>
          <p14:tracePt t="125921" x="3406775" y="3722688"/>
          <p14:tracePt t="125929" x="3406775" y="3679825"/>
          <p14:tracePt t="125937" x="3398838" y="3671888"/>
          <p14:tracePt t="125945" x="3389313" y="3646488"/>
          <p14:tracePt t="125953" x="3381375" y="3629025"/>
          <p14:tracePt t="125961" x="3381375" y="3603625"/>
          <p14:tracePt t="125969" x="3373438" y="3578225"/>
          <p14:tracePt t="125977" x="3363913" y="3552825"/>
          <p14:tracePt t="125985" x="3355975" y="3543300"/>
          <p14:tracePt t="125993" x="3348038" y="3527425"/>
          <p14:tracePt t="126001" x="3322638" y="3509963"/>
          <p14:tracePt t="126008" x="3322638" y="3502025"/>
          <p14:tracePt t="126017" x="3313113" y="3484563"/>
          <p14:tracePt t="126041" x="3287713" y="3449638"/>
          <p14:tracePt t="126049" x="3279775" y="3424238"/>
          <p14:tracePt t="126058" x="3279775" y="3408363"/>
          <p14:tracePt t="126065" x="3262313" y="3382963"/>
          <p14:tracePt t="126074" x="3262313" y="3373438"/>
          <p14:tracePt t="126089" x="3262313" y="3348038"/>
          <p14:tracePt t="126097" x="3254375" y="3340100"/>
          <p14:tracePt t="126113" x="3254375" y="3305175"/>
          <p14:tracePt t="126121" x="3244850" y="3271838"/>
          <p14:tracePt t="126128" x="3244850" y="3263900"/>
          <p14:tracePt t="126137" x="3244850" y="3238500"/>
          <p14:tracePt t="126145" x="3228975" y="3221038"/>
          <p14:tracePt t="126153" x="3228975" y="3186113"/>
          <p14:tracePt t="126160" x="3211513" y="3170238"/>
          <p14:tracePt t="126169" x="3203575" y="3144838"/>
          <p14:tracePt t="126176" x="3203575" y="3119438"/>
          <p14:tracePt t="126185" x="3194050" y="3101975"/>
          <p14:tracePt t="126192" x="3186113" y="3094038"/>
          <p14:tracePt t="126201" x="3186113" y="3076575"/>
          <p14:tracePt t="126209" x="3178175" y="3067050"/>
          <p14:tracePt t="126473" x="3168650" y="3067050"/>
          <p14:tracePt t="126480" x="3152775" y="3067050"/>
          <p14:tracePt t="126489" x="3135313" y="3067050"/>
          <p14:tracePt t="126496" x="3127375" y="3067050"/>
          <p14:tracePt t="126512" x="3117850" y="3067050"/>
          <p14:tracePt t="126521" x="3109913" y="3067050"/>
          <p14:tracePt t="126706" x="3109913" y="3059113"/>
          <p14:tracePt t="126744" x="3109913" y="3051175"/>
          <p14:tracePt t="126841" x="3117850" y="3051175"/>
          <p14:tracePt t="126849" x="3127375" y="3051175"/>
          <p14:tracePt t="126897" x="3135313" y="3051175"/>
          <p14:tracePt t="126905" x="3143250" y="3051175"/>
          <p14:tracePt t="126913" x="3160713" y="3051175"/>
          <p14:tracePt t="126921" x="3178175" y="3051175"/>
          <p14:tracePt t="126937" x="3203575" y="3051175"/>
          <p14:tracePt t="126945" x="3219450" y="3051175"/>
          <p14:tracePt t="126953" x="3236913" y="3051175"/>
          <p14:tracePt t="126961" x="3244850" y="3051175"/>
          <p14:tracePt t="126968" x="3254375" y="3051175"/>
          <p14:tracePt t="126977" x="3270250" y="3041650"/>
          <p14:tracePt t="126993" x="3287713" y="3041650"/>
          <p14:tracePt t="127001" x="3297238" y="3041650"/>
          <p14:tracePt t="127008" x="3313113" y="3033713"/>
          <p14:tracePt t="127026" x="3338513" y="3025775"/>
          <p14:tracePt t="127033" x="3348038" y="3016250"/>
          <p14:tracePt t="127041" x="3355975" y="3016250"/>
          <p14:tracePt t="127049" x="3373438" y="3016250"/>
          <p14:tracePt t="127057" x="3389313" y="3016250"/>
          <p14:tracePt t="127065" x="3406775" y="3016250"/>
          <p14:tracePt t="127074" x="3424238" y="3016250"/>
          <p14:tracePt t="127081" x="3449638" y="3016250"/>
          <p14:tracePt t="127089" x="3457575" y="3016250"/>
          <p14:tracePt t="127097" x="3482975" y="3016250"/>
          <p14:tracePt t="127105" x="3500438" y="3016250"/>
          <p14:tracePt t="127113" x="3517900" y="3016250"/>
          <p14:tracePt t="127121" x="3525838" y="3016250"/>
          <p14:tracePt t="127129" x="3533775" y="3016250"/>
          <p14:tracePt t="127137" x="3543300" y="3016250"/>
          <p14:tracePt t="127145" x="3551238" y="3016250"/>
          <p14:tracePt t="127153" x="3559175" y="3016250"/>
          <p14:tracePt t="127160" x="3576638" y="3016250"/>
          <p14:tracePt t="127169" x="3586163" y="3016250"/>
          <p14:tracePt t="127185" x="3594100" y="3016250"/>
          <p14:tracePt t="127193" x="3627438" y="3016250"/>
          <p14:tracePt t="127201" x="3636963" y="3016250"/>
          <p14:tracePt t="127208" x="3652838" y="3016250"/>
          <p14:tracePt t="127216" x="3662363" y="3016250"/>
          <p14:tracePt t="127224" x="3678238" y="3016250"/>
          <p14:tracePt t="127233" x="3695700" y="3016250"/>
          <p14:tracePt t="127241" x="3703638" y="3016250"/>
          <p14:tracePt t="127249" x="3729038" y="3016250"/>
          <p14:tracePt t="127257" x="3738563" y="3016250"/>
          <p14:tracePt t="127265" x="3756025" y="3016250"/>
          <p14:tracePt t="127273" x="3763963" y="3016250"/>
          <p14:tracePt t="127281" x="3781425" y="3016250"/>
          <p14:tracePt t="127297" x="3789363" y="3016250"/>
          <p14:tracePt t="127497" x="3797300" y="3008313"/>
          <p14:tracePt t="127537" x="3781425" y="3008313"/>
          <p14:tracePt t="127545" x="3771900" y="3008313"/>
          <p14:tracePt t="127554" x="3756025" y="3008313"/>
          <p14:tracePt t="127561" x="3738563" y="3008313"/>
          <p14:tracePt t="127569" x="3729038" y="3008313"/>
          <p14:tracePt t="127576" x="3721100" y="3008313"/>
          <p14:tracePt t="127585" x="3713163" y="3008313"/>
          <p14:tracePt t="127593" x="3713163" y="3000375"/>
          <p14:tracePt t="127601" x="3703638" y="3000375"/>
          <p14:tracePt t="127609" x="3695700" y="3000375"/>
          <p14:tracePt t="127625" x="3687763" y="3000375"/>
          <p14:tracePt t="127633" x="3670300" y="3000375"/>
          <p14:tracePt t="127649" x="3662363" y="3000375"/>
          <p14:tracePt t="127658" x="3652838" y="3000375"/>
          <p14:tracePt t="127665" x="3636963" y="3000375"/>
          <p14:tracePt t="127681" x="3627438" y="3000375"/>
          <p14:tracePt t="127705" x="3619500" y="3000375"/>
          <p14:tracePt t="128032" x="3602038" y="3000375"/>
          <p14:tracePt t="128040" x="3586163" y="3000375"/>
          <p14:tracePt t="128048" x="3568700" y="3000375"/>
          <p14:tracePt t="128056" x="3551238" y="3000375"/>
          <p14:tracePt t="128064" x="3525838" y="3000375"/>
          <p14:tracePt t="128073" x="3500438" y="3000375"/>
          <p14:tracePt t="128080" x="3482975" y="3000375"/>
          <p14:tracePt t="128089" x="3449638" y="3000375"/>
          <p14:tracePt t="128096" x="3424238" y="3000375"/>
          <p14:tracePt t="128104" x="3398838" y="3000375"/>
          <p14:tracePt t="128112" x="3373438" y="3000375"/>
          <p14:tracePt t="128128" x="3363913" y="3000375"/>
          <p14:tracePt t="128136" x="3348038" y="3000375"/>
          <p14:tracePt t="128144" x="3338513" y="3000375"/>
          <p14:tracePt t="128152" x="3330575" y="3000375"/>
          <p14:tracePt t="128176" x="3313113" y="3000375"/>
          <p14:tracePt t="128184" x="3305175" y="3000375"/>
          <p14:tracePt t="128192" x="3287713" y="3000375"/>
          <p14:tracePt t="128201" x="3279775" y="3000375"/>
          <p14:tracePt t="128217" x="3270250" y="3000375"/>
          <p14:tracePt t="128225" x="3254375" y="3000375"/>
          <p14:tracePt t="128233" x="3236913" y="3000375"/>
          <p14:tracePt t="128241" x="3211513" y="3000375"/>
          <p14:tracePt t="128249" x="3203575" y="3000375"/>
          <p14:tracePt t="128257" x="3186113" y="3016250"/>
          <p14:tracePt t="128265" x="3178175" y="3016250"/>
          <p14:tracePt t="128273" x="3168650" y="3016250"/>
          <p14:tracePt t="128281" x="3160713" y="3016250"/>
          <p14:tracePt t="128289" x="3143250" y="3025775"/>
          <p14:tracePt t="128297" x="3135313" y="3025775"/>
          <p14:tracePt t="128305" x="3127375" y="3025775"/>
          <p14:tracePt t="128313" x="3117850" y="3025775"/>
          <p14:tracePt t="128322" x="3092450" y="3025775"/>
          <p14:tracePt t="128329" x="3074988" y="3025775"/>
          <p14:tracePt t="128345" x="3059113" y="3025775"/>
          <p14:tracePt t="128361" x="3049588" y="3025775"/>
          <p14:tracePt t="128385" x="3041650" y="3025775"/>
          <p14:tracePt t="128537" x="3067050" y="3025775"/>
          <p14:tracePt t="128546" x="3092450" y="3025775"/>
          <p14:tracePt t="128554" x="3109913" y="3025775"/>
          <p14:tracePt t="128561" x="3143250" y="3033713"/>
          <p14:tracePt t="128569" x="3168650" y="3033713"/>
          <p14:tracePt t="128577" x="3186113" y="3033713"/>
          <p14:tracePt t="128585" x="3211513" y="3033713"/>
          <p14:tracePt t="128592" x="3236913" y="3033713"/>
          <p14:tracePt t="128601" x="3254375" y="3051175"/>
          <p14:tracePt t="128608" x="3270250" y="3051175"/>
          <p14:tracePt t="128616" x="3313113" y="3059113"/>
          <p14:tracePt t="128633" x="3348038" y="3059113"/>
          <p14:tracePt t="128641" x="3381375" y="3059113"/>
          <p14:tracePt t="128649" x="3406775" y="3067050"/>
          <p14:tracePt t="128657" x="3441700" y="3076575"/>
          <p14:tracePt t="128665" x="3467100" y="3076575"/>
          <p14:tracePt t="128673" x="3508375" y="3076575"/>
          <p14:tracePt t="128681" x="3543300" y="3076575"/>
          <p14:tracePt t="128689" x="3568700" y="3076575"/>
          <p14:tracePt t="128696" x="3611563" y="3076575"/>
          <p14:tracePt t="128705" x="3636963" y="3076575"/>
          <p14:tracePt t="128713" x="3678238" y="3076575"/>
          <p14:tracePt t="128721" x="3713163" y="3076575"/>
          <p14:tracePt t="128729" x="3729038" y="3076575"/>
          <p14:tracePt t="128737" x="3746500" y="3076575"/>
          <p14:tracePt t="128745" x="3756025" y="3076575"/>
          <p14:tracePt t="128753" x="3763963" y="3076575"/>
          <p14:tracePt t="128761" x="3771900" y="3076575"/>
          <p14:tracePt t="128977" x="3763963" y="3076575"/>
          <p14:tracePt t="128993" x="3746500" y="3076575"/>
          <p14:tracePt t="129001" x="3738563" y="3076575"/>
          <p14:tracePt t="129010" x="3721100" y="3076575"/>
          <p14:tracePt t="129023" x="3703638" y="3076575"/>
          <p14:tracePt t="129026" x="3678238" y="3076575"/>
          <p14:tracePt t="129032" x="3644900" y="3067050"/>
          <p14:tracePt t="129040" x="3636963" y="3059113"/>
          <p14:tracePt t="129048" x="3619500" y="3059113"/>
          <p14:tracePt t="129057" x="3602038" y="3051175"/>
          <p14:tracePt t="129073" x="3594100" y="3051175"/>
          <p14:tracePt t="129089" x="3586163" y="3051175"/>
          <p14:tracePt t="129096" x="3568700" y="3051175"/>
          <p14:tracePt t="129105" x="3551238" y="3051175"/>
          <p14:tracePt t="129112" x="3525838" y="3051175"/>
          <p14:tracePt t="129121" x="3500438" y="3051175"/>
          <p14:tracePt t="129128" x="3457575" y="3051175"/>
          <p14:tracePt t="129136" x="3432175" y="3051175"/>
          <p14:tracePt t="129144" x="3406775" y="3051175"/>
          <p14:tracePt t="129152" x="3373438" y="3051175"/>
          <p14:tracePt t="129160" x="3355975" y="3051175"/>
          <p14:tracePt t="129168" x="3338513" y="3051175"/>
          <p14:tracePt t="129176" x="3322638" y="3051175"/>
          <p14:tracePt t="129192" x="3305175" y="3051175"/>
          <p14:tracePt t="129337" x="3287713" y="3051175"/>
          <p14:tracePt t="129345" x="3262313" y="3051175"/>
          <p14:tracePt t="129354" x="3219450" y="3051175"/>
          <p14:tracePt t="129361" x="3194050" y="3051175"/>
          <p14:tracePt t="129369" x="3168650" y="3051175"/>
          <p14:tracePt t="129377" x="3135313" y="3051175"/>
          <p14:tracePt t="129385" x="3092450" y="3051175"/>
          <p14:tracePt t="129393" x="3067050" y="3051175"/>
          <p14:tracePt t="129400" x="3059113" y="3051175"/>
          <p14:tracePt t="129408" x="3033713" y="3051175"/>
          <p14:tracePt t="129416" x="3016250" y="3051175"/>
          <p14:tracePt t="129424" x="2998788" y="3051175"/>
          <p14:tracePt t="129432" x="2990850" y="3051175"/>
          <p14:tracePt t="129440" x="2982913" y="3051175"/>
          <p14:tracePt t="129448" x="2965450" y="3051175"/>
          <p14:tracePt t="129457" x="2955925" y="3051175"/>
          <p14:tracePt t="129480" x="2947988" y="3051175"/>
          <p14:tracePt t="129505" x="2930525" y="3051175"/>
          <p14:tracePt t="129513" x="2922588" y="3051175"/>
          <p14:tracePt t="129545" x="2914650" y="3051175"/>
          <p14:tracePt t="129657" x="2905125" y="3051175"/>
          <p14:tracePt t="129681" x="2922588" y="3051175"/>
          <p14:tracePt t="129689" x="2940050" y="3041650"/>
          <p14:tracePt t="129696" x="2955925" y="3033713"/>
          <p14:tracePt t="129704" x="2965450" y="3016250"/>
          <p14:tracePt t="129712" x="2990850" y="3016250"/>
          <p14:tracePt t="129721" x="3008313" y="3016250"/>
          <p14:tracePt t="129728" x="3024188" y="3016250"/>
          <p14:tracePt t="129736" x="3033713" y="3016250"/>
          <p14:tracePt t="129745" x="3059113" y="3016250"/>
          <p14:tracePt t="129760" x="3074988" y="3016250"/>
          <p14:tracePt t="129768" x="3109913" y="3008313"/>
          <p14:tracePt t="129785" x="3127375" y="3008313"/>
          <p14:tracePt t="129792" x="3143250" y="3008313"/>
          <p14:tracePt t="129800" x="3168650" y="3008313"/>
          <p14:tracePt t="129808" x="3178175" y="3008313"/>
          <p14:tracePt t="129817" x="3203575" y="3008313"/>
          <p14:tracePt t="129824" x="3219450" y="3008313"/>
          <p14:tracePt t="129833" x="3228975" y="3008313"/>
          <p14:tracePt t="129841" x="3244850" y="3008313"/>
          <p14:tracePt t="129848" x="3270250" y="3008313"/>
          <p14:tracePt t="129857" x="3279775" y="3008313"/>
          <p14:tracePt t="129864" x="3322638" y="3008313"/>
          <p14:tracePt t="129873" x="3348038" y="3008313"/>
          <p14:tracePt t="129880" x="3355975" y="3008313"/>
          <p14:tracePt t="129889" x="3373438" y="3008313"/>
          <p14:tracePt t="129897" x="3398838" y="3008313"/>
          <p14:tracePt t="129905" x="3406775" y="3008313"/>
          <p14:tracePt t="129913" x="3424238" y="3008313"/>
          <p14:tracePt t="129921" x="3449638" y="3000375"/>
          <p14:tracePt t="129928" x="3457575" y="2990850"/>
          <p14:tracePt t="129937" x="3492500" y="2990850"/>
          <p14:tracePt t="129945" x="3500438" y="2990850"/>
          <p14:tracePt t="129953" x="3525838" y="2982913"/>
          <p14:tracePt t="129961" x="3533775" y="2982913"/>
          <p14:tracePt t="129968" x="3543300" y="2982913"/>
          <p14:tracePt t="129977" x="3559175" y="2982913"/>
          <p14:tracePt t="129985" x="3568700" y="2982913"/>
          <p14:tracePt t="129993" x="3576638" y="2982913"/>
          <p14:tracePt t="130001" x="3594100" y="2982913"/>
          <p14:tracePt t="130009" x="3602038" y="2982913"/>
          <p14:tracePt t="130016" x="3611563" y="2982913"/>
          <p14:tracePt t="130024" x="3627438" y="2982913"/>
          <p14:tracePt t="130042" x="3644900" y="2982913"/>
          <p14:tracePt t="130057" x="3652838" y="2982913"/>
          <p14:tracePt t="130233" x="3652838" y="2974975"/>
          <p14:tracePt t="130257" x="3636963" y="2965450"/>
          <p14:tracePt t="130361" x="3627438" y="2965450"/>
          <p14:tracePt t="130369" x="3611563" y="2965450"/>
          <p14:tracePt t="130385" x="3602038" y="2974975"/>
          <p14:tracePt t="130392" x="3594100" y="2982913"/>
          <p14:tracePt t="130648" x="3594100" y="2990850"/>
          <p14:tracePt t="130664" x="3586163" y="3000375"/>
          <p14:tracePt t="130673" x="3576638" y="3000375"/>
          <p14:tracePt t="130696" x="3568700" y="3008313"/>
          <p14:tracePt t="130720" x="3551238" y="3008313"/>
          <p14:tracePt t="130729" x="3543300" y="3008313"/>
          <p14:tracePt t="130736" x="3533775" y="3016250"/>
          <p14:tracePt t="130745" x="3517900" y="3016250"/>
          <p14:tracePt t="130753" x="3508375" y="3016250"/>
          <p14:tracePt t="130761" x="3500438" y="3016250"/>
          <p14:tracePt t="130768" x="3482975" y="3016250"/>
          <p14:tracePt t="130777" x="3475038" y="3016250"/>
          <p14:tracePt t="130785" x="3467100" y="3016250"/>
          <p14:tracePt t="130793" x="3449638" y="3016250"/>
          <p14:tracePt t="130808" x="3432175" y="3016250"/>
          <p14:tracePt t="130817" x="3414713" y="3016250"/>
          <p14:tracePt t="130833" x="3398838" y="3008313"/>
          <p14:tracePt t="130841" x="3381375" y="3008313"/>
          <p14:tracePt t="130849" x="3363913" y="3000375"/>
          <p14:tracePt t="130857" x="3355975" y="3000375"/>
          <p14:tracePt t="130865" x="3338513" y="3000375"/>
          <p14:tracePt t="130873" x="3305175" y="3000375"/>
          <p14:tracePt t="130881" x="3297238" y="3000375"/>
          <p14:tracePt t="130889" x="3270250" y="3000375"/>
          <p14:tracePt t="130897" x="3244850" y="3000375"/>
          <p14:tracePt t="130905" x="3228975" y="3000375"/>
          <p14:tracePt t="130913" x="3211513" y="3000375"/>
          <p14:tracePt t="130922" x="3178175" y="3000375"/>
          <p14:tracePt t="130929" x="3160713" y="3000375"/>
          <p14:tracePt t="130937" x="3143250" y="3000375"/>
          <p14:tracePt t="130945" x="3127375" y="3000375"/>
          <p14:tracePt t="130953" x="3109913" y="3000375"/>
          <p14:tracePt t="130961" x="3100388" y="3000375"/>
          <p14:tracePt t="130968" x="3084513" y="2982913"/>
          <p14:tracePt t="130976" x="3074988" y="2982913"/>
          <p14:tracePt t="130985" x="3059113" y="2974975"/>
          <p14:tracePt t="131016" x="3049588" y="2974975"/>
          <p14:tracePt t="131121" x="3041650" y="2974975"/>
          <p14:tracePt t="131160" x="3049588" y="2974975"/>
          <p14:tracePt t="131176" x="3067050" y="2974975"/>
          <p14:tracePt t="131184" x="3074988" y="2974975"/>
          <p14:tracePt t="131200" x="3100388" y="2974975"/>
          <p14:tracePt t="131208" x="3109913" y="2974975"/>
          <p14:tracePt t="131216" x="3117850" y="2974975"/>
          <p14:tracePt t="131224" x="3143250" y="2974975"/>
          <p14:tracePt t="131240" x="3168650" y="2974975"/>
          <p14:tracePt t="131257" x="3186113" y="2982913"/>
          <p14:tracePt t="131264" x="3211513" y="2990850"/>
          <p14:tracePt t="131280" x="3236913" y="3000375"/>
          <p14:tracePt t="131289" x="3244850" y="3000375"/>
          <p14:tracePt t="131304" x="3254375" y="3000375"/>
          <p14:tracePt t="131312" x="3270250" y="3000375"/>
          <p14:tracePt t="131321" x="3287713" y="3000375"/>
          <p14:tracePt t="131328" x="3322638" y="3000375"/>
          <p14:tracePt t="131336" x="3338513" y="3000375"/>
          <p14:tracePt t="131344" x="3355975" y="3000375"/>
          <p14:tracePt t="131352" x="3389313" y="3008313"/>
          <p14:tracePt t="131360" x="3398838" y="3008313"/>
          <p14:tracePt t="131376" x="3424238" y="3008313"/>
          <p14:tracePt t="131392" x="3449638" y="3008313"/>
          <p14:tracePt t="131400" x="3457575" y="3008313"/>
          <p14:tracePt t="131416" x="3482975" y="3008313"/>
          <p14:tracePt t="131432" x="3508375" y="3008313"/>
          <p14:tracePt t="131440" x="3517900" y="3008313"/>
          <p14:tracePt t="131448" x="3533775" y="3008313"/>
          <p14:tracePt t="131457" x="3551238" y="3008313"/>
          <p14:tracePt t="131464" x="3568700" y="3008313"/>
          <p14:tracePt t="131473" x="3594100" y="3008313"/>
          <p14:tracePt t="131480" x="3602038" y="3008313"/>
          <p14:tracePt t="131496" x="3619500" y="3008313"/>
          <p14:tracePt t="131504" x="3627438" y="3008313"/>
          <p14:tracePt t="131512" x="3636963" y="3008313"/>
          <p14:tracePt t="131528" x="3662363" y="3008313"/>
          <p14:tracePt t="131544" x="3670300" y="3008313"/>
          <p14:tracePt t="131552" x="3687763" y="3008313"/>
          <p14:tracePt t="131568" x="3703638" y="3016250"/>
          <p14:tracePt t="131576" x="3721100" y="3016250"/>
          <p14:tracePt t="131584" x="3738563" y="3025775"/>
          <p14:tracePt t="131721" x="3729038" y="3025775"/>
          <p14:tracePt t="131729" x="3703638" y="3025775"/>
          <p14:tracePt t="131739" x="3662363" y="3025775"/>
          <p14:tracePt t="131744" x="3644900" y="3025775"/>
          <p14:tracePt t="131752" x="3602038" y="3025775"/>
          <p14:tracePt t="131760" x="3576638" y="3025775"/>
          <p14:tracePt t="131768" x="3533775" y="3025775"/>
          <p14:tracePt t="131776" x="3508375" y="3025775"/>
          <p14:tracePt t="131784" x="3482975" y="3025775"/>
          <p14:tracePt t="131792" x="3441700" y="3025775"/>
          <p14:tracePt t="131800" x="3406775" y="3025775"/>
          <p14:tracePt t="131808" x="3398838" y="3025775"/>
          <p14:tracePt t="131816" x="3373438" y="3025775"/>
          <p14:tracePt t="131824" x="3355975" y="3025775"/>
          <p14:tracePt t="131832" x="3330575" y="3025775"/>
          <p14:tracePt t="131840" x="3305175" y="3025775"/>
          <p14:tracePt t="131848" x="3297238" y="3025775"/>
          <p14:tracePt t="131873" x="3279775" y="3025775"/>
          <p14:tracePt t="131912" x="3262313" y="3025775"/>
          <p14:tracePt t="131921" x="3236913" y="3025775"/>
          <p14:tracePt t="131936" x="3211513" y="3025775"/>
          <p14:tracePt t="131945" x="3203575" y="3025775"/>
          <p14:tracePt t="131960" x="3168650" y="3016250"/>
          <p14:tracePt t="132097" x="3160713" y="3016250"/>
          <p14:tracePt t="132106" x="3143250" y="3016250"/>
          <p14:tracePt t="132113" x="3135313" y="3016250"/>
          <p14:tracePt t="132122" x="3127375" y="3016250"/>
          <p14:tracePt t="132129" x="3109913" y="3016250"/>
          <p14:tracePt t="132137" x="3092450" y="3016250"/>
          <p14:tracePt t="132145" x="3084513" y="3016250"/>
          <p14:tracePt t="132153" x="3067050" y="3016250"/>
          <p14:tracePt t="132177" x="3059113" y="3016250"/>
          <p14:tracePt t="132369" x="3067050" y="3016250"/>
          <p14:tracePt t="132393" x="3074988" y="3016250"/>
          <p14:tracePt t="132401" x="3092450" y="3016250"/>
          <p14:tracePt t="132416" x="3109913" y="3016250"/>
          <p14:tracePt t="132424" x="3117850" y="3016250"/>
          <p14:tracePt t="132432" x="3143250" y="3016250"/>
          <p14:tracePt t="132441" x="3168650" y="3016250"/>
          <p14:tracePt t="132448" x="3178175" y="3016250"/>
          <p14:tracePt t="132457" x="3203575" y="3016250"/>
          <p14:tracePt t="132464" x="3219450" y="3016250"/>
          <p14:tracePt t="132473" x="3236913" y="3016250"/>
          <p14:tracePt t="132480" x="3254375" y="3016250"/>
          <p14:tracePt t="132505" x="3270250" y="3016250"/>
          <p14:tracePt t="132537" x="3279775" y="3016250"/>
          <p14:tracePt t="132553" x="3287713" y="3016250"/>
          <p14:tracePt t="132561" x="3313113" y="3016250"/>
          <p14:tracePt t="132569" x="3338513" y="3016250"/>
          <p14:tracePt t="132576" x="3363913" y="3016250"/>
          <p14:tracePt t="132585" x="3389313" y="3008313"/>
          <p14:tracePt t="132593" x="3414713" y="3008313"/>
          <p14:tracePt t="132601" x="3441700" y="3008313"/>
          <p14:tracePt t="132609" x="3475038" y="3008313"/>
          <p14:tracePt t="132616" x="3492500" y="3000375"/>
          <p14:tracePt t="132625" x="3508375" y="3000375"/>
          <p14:tracePt t="132633" x="3533775" y="3000375"/>
          <p14:tracePt t="132641" x="3543300" y="3000375"/>
          <p14:tracePt t="132649" x="3576638" y="3000375"/>
          <p14:tracePt t="132658" x="3594100" y="3000375"/>
          <p14:tracePt t="132665" x="3636963" y="3000375"/>
          <p14:tracePt t="132673" x="3662363" y="3000375"/>
          <p14:tracePt t="132681" x="3695700" y="3000375"/>
          <p14:tracePt t="132688" x="3713163" y="3000375"/>
          <p14:tracePt t="132697" x="3729038" y="3000375"/>
          <p14:tracePt t="132705" x="3738563" y="3000375"/>
          <p14:tracePt t="132768" x="3746500" y="3000375"/>
          <p14:tracePt t="133497" x="3738563" y="3000375"/>
          <p14:tracePt t="133521" x="3738563" y="3008313"/>
          <p14:tracePt t="133545" x="3729038" y="3016250"/>
          <p14:tracePt t="133585" x="3729038" y="3025775"/>
          <p14:tracePt t="133657" x="3729038" y="3033713"/>
          <p14:tracePt t="133986" x="3721100" y="3041650"/>
          <p14:tracePt t="134161" x="3713163" y="3041650"/>
          <p14:tracePt t="135048" x="3713163" y="3051175"/>
          <p14:tracePt t="135113" x="3713163" y="3067050"/>
          <p14:tracePt t="135169" x="3713163" y="3076575"/>
          <p14:tracePt t="135201" x="3713163" y="3084513"/>
          <p14:tracePt t="135209" x="3721100" y="3101975"/>
          <p14:tracePt t="135224" x="3721100" y="3109913"/>
          <p14:tracePt t="135233" x="3721100" y="3119438"/>
          <p14:tracePt t="135241" x="3721100" y="3127375"/>
          <p14:tracePt t="135249" x="3721100" y="3135313"/>
          <p14:tracePt t="135257" x="3721100" y="3144838"/>
          <p14:tracePt t="135274" x="3721100" y="3160713"/>
          <p14:tracePt t="135290" x="3721100" y="3170238"/>
          <p14:tracePt t="135297" x="3729038" y="3186113"/>
          <p14:tracePt t="135305" x="3738563" y="3211513"/>
          <p14:tracePt t="135313" x="3746500" y="3211513"/>
          <p14:tracePt t="135322" x="3746500" y="3238500"/>
          <p14:tracePt t="135329" x="3756025" y="3246438"/>
          <p14:tracePt t="135337" x="3756025" y="3263900"/>
          <p14:tracePt t="135345" x="3756025" y="3271838"/>
          <p14:tracePt t="135352" x="3756025" y="3279775"/>
          <p14:tracePt t="135361" x="3771900" y="3297238"/>
          <p14:tracePt t="135368" x="3771900" y="3305175"/>
          <p14:tracePt t="135377" x="3771900" y="3314700"/>
          <p14:tracePt t="135385" x="3781425" y="3340100"/>
          <p14:tracePt t="135401" x="3781425" y="3355975"/>
          <p14:tracePt t="135408" x="3781425" y="3365500"/>
          <p14:tracePt t="135417" x="3797300" y="3390900"/>
          <p14:tracePt t="135433" x="3797300" y="3416300"/>
          <p14:tracePt t="135441" x="3806825" y="3416300"/>
          <p14:tracePt t="135449" x="3806825" y="3441700"/>
          <p14:tracePt t="135457" x="3806825" y="3449638"/>
          <p14:tracePt t="135465" x="3806825" y="3475038"/>
          <p14:tracePt t="135473" x="3806825" y="3484563"/>
          <p14:tracePt t="135481" x="3814763" y="3492500"/>
          <p14:tracePt t="135489" x="3814763" y="3517900"/>
          <p14:tracePt t="135496" x="3814763" y="3535363"/>
          <p14:tracePt t="135505" x="3814763" y="3543300"/>
          <p14:tracePt t="135513" x="3814763" y="3552825"/>
          <p14:tracePt t="135521" x="3814763" y="3560763"/>
          <p14:tracePt t="135529" x="3814763" y="3578225"/>
          <p14:tracePt t="135536" x="3814763" y="3586163"/>
          <p14:tracePt t="135553" x="3814763" y="3594100"/>
          <p14:tracePt t="135561" x="3822700" y="3611563"/>
          <p14:tracePt t="135577" x="3822700" y="3629025"/>
          <p14:tracePt t="135585" x="3832225" y="3654425"/>
          <p14:tracePt t="135601" x="3832225" y="3662363"/>
          <p14:tracePt t="135609" x="3832225" y="3679825"/>
          <p14:tracePt t="135617" x="3832225" y="3687763"/>
          <p14:tracePt t="135624" x="3832225" y="3713163"/>
          <p14:tracePt t="135633" x="3832225" y="3722688"/>
          <p14:tracePt t="135641" x="3832225" y="3730625"/>
          <p14:tracePt t="135649" x="3840163" y="3738563"/>
          <p14:tracePt t="135657" x="3840163" y="3748088"/>
          <p14:tracePt t="135664" x="3840163" y="3756025"/>
          <p14:tracePt t="135673" x="3848100" y="3763963"/>
          <p14:tracePt t="135681" x="3848100" y="3781425"/>
          <p14:tracePt t="135689" x="3848100" y="3790950"/>
          <p14:tracePt t="135697" x="3848100" y="3816350"/>
          <p14:tracePt t="135705" x="3857625" y="3832225"/>
          <p14:tracePt t="135713" x="3857625" y="3849688"/>
          <p14:tracePt t="135721" x="3857625" y="3867150"/>
          <p14:tracePt t="135729" x="3857625" y="3892550"/>
          <p14:tracePt t="135737" x="3857625" y="3900488"/>
          <p14:tracePt t="135745" x="3857625" y="3908425"/>
          <p14:tracePt t="135753" x="3857625" y="3935413"/>
          <p14:tracePt t="135761" x="3865563" y="3943350"/>
          <p14:tracePt t="135769" x="3865563" y="3960813"/>
          <p14:tracePt t="135785" x="3865563" y="3968750"/>
          <p14:tracePt t="135793" x="3873500" y="3986213"/>
          <p14:tracePt t="135889" x="3873500" y="3994150"/>
          <p14:tracePt t="135905" x="3873500" y="4002088"/>
          <p14:tracePt t="135913" x="3883025" y="4011613"/>
          <p14:tracePt t="135929" x="3890963" y="4019550"/>
          <p14:tracePt t="135945" x="3890963" y="4027488"/>
          <p14:tracePt t="135961" x="3890963" y="4037013"/>
          <p14:tracePt t="135969" x="3890963" y="4062413"/>
          <p14:tracePt t="135985" x="3883025" y="4062413"/>
          <p14:tracePt t="136089" x="3873500" y="4062413"/>
          <p14:tracePt t="136112" x="3848100" y="4062413"/>
          <p14:tracePt t="136121" x="3840163" y="4087813"/>
          <p14:tracePt t="136129" x="3822700" y="4121150"/>
          <p14:tracePt t="136137" x="3806825" y="4181475"/>
          <p14:tracePt t="136145" x="3789363" y="4232275"/>
          <p14:tracePt t="136153" x="3756025" y="4308475"/>
          <p14:tracePt t="136161" x="3746500" y="4341813"/>
          <p14:tracePt t="136169" x="3738563" y="4410075"/>
          <p14:tracePt t="136176" x="3729038" y="4460875"/>
          <p14:tracePt t="136185" x="3729038" y="4503738"/>
          <p14:tracePt t="136193" x="3729038" y="4538663"/>
          <p14:tracePt t="136201" x="3729038" y="4564063"/>
          <p14:tracePt t="136209" x="3729038" y="4579938"/>
          <p14:tracePt t="136216" x="3729038" y="4605338"/>
          <p14:tracePt t="136329" x="3729038" y="4614863"/>
          <p14:tracePt t="136337" x="3713163" y="4640263"/>
          <p14:tracePt t="136345" x="3713163" y="4648200"/>
          <p14:tracePt t="136353" x="3713163" y="4673600"/>
          <p14:tracePt t="136361" x="3703638" y="4708525"/>
          <p14:tracePt t="136369" x="3703638" y="4759325"/>
          <p14:tracePt t="136377" x="3695700" y="4810125"/>
          <p14:tracePt t="136385" x="3695700" y="4852988"/>
          <p14:tracePt t="136393" x="3662363" y="4929188"/>
          <p14:tracePt t="136401" x="3652838" y="5005388"/>
          <p14:tracePt t="136409" x="3627438" y="5091113"/>
          <p14:tracePt t="136417" x="3611563" y="5175250"/>
          <p14:tracePt t="136425" x="3551238" y="5251450"/>
          <p14:tracePt t="136432" x="3517900" y="5345113"/>
          <p14:tracePt t="136441" x="3475038" y="5405438"/>
          <p14:tracePt t="136448" x="3432175" y="5472113"/>
          <p14:tracePt t="136457" x="3414713" y="5557838"/>
          <p14:tracePt t="136464" x="3381375" y="5626100"/>
          <p14:tracePt t="136473" x="3363913" y="5668963"/>
          <p14:tracePt t="136480" x="3330575" y="5719763"/>
          <p14:tracePt t="136488" x="3322638" y="5770563"/>
          <p14:tracePt t="136496" x="3297238" y="5813425"/>
          <p14:tracePt t="136505" x="3287713" y="5838825"/>
          <p14:tracePt t="136512" x="3279775" y="5854700"/>
          <p14:tracePt t="136521" x="3279775" y="5880100"/>
          <p14:tracePt t="136537" x="3270250" y="5889625"/>
          <p14:tracePt t="136545" x="3270250" y="5897563"/>
          <p14:tracePt t="136552" x="3270250" y="5905500"/>
          <p14:tracePt t="136560" x="3270250" y="5915025"/>
          <p14:tracePt t="136576" x="3262313" y="5922963"/>
          <p14:tracePt t="136953" x="3262313" y="5915025"/>
          <p14:tracePt t="137112" x="3262313" y="5897563"/>
          <p14:tracePt t="137136" x="3270250" y="5889625"/>
          <p14:tracePt t="137152" x="3279775" y="5889625"/>
          <p14:tracePt t="137521" x="3279775" y="5880100"/>
          <p14:tracePt t="137545" x="3279775" y="5864225"/>
          <p14:tracePt t="137681" x="3279775" y="5854700"/>
          <p14:tracePt t="137705" x="3279775" y="5846763"/>
          <p14:tracePt t="137722" x="3279775" y="5838825"/>
          <p14:tracePt t="137729" x="3279775" y="5829300"/>
          <p14:tracePt t="137801" x="3279775" y="5821363"/>
          <p14:tracePt t="137857" x="3279775" y="5813425"/>
          <p14:tracePt t="137889" x="3279775" y="5803900"/>
          <p14:tracePt t="137897" x="3279775" y="5795963"/>
          <p14:tracePt t="137921" x="3279775" y="5788025"/>
          <p14:tracePt t="137929" x="3279775" y="5778500"/>
          <p14:tracePt t="137937" x="3279775" y="5761038"/>
          <p14:tracePt t="137945" x="3279775" y="5735638"/>
          <p14:tracePt t="137961" x="3279775" y="5719763"/>
          <p14:tracePt t="137968" x="3279775" y="5694363"/>
          <p14:tracePt t="137985" x="3279775" y="5668963"/>
          <p14:tracePt t="137993" x="3279775" y="5659438"/>
          <p14:tracePt t="138008" x="3279775" y="5634038"/>
          <p14:tracePt t="138016" x="3279775" y="5626100"/>
          <p14:tracePt t="138024" x="3270250" y="5616575"/>
          <p14:tracePt t="138041" x="3270250" y="5600700"/>
          <p14:tracePt t="138048" x="3270250" y="5591175"/>
          <p14:tracePt t="138057" x="3254375" y="5565775"/>
          <p14:tracePt t="138064" x="3244850" y="5557838"/>
          <p14:tracePt t="138073" x="3236913" y="5540375"/>
          <p14:tracePt t="138082" x="3219450" y="5524500"/>
          <p14:tracePt t="138090" x="3211513" y="5507038"/>
          <p14:tracePt t="138096" x="3203575" y="5481638"/>
          <p14:tracePt t="138104" x="3194050" y="5446713"/>
          <p14:tracePt t="138112" x="3168650" y="5413375"/>
          <p14:tracePt t="138121" x="3168650" y="5405438"/>
          <p14:tracePt t="138128" x="3168650" y="5370513"/>
          <p14:tracePt t="138136" x="3168650" y="5353050"/>
          <p14:tracePt t="138144" x="3168650" y="5345113"/>
          <p14:tracePt t="138152" x="3168650" y="5337175"/>
          <p14:tracePt t="138160" x="3168650" y="5327650"/>
          <p14:tracePt t="138201" x="3168650" y="5319713"/>
          <p14:tracePt t="138241" x="3168650" y="5302250"/>
          <p14:tracePt t="138265" x="3168650" y="5294313"/>
          <p14:tracePt t="138273" x="3168650" y="5286375"/>
          <p14:tracePt t="138282" x="3168650" y="5276850"/>
          <p14:tracePt t="138289" x="3168650" y="5260975"/>
          <p14:tracePt t="138297" x="3168650" y="5251450"/>
          <p14:tracePt t="138305" x="3168650" y="5235575"/>
          <p14:tracePt t="138313" x="3168650" y="5226050"/>
          <p14:tracePt t="138321" x="3168650" y="5208588"/>
          <p14:tracePt t="138336" x="3168650" y="5200650"/>
          <p14:tracePt t="138369" x="3168650" y="5192713"/>
          <p14:tracePt t="138401" x="3168650" y="5175250"/>
          <p14:tracePt t="138409" x="3168650" y="5167313"/>
          <p14:tracePt t="138416" x="3168650" y="5157788"/>
          <p14:tracePt t="138424" x="3160713" y="5141913"/>
          <p14:tracePt t="138433" x="3152775" y="5141913"/>
          <p14:tracePt t="138441" x="3152775" y="5132388"/>
          <p14:tracePt t="138448" x="3143250" y="5106988"/>
          <p14:tracePt t="138457" x="3135313" y="5106988"/>
          <p14:tracePt t="138465" x="3127375" y="5091113"/>
          <p14:tracePt t="138473" x="3117850" y="5073650"/>
          <p14:tracePt t="138490" x="3117850" y="5064125"/>
          <p14:tracePt t="138497" x="3117850" y="5048250"/>
          <p14:tracePt t="138505" x="3117850" y="5030788"/>
          <p14:tracePt t="138522" x="3109913" y="5022850"/>
          <p14:tracePt t="138528" x="3100388" y="5013325"/>
          <p14:tracePt t="138577" x="3100388" y="5005388"/>
          <p14:tracePt t="138601" x="3092450" y="4997450"/>
          <p14:tracePt t="138633" x="3084513" y="4997450"/>
          <p14:tracePt t="138657" x="3074988" y="4997450"/>
          <p14:tracePt t="138785" x="3067050" y="4997450"/>
          <p14:tracePt t="138800" x="3059113" y="5005388"/>
          <p14:tracePt t="138808" x="3059113" y="5022850"/>
          <p14:tracePt t="138816" x="3049588" y="5038725"/>
          <p14:tracePt t="138832" x="3049588" y="5056188"/>
          <p14:tracePt t="138840" x="3049588" y="5064125"/>
          <p14:tracePt t="138848" x="3041650" y="5081588"/>
          <p14:tracePt t="138857" x="3041650" y="5116513"/>
          <p14:tracePt t="138864" x="3041650" y="5141913"/>
          <p14:tracePt t="138873" x="3041650" y="5167313"/>
          <p14:tracePt t="138880" x="3041650" y="5192713"/>
          <p14:tracePt t="138889" x="3041650" y="5226050"/>
          <p14:tracePt t="138896" x="3041650" y="5251450"/>
          <p14:tracePt t="138904" x="3041650" y="5286375"/>
          <p14:tracePt t="138912" x="3041650" y="5311775"/>
          <p14:tracePt t="138921" x="3041650" y="5327650"/>
          <p14:tracePt t="138936" x="3041650" y="5345113"/>
          <p14:tracePt t="138952" x="3049588" y="5370513"/>
          <p14:tracePt t="138968" x="3059113" y="5380038"/>
          <p14:tracePt t="138976" x="3074988" y="5395913"/>
          <p14:tracePt t="138984" x="3092450" y="5421313"/>
          <p14:tracePt t="139000" x="3117850" y="5464175"/>
          <p14:tracePt t="139008" x="3152775" y="5514975"/>
          <p14:tracePt t="139024" x="3178175" y="5608638"/>
          <p14:tracePt t="139033" x="3194050" y="5634038"/>
          <p14:tracePt t="139040" x="3211513" y="5651500"/>
          <p14:tracePt t="139048" x="3219450" y="5659438"/>
          <p14:tracePt t="139057" x="3219450" y="5676900"/>
          <p14:tracePt t="139064" x="3219450" y="5684838"/>
          <p14:tracePt t="139073" x="3228975" y="5694363"/>
          <p14:tracePt t="139089" x="3244850" y="5710238"/>
          <p14:tracePt t="139104" x="3262313" y="5727700"/>
          <p14:tracePt t="139112" x="3279775" y="5753100"/>
          <p14:tracePt t="139121" x="3287713" y="5753100"/>
          <p14:tracePt t="139128" x="3297238" y="5753100"/>
          <p14:tracePt t="139136" x="3305175" y="5761038"/>
          <p14:tracePt t="139144" x="3322638" y="5778500"/>
          <p14:tracePt t="139152" x="3330575" y="5778500"/>
          <p14:tracePt t="139176" x="3338513" y="5788025"/>
          <p14:tracePt t="139233" x="3348038" y="5795963"/>
          <p14:tracePt t="139241" x="3355975" y="5803900"/>
          <p14:tracePt t="139265" x="3363913" y="5813425"/>
          <p14:tracePt t="139273" x="3373438" y="5821363"/>
          <p14:tracePt t="139289" x="3381375" y="5821363"/>
          <p14:tracePt t="139337" x="3389313" y="5821363"/>
          <p14:tracePt t="139345" x="3398838" y="5821363"/>
          <p14:tracePt t="139361" x="3406775" y="5821363"/>
          <p14:tracePt t="139368" x="3424238" y="5821363"/>
          <p14:tracePt t="139385" x="3432175" y="5803900"/>
          <p14:tracePt t="139393" x="3441700" y="5803900"/>
          <p14:tracePt t="139409" x="3449638" y="5795963"/>
          <p14:tracePt t="139417" x="3449638" y="5778500"/>
          <p14:tracePt t="139425" x="3457575" y="5778500"/>
          <p14:tracePt t="139433" x="3457575" y="5770563"/>
          <p14:tracePt t="139441" x="3475038" y="5745163"/>
          <p14:tracePt t="139448" x="3482975" y="5735638"/>
          <p14:tracePt t="139458" x="3482975" y="5710238"/>
          <p14:tracePt t="139465" x="3492500" y="5710238"/>
          <p14:tracePt t="139475" x="3508375" y="5684838"/>
          <p14:tracePt t="139481" x="3508375" y="5676900"/>
          <p14:tracePt t="139496" x="3525838" y="5659438"/>
          <p14:tracePt t="139505" x="3525838" y="5641975"/>
          <p14:tracePt t="139513" x="3559175" y="5608638"/>
          <p14:tracePt t="139521" x="3568700" y="5591175"/>
          <p14:tracePt t="139529" x="3586163" y="5565775"/>
          <p14:tracePt t="139537" x="3594100" y="5557838"/>
          <p14:tracePt t="139545" x="3611563" y="5540375"/>
          <p14:tracePt t="139552" x="3611563" y="5524500"/>
          <p14:tracePt t="139561" x="3636963" y="5524500"/>
          <p14:tracePt t="139569" x="3636963" y="5514975"/>
          <p14:tracePt t="139577" x="3644900" y="5507038"/>
          <p14:tracePt t="139585" x="3662363" y="5489575"/>
          <p14:tracePt t="139616" x="3670300" y="5472113"/>
          <p14:tracePt t="139624" x="3670300" y="5464175"/>
          <p14:tracePt t="139633" x="3670300" y="5456238"/>
          <p14:tracePt t="139641" x="3703638" y="5421313"/>
          <p14:tracePt t="139649" x="3721100" y="5405438"/>
          <p14:tracePt t="139658" x="3746500" y="5380038"/>
          <p14:tracePt t="139665" x="3781425" y="5362575"/>
          <p14:tracePt t="139674" x="3789363" y="5362575"/>
          <p14:tracePt t="139769" x="3789363" y="5353050"/>
          <p14:tracePt t="139777" x="3789363" y="5345113"/>
          <p14:tracePt t="139786" x="3781425" y="5345113"/>
          <p14:tracePt t="139809" x="3781425" y="5337175"/>
          <p14:tracePt t="139817" x="3781425" y="5327650"/>
          <p14:tracePt t="139826" x="3781425" y="5311775"/>
          <p14:tracePt t="139833" x="3763963" y="5286375"/>
          <p14:tracePt t="139841" x="3738563" y="5268913"/>
          <p14:tracePt t="139849" x="3713163" y="5260975"/>
          <p14:tracePt t="139865" x="3703638" y="5260975"/>
          <p14:tracePt t="139873" x="3687763" y="5251450"/>
          <p14:tracePt t="139881" x="3678238" y="5251450"/>
          <p14:tracePt t="139889" x="3670300" y="5243513"/>
          <p14:tracePt t="139896" x="3662363" y="5226050"/>
          <p14:tracePt t="139912" x="3644900" y="5226050"/>
          <p14:tracePt t="139921" x="3636963" y="5218113"/>
          <p14:tracePt t="139928" x="3619500" y="5200650"/>
          <p14:tracePt t="139937" x="3602038" y="5192713"/>
          <p14:tracePt t="139944" x="3568700" y="5175250"/>
          <p14:tracePt t="139952" x="3543300" y="5157788"/>
          <p14:tracePt t="139960" x="3525838" y="5141913"/>
          <p14:tracePt t="139968" x="3500438" y="5124450"/>
          <p14:tracePt t="139976" x="3482975" y="5106988"/>
          <p14:tracePt t="139984" x="3457575" y="5099050"/>
          <p14:tracePt t="139992" x="3432175" y="5081588"/>
          <p14:tracePt t="140000" x="3414713" y="5064125"/>
          <p14:tracePt t="140016" x="3389313" y="5064125"/>
          <p14:tracePt t="140024" x="3381375" y="5064125"/>
          <p14:tracePt t="140032" x="3355975" y="5064125"/>
          <p14:tracePt t="140041" x="3322638" y="5064125"/>
          <p14:tracePt t="140048" x="3313113" y="5064125"/>
          <p14:tracePt t="140057" x="3279775" y="5064125"/>
          <p14:tracePt t="140065" x="3254375" y="5064125"/>
          <p14:tracePt t="140073" x="3219450" y="5064125"/>
          <p14:tracePt t="140080" x="3194050" y="5064125"/>
          <p14:tracePt t="140089" x="3178175" y="5064125"/>
          <p14:tracePt t="140097" x="3168650" y="5064125"/>
          <p14:tracePt t="140105" x="3160713" y="5064125"/>
          <p14:tracePt t="140112" x="3152775" y="5064125"/>
          <p14:tracePt t="140121" x="3143250" y="5064125"/>
          <p14:tracePt t="140128" x="3135313" y="5064125"/>
          <p14:tracePt t="140137" x="3127375" y="5064125"/>
          <p14:tracePt t="140152" x="3117850" y="5073650"/>
          <p14:tracePt t="140208" x="3109913" y="5081588"/>
          <p14:tracePt t="140217" x="3100388" y="5081588"/>
          <p14:tracePt t="140313" x="3100388" y="5099050"/>
          <p14:tracePt t="140329" x="3100388" y="5106988"/>
          <p14:tracePt t="140337" x="3100388" y="5116513"/>
          <p14:tracePt t="140345" x="3100388" y="5141913"/>
          <p14:tracePt t="140353" x="3100388" y="5149850"/>
          <p14:tracePt t="140361" x="3100388" y="5175250"/>
          <p14:tracePt t="140369" x="3100388" y="5208588"/>
          <p14:tracePt t="140377" x="3100388" y="5226050"/>
          <p14:tracePt t="140385" x="3100388" y="5260975"/>
          <p14:tracePt t="140392" x="3117850" y="5294313"/>
          <p14:tracePt t="140401" x="3135313" y="5327650"/>
          <p14:tracePt t="140408" x="3160713" y="5380038"/>
          <p14:tracePt t="140417" x="3178175" y="5405438"/>
          <p14:tracePt t="140424" x="3178175" y="5413375"/>
          <p14:tracePt t="140449" x="3186113" y="5446713"/>
          <p14:tracePt t="140457" x="3186113" y="5489575"/>
          <p14:tracePt t="140465" x="3194050" y="5524500"/>
          <p14:tracePt t="140473" x="3194050" y="5557838"/>
          <p14:tracePt t="140481" x="3194050" y="5591175"/>
          <p14:tracePt t="140489" x="3194050" y="5616575"/>
          <p14:tracePt t="140497" x="3194050" y="5626100"/>
          <p14:tracePt t="140505" x="3194050" y="5634038"/>
          <p14:tracePt t="140793" x="3194050" y="5641975"/>
          <p14:tracePt t="141057" x="3194050" y="5626100"/>
          <p14:tracePt t="141065" x="3194050" y="5616575"/>
          <p14:tracePt t="141073" x="3203575" y="5616575"/>
          <p14:tracePt t="141081" x="3279775" y="5591175"/>
          <p14:tracePt t="141089" x="3398838" y="5540375"/>
          <p14:tracePt t="141096" x="3525838" y="5514975"/>
          <p14:tracePt t="141105" x="3687763" y="5464175"/>
          <p14:tracePt t="141113" x="3763963" y="5446713"/>
          <p14:tracePt t="141121" x="3789363" y="5446713"/>
          <p14:tracePt t="141152" x="4086225" y="5345113"/>
          <p14:tracePt t="141160" x="4375150" y="5260975"/>
          <p14:tracePt t="141168" x="4689475" y="5175250"/>
          <p14:tracePt t="141176" x="5038725" y="5081588"/>
          <p14:tracePt t="141184" x="5378450" y="4987925"/>
          <p14:tracePt t="141192" x="5632450" y="4946650"/>
          <p14:tracePt t="141201" x="5811838" y="4878388"/>
          <p14:tracePt t="141208" x="5981700" y="4835525"/>
          <p14:tracePt t="141216" x="6057900" y="4810125"/>
          <p14:tracePt t="141224" x="6151563" y="4767263"/>
          <p14:tracePt t="141232" x="6184900" y="4759325"/>
          <p14:tracePt t="141241" x="6227763" y="4733925"/>
          <p14:tracePt t="141248" x="6253163" y="4724400"/>
          <p14:tracePt t="141257" x="6303963" y="4699000"/>
          <p14:tracePt t="141265" x="6321425" y="4683125"/>
          <p14:tracePt t="141273" x="6338888" y="4673600"/>
          <p14:tracePt t="141280" x="6372225" y="4657725"/>
          <p14:tracePt t="141321" x="6389688" y="4640263"/>
          <p14:tracePt t="141345" x="6397625" y="4630738"/>
          <p14:tracePt t="141360" x="6430963" y="4614863"/>
          <p14:tracePt t="141368" x="6456363" y="4605338"/>
          <p14:tracePt t="141376" x="6508750" y="4579938"/>
          <p14:tracePt t="141384" x="6559550" y="4572000"/>
          <p14:tracePt t="141392" x="6618288" y="4546600"/>
          <p14:tracePt t="141400" x="6678613" y="4513263"/>
          <p14:tracePt t="141408" x="6780213" y="4495800"/>
          <p14:tracePt t="141416" x="6881813" y="4460875"/>
          <p14:tracePt t="141424" x="6932613" y="4452938"/>
          <p14:tracePt t="141432" x="7008813" y="4419600"/>
          <p14:tracePt t="141441" x="7051675" y="4402138"/>
          <p14:tracePt t="141448" x="7069138" y="4394200"/>
          <p14:tracePt t="141457" x="7094538" y="4376738"/>
          <p14:tracePt t="141480" x="7094538" y="4368800"/>
          <p14:tracePt t="141496" x="7094538" y="4359275"/>
          <p14:tracePt t="141504" x="7094538" y="4341813"/>
          <p14:tracePt t="141512" x="7069138" y="4333875"/>
          <p14:tracePt t="141521" x="7026275" y="4325938"/>
          <p14:tracePt t="141528" x="6983413" y="4316413"/>
          <p14:tracePt t="141536" x="6907213" y="4291013"/>
          <p14:tracePt t="141544" x="6848475" y="4291013"/>
          <p14:tracePt t="141552" x="6788150" y="4283075"/>
          <p14:tracePt t="141560" x="6704013" y="4275138"/>
          <p14:tracePt t="141568" x="6626225" y="4275138"/>
          <p14:tracePt t="141576" x="6575425" y="4275138"/>
          <p14:tracePt t="141584" x="6491288" y="4275138"/>
          <p14:tracePt t="141592" x="6430963" y="4265613"/>
          <p14:tracePt t="141600" x="6364288" y="4240213"/>
          <p14:tracePt t="141608" x="6338888" y="4240213"/>
          <p14:tracePt t="141616" x="6286500" y="4232275"/>
          <p14:tracePt t="141624" x="6261100" y="4232275"/>
          <p14:tracePt t="141632" x="6253163" y="4232275"/>
          <p14:tracePt t="141640" x="6245225" y="4232275"/>
          <p14:tracePt t="141713" x="6245225" y="4214813"/>
          <p14:tracePt t="141729" x="6245225" y="4206875"/>
          <p14:tracePt t="141937" x="6253163" y="4206875"/>
          <p14:tracePt t="141961" x="6286500" y="4206875"/>
          <p14:tracePt t="141985" x="6311900" y="4206875"/>
          <p14:tracePt t="141993" x="6321425" y="4206875"/>
          <p14:tracePt t="142001" x="6329363" y="4206875"/>
          <p14:tracePt t="142009" x="6346825" y="4206875"/>
          <p14:tracePt t="142027" x="6380163" y="4206875"/>
          <p14:tracePt t="142033" x="6397625" y="4206875"/>
          <p14:tracePt t="142041" x="6415088" y="4206875"/>
          <p14:tracePt t="142049" x="6440488" y="4206875"/>
          <p14:tracePt t="142057" x="6465888" y="4206875"/>
          <p14:tracePt t="142065" x="6491288" y="4206875"/>
          <p14:tracePt t="142073" x="6508750" y="4206875"/>
          <p14:tracePt t="142081" x="6534150" y="4206875"/>
          <p14:tracePt t="142089" x="6542088" y="4206875"/>
          <p14:tracePt t="142097" x="6575425" y="4206875"/>
          <p14:tracePt t="142105" x="6584950" y="4206875"/>
          <p14:tracePt t="142121" x="6610350" y="4206875"/>
          <p14:tracePt t="142128" x="6618288" y="4214813"/>
          <p14:tracePt t="142137" x="6643688" y="4214813"/>
          <p14:tracePt t="142145" x="6661150" y="4214813"/>
          <p14:tracePt t="142152" x="6678613" y="4214813"/>
          <p14:tracePt t="142161" x="6711950" y="4214813"/>
          <p14:tracePt t="142169" x="6737350" y="4214813"/>
          <p14:tracePt t="142176" x="6762750" y="4214813"/>
          <p14:tracePt t="142193" x="6797675" y="4214813"/>
          <p14:tracePt t="142200" x="6805613" y="4214813"/>
          <p14:tracePt t="142209" x="6831013" y="4214813"/>
          <p14:tracePt t="142216" x="6838950" y="4214813"/>
          <p14:tracePt t="142224" x="6864350" y="4214813"/>
          <p14:tracePt t="142233" x="6881813" y="4214813"/>
          <p14:tracePt t="142241" x="6907213" y="4214813"/>
          <p14:tracePt t="142249" x="6932613" y="4214813"/>
          <p14:tracePt t="142257" x="6950075" y="4214813"/>
          <p14:tracePt t="142265" x="6967538" y="4214813"/>
          <p14:tracePt t="142273" x="6983413" y="4214813"/>
          <p14:tracePt t="142281" x="7008813" y="4214813"/>
          <p14:tracePt t="142290" x="7018338" y="4214813"/>
          <p14:tracePt t="142297" x="7043738" y="4214813"/>
          <p14:tracePt t="142305" x="7051675" y="4214813"/>
          <p14:tracePt t="142313" x="7077075" y="4214813"/>
          <p14:tracePt t="142322" x="7094538" y="4214813"/>
          <p14:tracePt t="142329" x="7119938" y="4214813"/>
          <p14:tracePt t="142337" x="7153275" y="4214813"/>
          <p14:tracePt t="142345" x="7178675" y="4214813"/>
          <p14:tracePt t="142352" x="7221538" y="4214813"/>
          <p14:tracePt t="142361" x="7256463" y="4214813"/>
          <p14:tracePt t="142369" x="7272338" y="4214813"/>
          <p14:tracePt t="142377" x="7315200" y="4214813"/>
          <p14:tracePt t="142385" x="7340600" y="4214813"/>
          <p14:tracePt t="142393" x="7373938" y="4214813"/>
          <p14:tracePt t="142400" x="7400925" y="4214813"/>
          <p14:tracePt t="142409" x="7434263" y="4214813"/>
          <p14:tracePt t="142417" x="7477125" y="4214813"/>
          <p14:tracePt t="142424" x="7493000" y="4214813"/>
          <p14:tracePt t="142433" x="7535863" y="4214813"/>
          <p14:tracePt t="142441" x="7561263" y="4214813"/>
          <p14:tracePt t="142449" x="7578725" y="4214813"/>
          <p14:tracePt t="142457" x="7596188" y="4214813"/>
          <p14:tracePt t="142465" x="7604125" y="4214813"/>
          <p14:tracePt t="142785" x="7612063" y="4214813"/>
          <p14:tracePt t="142793" x="7629525" y="4224338"/>
          <p14:tracePt t="142809" x="7646988" y="4224338"/>
          <p14:tracePt t="142817" x="7654925" y="4224338"/>
          <p14:tracePt t="142825" x="7672388" y="4224338"/>
          <p14:tracePt t="142833" x="7697788" y="4224338"/>
          <p14:tracePt t="142841" x="7705725" y="4224338"/>
          <p14:tracePt t="142849" x="7731125" y="4224338"/>
          <p14:tracePt t="142857" x="7740650" y="4224338"/>
          <p14:tracePt t="142865" x="7773988" y="4224338"/>
          <p14:tracePt t="142873" x="7807325" y="4224338"/>
          <p14:tracePt t="142881" x="7824788" y="4224338"/>
          <p14:tracePt t="142888" x="7867650" y="4224338"/>
          <p14:tracePt t="142896" x="7885113" y="4224338"/>
          <p14:tracePt t="142905" x="7926388" y="4224338"/>
          <p14:tracePt t="142913" x="7951788" y="4224338"/>
          <p14:tracePt t="142922" x="7994650" y="4224338"/>
          <p14:tracePt t="142929" x="8029575" y="4224338"/>
          <p14:tracePt t="142937" x="8054975" y="4224338"/>
          <p14:tracePt t="142945" x="8096250" y="4224338"/>
          <p14:tracePt t="142952" x="8131175" y="4224338"/>
          <p14:tracePt t="142961" x="8174038" y="4224338"/>
          <p14:tracePt t="142969" x="8215313" y="4224338"/>
          <p14:tracePt t="142977" x="8240713" y="4224338"/>
          <p14:tracePt t="142984" x="8283575" y="4224338"/>
          <p14:tracePt t="142993" x="8326438" y="4224338"/>
          <p14:tracePt t="143001" x="8369300" y="4224338"/>
          <p14:tracePt t="143008" x="8410575" y="4224338"/>
          <p14:tracePt t="143026" x="8488363" y="4224338"/>
          <p14:tracePt t="143033" x="8547100" y="4224338"/>
          <p14:tracePt t="143041" x="8580438" y="4224338"/>
          <p14:tracePt t="143049" x="8623300" y="4224338"/>
          <p14:tracePt t="143057" x="8674100" y="4224338"/>
          <p14:tracePt t="143065" x="8750300" y="4224338"/>
          <p14:tracePt t="143073" x="8810625" y="4224338"/>
          <p14:tracePt t="143081" x="8853488" y="4224338"/>
          <p14:tracePt t="143089" x="8904288" y="4224338"/>
          <p14:tracePt t="143097" x="8955088" y="4224338"/>
          <p14:tracePt t="143105" x="8972550" y="4224338"/>
          <p14:tracePt t="143113" x="8997950" y="4224338"/>
          <p14:tracePt t="143121" x="9023350" y="4224338"/>
          <p14:tracePt t="145201" x="9031288" y="4214813"/>
          <p14:tracePt t="145217" x="9039225" y="4206875"/>
          <p14:tracePt t="145241" x="9048750" y="4189413"/>
          <p14:tracePt t="145265" x="9056688" y="4181475"/>
          <p14:tracePt t="145329" x="9064625" y="4171950"/>
          <p14:tracePt t="145401" x="9064625" y="4181475"/>
          <p14:tracePt t="145409" x="9064625" y="4206875"/>
          <p14:tracePt t="145417" x="9064625" y="4224338"/>
          <p14:tracePt t="145425" x="9048750" y="4265613"/>
          <p14:tracePt t="145432" x="8988425" y="4316413"/>
          <p14:tracePt t="145441" x="8937625" y="4368800"/>
          <p14:tracePt t="145449" x="8878888" y="4410075"/>
          <p14:tracePt t="145457" x="8828088" y="4452938"/>
          <p14:tracePt t="145465" x="8777288" y="4486275"/>
          <p14:tracePt t="145474" x="8699500" y="4529138"/>
          <p14:tracePt t="145481" x="8648700" y="4554538"/>
          <p14:tracePt t="145489" x="8623300" y="4564063"/>
          <p14:tracePt t="145496" x="8615363" y="4572000"/>
          <p14:tracePt t="145505" x="8605838" y="4572000"/>
          <p14:tracePt t="145568" x="8589963" y="4572000"/>
          <p14:tracePt t="145577" x="8580438" y="4572000"/>
          <p14:tracePt t="145585" x="8564563" y="4572000"/>
          <p14:tracePt t="145593" x="8529638" y="4572000"/>
          <p14:tracePt t="145601" x="8521700" y="4572000"/>
          <p14:tracePt t="145608" x="8496300" y="4572000"/>
          <p14:tracePt t="145617" x="8453438" y="4572000"/>
          <p14:tracePt t="145624" x="8420100" y="4572000"/>
          <p14:tracePt t="145633" x="8402638" y="4572000"/>
          <p14:tracePt t="145641" x="8351838" y="4579938"/>
          <p14:tracePt t="145648" x="8326438" y="4589463"/>
          <p14:tracePt t="145657" x="8258175" y="4605338"/>
          <p14:tracePt t="145665" x="8215313" y="4622800"/>
          <p14:tracePt t="145674" x="8164513" y="4630738"/>
          <p14:tracePt t="145681" x="8105775" y="4665663"/>
          <p14:tracePt t="145689" x="8070850" y="4673600"/>
          <p14:tracePt t="145696" x="7994650" y="4708525"/>
          <p14:tracePt t="145705" x="7935913" y="4733925"/>
          <p14:tracePt t="145713" x="7885113" y="4759325"/>
          <p14:tracePt t="145721" x="7799388" y="4792663"/>
          <p14:tracePt t="145729" x="7731125" y="4810125"/>
          <p14:tracePt t="145737" x="7662863" y="4835525"/>
          <p14:tracePt t="145745" x="7570788" y="4843463"/>
          <p14:tracePt t="145753" x="7502525" y="4878388"/>
          <p14:tracePt t="145761" x="7383463" y="4886325"/>
          <p14:tracePt t="145769" x="7297738" y="4919663"/>
          <p14:tracePt t="145776" x="7221538" y="4929188"/>
          <p14:tracePt t="145785" x="7178675" y="4937125"/>
          <p14:tracePt t="145793" x="7145338" y="4946650"/>
          <p14:tracePt t="145801" x="7112000" y="4962525"/>
          <p14:tracePt t="145809" x="7102475" y="4962525"/>
          <p14:tracePt t="145817" x="7094538" y="4962525"/>
          <p14:tracePt t="145833" x="7085013" y="4972050"/>
          <p14:tracePt t="145857" x="7069138" y="4972050"/>
          <p14:tracePt t="145865" x="7051675" y="4972050"/>
          <p14:tracePt t="145874" x="7034213" y="4972050"/>
          <p14:tracePt t="145881" x="7018338" y="4972050"/>
          <p14:tracePt t="145889" x="6983413" y="4972050"/>
          <p14:tracePt t="145896" x="6958013" y="4972050"/>
          <p14:tracePt t="145905" x="6899275" y="4972050"/>
          <p14:tracePt t="145913" x="6856413" y="4972050"/>
          <p14:tracePt t="145921" x="6813550" y="4979988"/>
          <p14:tracePt t="145929" x="6754813" y="4987925"/>
          <p14:tracePt t="145937" x="6661150" y="5013325"/>
          <p14:tracePt t="145945" x="6550025" y="5048250"/>
          <p14:tracePt t="145953" x="6389688" y="5081588"/>
          <p14:tracePt t="145961" x="6151563" y="5149850"/>
          <p14:tracePt t="145968" x="5921375" y="5208588"/>
          <p14:tracePt t="145976" x="5573713" y="5319713"/>
          <p14:tracePt t="145985" x="5335588" y="5413375"/>
          <p14:tracePt t="145993" x="4935538" y="5489575"/>
          <p14:tracePt t="146001" x="4605338" y="5540375"/>
          <p14:tracePt t="146008" x="4306888" y="5641975"/>
          <p14:tracePt t="146016" x="4111625" y="5702300"/>
          <p14:tracePt t="146025" x="3967163" y="5735638"/>
          <p14:tracePt t="146033" x="3840163" y="5761038"/>
          <p14:tracePt t="146041" x="3763963" y="5795963"/>
          <p14:tracePt t="146049" x="3713163" y="5813425"/>
          <p14:tracePt t="146057" x="3636963" y="5829300"/>
          <p14:tracePt t="146065" x="3594100" y="5846763"/>
          <p14:tracePt t="146074" x="3568700" y="5864225"/>
          <p14:tracePt t="146089" x="3492500" y="5864225"/>
          <p14:tracePt t="146096" x="3432175" y="5880100"/>
          <p14:tracePt t="146105" x="3398838" y="5880100"/>
          <p14:tracePt t="146113" x="3389313" y="5880100"/>
          <p14:tracePt t="146305" x="3389313" y="5864225"/>
          <p14:tracePt t="146313" x="3398838" y="5846763"/>
          <p14:tracePt t="146321" x="3406775" y="5838825"/>
          <p14:tracePt t="146328" x="3414713" y="5813425"/>
          <p14:tracePt t="146337" x="3432175" y="5788025"/>
          <p14:tracePt t="146345" x="3441700" y="5770563"/>
          <p14:tracePt t="146353" x="3449638" y="5761038"/>
          <p14:tracePt t="146361" x="3467100" y="5735638"/>
          <p14:tracePt t="146368" x="3475038" y="5727700"/>
          <p14:tracePt t="146376" x="3475038" y="5719763"/>
          <p14:tracePt t="146385" x="3475038" y="5710238"/>
          <p14:tracePt t="146393" x="3475038" y="5702300"/>
          <p14:tracePt t="146401" x="3475038" y="5684838"/>
          <p14:tracePt t="146408" x="3482975" y="5668963"/>
          <p14:tracePt t="146416" x="3482975" y="5659438"/>
          <p14:tracePt t="146425" x="3482975" y="5641975"/>
          <p14:tracePt t="146433" x="3492500" y="5626100"/>
          <p14:tracePt t="146441" x="3492500" y="5616575"/>
          <p14:tracePt t="146449" x="3492500" y="5608638"/>
          <p14:tracePt t="146458" x="3492500" y="5600700"/>
          <p14:tracePt t="146465" x="3500438" y="5591175"/>
          <p14:tracePt t="146474" x="3508375" y="5583238"/>
          <p14:tracePt t="146481" x="3508375" y="5575300"/>
          <p14:tracePt t="146489" x="3508375" y="5565775"/>
          <p14:tracePt t="146497" x="3508375" y="5549900"/>
          <p14:tracePt t="146513" x="3508375" y="5540375"/>
          <p14:tracePt t="146522" x="3508375" y="5514975"/>
          <p14:tracePt t="146537" x="3508375" y="5497513"/>
          <p14:tracePt t="146545" x="3500438" y="5481638"/>
          <p14:tracePt t="146553" x="3492500" y="5472113"/>
          <p14:tracePt t="146560" x="3482975" y="5464175"/>
          <p14:tracePt t="146569" x="3482975" y="5446713"/>
          <p14:tracePt t="146577" x="3475038" y="5438775"/>
          <p14:tracePt t="146585" x="3467100" y="5430838"/>
          <p14:tracePt t="146593" x="3457575" y="5421313"/>
          <p14:tracePt t="146601" x="3457575" y="5413375"/>
          <p14:tracePt t="146608" x="3449638" y="5405438"/>
          <p14:tracePt t="146617" x="3441700" y="5395913"/>
          <p14:tracePt t="146625" x="3432175" y="5395913"/>
          <p14:tracePt t="146633" x="3432175" y="5387975"/>
          <p14:tracePt t="146641" x="3432175" y="5380038"/>
          <p14:tracePt t="146649" x="3424238" y="5380038"/>
          <p14:tracePt t="146658" x="3406775" y="5370513"/>
          <p14:tracePt t="146674" x="3389313" y="5370513"/>
          <p14:tracePt t="146689" x="3381375" y="5370513"/>
          <p14:tracePt t="146753" x="3373438" y="5370513"/>
          <p14:tracePt t="146761" x="3355975" y="5370513"/>
          <p14:tracePt t="146769" x="3348038" y="5370513"/>
          <p14:tracePt t="146777" x="3322638" y="5370513"/>
          <p14:tracePt t="146785" x="3313113" y="5370513"/>
          <p14:tracePt t="146793" x="3287713" y="5370513"/>
          <p14:tracePt t="146801" x="3279775" y="5370513"/>
          <p14:tracePt t="146809" x="3270250" y="5370513"/>
          <p14:tracePt t="146817" x="3254375" y="5370513"/>
          <p14:tracePt t="146825" x="3244850" y="5370513"/>
          <p14:tracePt t="146842" x="3236913" y="5370513"/>
          <p14:tracePt t="146881" x="3211513" y="5370513"/>
          <p14:tracePt t="146889" x="3203575" y="5370513"/>
          <p14:tracePt t="146904" x="3186113" y="5370513"/>
          <p14:tracePt t="146912" x="3178175" y="5370513"/>
          <p14:tracePt t="146928" x="3168650" y="5370513"/>
          <p14:tracePt t="146944" x="3152775" y="5370513"/>
          <p14:tracePt t="146976" x="3143250" y="5370513"/>
          <p14:tracePt t="147209" x="3135313" y="5370513"/>
          <p14:tracePt t="147226" x="3135313" y="5380038"/>
          <p14:tracePt t="147233" x="3152775" y="5387975"/>
          <p14:tracePt t="147265" x="3178175" y="5405438"/>
          <p14:tracePt t="147281" x="3203575" y="5413375"/>
          <p14:tracePt t="147289" x="3219450" y="5421313"/>
          <p14:tracePt t="147297" x="3236913" y="5421313"/>
          <p14:tracePt t="147305" x="3262313" y="5430838"/>
          <p14:tracePt t="147312" x="3279775" y="5430838"/>
          <p14:tracePt t="147328" x="3297238" y="5438775"/>
          <p14:tracePt t="147338" x="3313113" y="5438775"/>
          <p14:tracePt t="147345" x="3322638" y="5446713"/>
          <p14:tracePt t="147352" x="3330575" y="5446713"/>
          <p14:tracePt t="147361" x="3348038" y="5446713"/>
          <p14:tracePt t="147376" x="3355975" y="5446713"/>
          <p14:tracePt t="147385" x="3363913" y="5446713"/>
          <p14:tracePt t="147393" x="3389313" y="5456238"/>
          <p14:tracePt t="147408" x="3398838" y="5456238"/>
          <p14:tracePt t="147416" x="3406775" y="5456238"/>
          <p14:tracePt t="147424" x="3414713" y="5456238"/>
          <p14:tracePt t="147433" x="3424238" y="5456238"/>
          <p14:tracePt t="147441" x="3424238" y="5464175"/>
          <p14:tracePt t="147449" x="3441700" y="5464175"/>
          <p14:tracePt t="147457" x="3449638" y="5464175"/>
          <p14:tracePt t="147473" x="3457575" y="5464175"/>
          <p14:tracePt t="147481" x="3475038" y="5464175"/>
          <p14:tracePt t="147489" x="3492500" y="5464175"/>
          <p14:tracePt t="147496" x="3525838" y="5464175"/>
          <p14:tracePt t="147521" x="3568700" y="5464175"/>
          <p14:tracePt t="147528" x="3586163" y="5464175"/>
          <p14:tracePt t="147537" x="3619500" y="5464175"/>
          <p14:tracePt t="147544" x="3644900" y="5464175"/>
          <p14:tracePt t="147553" x="3662363" y="5446713"/>
          <p14:tracePt t="147561" x="3678238" y="5438775"/>
          <p14:tracePt t="147569" x="3687763" y="5430838"/>
          <p14:tracePt t="147576" x="3695700" y="5413375"/>
          <p14:tracePt t="147585" x="3703638" y="5405438"/>
          <p14:tracePt t="147592" x="3721100" y="5387975"/>
          <p14:tracePt t="147608" x="3738563" y="5380038"/>
          <p14:tracePt t="147616" x="3738563" y="5370513"/>
          <p14:tracePt t="147624" x="3746500" y="5370513"/>
          <p14:tracePt t="147649" x="3746500" y="5353050"/>
          <p14:tracePt t="147657" x="3756025" y="5345113"/>
          <p14:tracePt t="147689" x="3756025" y="5337175"/>
          <p14:tracePt t="147704" x="3756025" y="5319713"/>
          <p14:tracePt t="147866" x="3756025" y="5311775"/>
          <p14:tracePt t="147889" x="3746500" y="5311775"/>
          <p14:tracePt t="147913" x="3738563" y="5311775"/>
          <p14:tracePt t="147922" x="3729038" y="5311775"/>
          <p14:tracePt t="147929" x="3713163" y="5311775"/>
          <p14:tracePt t="147936" x="3703638" y="5311775"/>
          <p14:tracePt t="147944" x="3695700" y="5311775"/>
          <p14:tracePt t="147952" x="3670300" y="5319713"/>
          <p14:tracePt t="147968" x="3662363" y="5319713"/>
          <p14:tracePt t="147976" x="3652838" y="5327650"/>
          <p14:tracePt t="147984" x="3627438" y="5353050"/>
          <p14:tracePt t="147992" x="3619500" y="5362575"/>
          <p14:tracePt t="148000" x="3602038" y="5370513"/>
          <p14:tracePt t="148024" x="3586163" y="5380038"/>
          <p14:tracePt t="148024" x="3559175" y="5395913"/>
          <p14:tracePt t="148032" x="3559175" y="5405438"/>
          <p14:tracePt t="148040" x="3543300" y="5413375"/>
          <p14:tracePt t="148048" x="3533775" y="5413375"/>
          <p14:tracePt t="148057" x="3525838" y="5421313"/>
          <p14:tracePt t="148064" x="3492500" y="5438775"/>
          <p14:tracePt t="148073" x="3482975" y="5446713"/>
          <p14:tracePt t="148080" x="3482975" y="5456238"/>
          <p14:tracePt t="148089" x="3467100" y="5456238"/>
          <p14:tracePt t="148096" x="3457575" y="5464175"/>
          <p14:tracePt t="148104" x="3449638" y="5464175"/>
          <p14:tracePt t="148112" x="3432175" y="5472113"/>
          <p14:tracePt t="148136" x="3424238" y="5472113"/>
          <p14:tracePt t="148145" x="3406775" y="5472113"/>
          <p14:tracePt t="148152" x="3398838" y="5472113"/>
          <p14:tracePt t="148160" x="3389313" y="5481638"/>
          <p14:tracePt t="148168" x="3363913" y="5489575"/>
          <p14:tracePt t="148176" x="3355975" y="5489575"/>
          <p14:tracePt t="148185" x="3330575" y="5497513"/>
          <p14:tracePt t="148192" x="3305175" y="5497513"/>
          <p14:tracePt t="148200" x="3287713" y="5497513"/>
          <p14:tracePt t="148208" x="3244850" y="5507038"/>
          <p14:tracePt t="148216" x="3219450" y="5507038"/>
          <p14:tracePt t="148224" x="3203575" y="5507038"/>
          <p14:tracePt t="148232" x="3168650" y="5507038"/>
          <p14:tracePt t="148240" x="3135313" y="5507038"/>
          <p14:tracePt t="148248" x="3100388" y="5507038"/>
          <p14:tracePt t="148257" x="3092450" y="5507038"/>
          <p14:tracePt t="148264" x="3067050" y="5507038"/>
          <p14:tracePt t="148273" x="3059113" y="5507038"/>
          <p14:tracePt t="148289" x="3041650" y="5497513"/>
          <p14:tracePt t="148305" x="3024188" y="5481638"/>
          <p14:tracePt t="148312" x="3024188" y="5446713"/>
          <p14:tracePt t="148321" x="3024188" y="5421313"/>
          <p14:tracePt t="148328" x="3016250" y="5413375"/>
          <p14:tracePt t="148336" x="3016250" y="5387975"/>
          <p14:tracePt t="148344" x="3008313" y="5370513"/>
          <p14:tracePt t="148360" x="3008313" y="5345113"/>
          <p14:tracePt t="148376" x="3008313" y="5337175"/>
          <p14:tracePt t="148384" x="3008313" y="5319713"/>
          <p14:tracePt t="148553" x="3016250" y="5337175"/>
          <p14:tracePt t="148561" x="3024188" y="5353050"/>
          <p14:tracePt t="148569" x="3041650" y="5362575"/>
          <p14:tracePt t="148578" x="3059113" y="5380038"/>
          <p14:tracePt t="148585" x="3074988" y="5395913"/>
          <p14:tracePt t="148594" x="3092450" y="5421313"/>
          <p14:tracePt t="148601" x="3100388" y="5430838"/>
          <p14:tracePt t="148609" x="3117850" y="5438775"/>
          <p14:tracePt t="148616" x="3127375" y="5438775"/>
          <p14:tracePt t="148624" x="3143250" y="5456238"/>
          <p14:tracePt t="148641" x="3168650" y="5464175"/>
          <p14:tracePt t="148649" x="3178175" y="5464175"/>
          <p14:tracePt t="148657" x="3203575" y="5464175"/>
          <p14:tracePt t="148665" x="3228975" y="5464175"/>
          <p14:tracePt t="148673" x="3244850" y="5464175"/>
          <p14:tracePt t="148680" x="3279775" y="5464175"/>
          <p14:tracePt t="148688" x="3297238" y="5464175"/>
          <p14:tracePt t="148697" x="3322638" y="5464175"/>
          <p14:tracePt t="148705" x="3348038" y="5464175"/>
          <p14:tracePt t="148713" x="3363913" y="5464175"/>
          <p14:tracePt t="148722" x="3381375" y="5464175"/>
          <p14:tracePt t="148729" x="3398838" y="5464175"/>
          <p14:tracePt t="148737" x="3406775" y="5464175"/>
          <p14:tracePt t="148745" x="3424238" y="5464175"/>
          <p14:tracePt t="148753" x="3457575" y="5464175"/>
          <p14:tracePt t="148768" x="3482975" y="5456238"/>
          <p14:tracePt t="148777" x="3508375" y="5438775"/>
          <p14:tracePt t="148793" x="3508375" y="5430838"/>
          <p14:tracePt t="148801" x="3525838" y="5413375"/>
          <p14:tracePt t="148808" x="3533775" y="5405438"/>
          <p14:tracePt t="148817" x="3543300" y="5387975"/>
          <p14:tracePt t="148824" x="3551238" y="5380038"/>
          <p14:tracePt t="148833" x="3551238" y="5370513"/>
          <p14:tracePt t="148841" x="3551238" y="5362575"/>
          <p14:tracePt t="148849" x="3568700" y="5337175"/>
          <p14:tracePt t="148857" x="3576638" y="5327650"/>
          <p14:tracePt t="148874" x="3576638" y="5319713"/>
          <p14:tracePt t="148880" x="3586163" y="5311775"/>
          <p14:tracePt t="148890" x="3602038" y="5294313"/>
          <p14:tracePt t="148896" x="3602038" y="5286375"/>
          <p14:tracePt t="148905" x="3611563" y="5276850"/>
          <p14:tracePt t="148913" x="3619500" y="5276850"/>
          <p14:tracePt t="148921" x="3619500" y="5268913"/>
          <p14:tracePt t="148929" x="3627438" y="5251450"/>
          <p14:tracePt t="148945" x="3636963" y="5235575"/>
          <p14:tracePt t="148953" x="3636963" y="5226050"/>
          <p14:tracePt t="148961" x="3644900" y="5226050"/>
          <p14:tracePt t="148969" x="3652838" y="5218113"/>
          <p14:tracePt t="148985" x="3652838" y="5208588"/>
          <p14:tracePt t="149001" x="3652838" y="5200650"/>
          <p14:tracePt t="149121" x="3662363" y="5200650"/>
          <p14:tracePt t="149137" x="3652838" y="5226050"/>
          <p14:tracePt t="149153" x="3627438" y="5251450"/>
          <p14:tracePt t="149160" x="3619500" y="5268913"/>
          <p14:tracePt t="149168" x="3611563" y="5286375"/>
          <p14:tracePt t="149177" x="3602038" y="5311775"/>
          <p14:tracePt t="149185" x="3594100" y="5327650"/>
          <p14:tracePt t="149193" x="3586163" y="5337175"/>
          <p14:tracePt t="149201" x="3576638" y="5345113"/>
          <p14:tracePt t="149209" x="3559175" y="5362575"/>
          <p14:tracePt t="149216" x="3559175" y="5370513"/>
          <p14:tracePt t="149224" x="3551238" y="5370513"/>
          <p14:tracePt t="149233" x="3543300" y="5387975"/>
          <p14:tracePt t="149248" x="3533775" y="5405438"/>
          <p14:tracePt t="149280" x="3525838" y="5405438"/>
          <p14:tracePt t="149296" x="3508375" y="5413375"/>
          <p14:tracePt t="149321" x="3500438" y="5413375"/>
          <p14:tracePt t="149328" x="3482975" y="5421313"/>
          <p14:tracePt t="149337" x="3475038" y="5421313"/>
          <p14:tracePt t="149345" x="3467100" y="5421313"/>
          <p14:tracePt t="149353" x="3457575" y="5430838"/>
          <p14:tracePt t="149401" x="3432175" y="5430838"/>
          <p14:tracePt t="149416" x="3406775" y="5430838"/>
          <p14:tracePt t="149424" x="3398838" y="5430838"/>
          <p14:tracePt t="149433" x="3373438" y="5430838"/>
          <p14:tracePt t="149441" x="3348038" y="5430838"/>
          <p14:tracePt t="149449" x="3330575" y="5430838"/>
          <p14:tracePt t="149457" x="3287713" y="5430838"/>
          <p14:tracePt t="149464" x="3254375" y="5430838"/>
          <p14:tracePt t="149473" x="3236913" y="5430838"/>
          <p14:tracePt t="149480" x="3203575" y="5430838"/>
          <p14:tracePt t="149489" x="3178175" y="5430838"/>
          <p14:tracePt t="149496" x="3168650" y="5430838"/>
          <p14:tracePt t="149505" x="3152775" y="5430838"/>
          <p14:tracePt t="149513" x="3143250" y="5430838"/>
          <p14:tracePt t="149521" x="3135313" y="5430838"/>
          <p14:tracePt t="149529" x="3127375" y="5421313"/>
          <p14:tracePt t="149536" x="3127375" y="5413375"/>
          <p14:tracePt t="149553" x="3117850" y="5405438"/>
          <p14:tracePt t="149561" x="3100388" y="5387975"/>
          <p14:tracePt t="149576" x="3100388" y="5380038"/>
          <p14:tracePt t="149585" x="3100388" y="5370513"/>
          <p14:tracePt t="149609" x="3092450" y="5362575"/>
          <p14:tracePt t="149624" x="3092450" y="5353050"/>
          <p14:tracePt t="149729" x="3100388" y="5345113"/>
          <p14:tracePt t="149745" x="3135313" y="5353050"/>
          <p14:tracePt t="149761" x="3160713" y="5370513"/>
          <p14:tracePt t="149769" x="3178175" y="5380038"/>
          <p14:tracePt t="149777" x="3178175" y="5387975"/>
          <p14:tracePt t="149785" x="3203575" y="5387975"/>
          <p14:tracePt t="149793" x="3211513" y="5405438"/>
          <p14:tracePt t="149801" x="3244850" y="5413375"/>
          <p14:tracePt t="149817" x="3279775" y="5421313"/>
          <p14:tracePt t="149824" x="3287713" y="5421313"/>
          <p14:tracePt t="149833" x="3305175" y="5421313"/>
          <p14:tracePt t="149841" x="3322638" y="5421313"/>
          <p14:tracePt t="149849" x="3348038" y="5421313"/>
          <p14:tracePt t="149857" x="3355975" y="5421313"/>
          <p14:tracePt t="149865" x="3389313" y="5421313"/>
          <p14:tracePt t="149873" x="3398838" y="5421313"/>
          <p14:tracePt t="149881" x="3424238" y="5421313"/>
          <p14:tracePt t="149888" x="3449638" y="5421313"/>
          <p14:tracePt t="149897" x="3467100" y="5421313"/>
          <p14:tracePt t="149905" x="3500438" y="5421313"/>
          <p14:tracePt t="149912" x="3517900" y="5421313"/>
          <p14:tracePt t="149921" x="3551238" y="5421313"/>
          <p14:tracePt t="149928" x="3568700" y="5413375"/>
          <p14:tracePt t="149937" x="3594100" y="5405438"/>
          <p14:tracePt t="149945" x="3611563" y="5405438"/>
          <p14:tracePt t="149993" x="3619500" y="5395913"/>
          <p14:tracePt t="150008" x="3619500" y="5387975"/>
          <p14:tracePt t="150017" x="3627438" y="5380038"/>
          <p14:tracePt t="150033" x="3636963" y="5380038"/>
          <p14:tracePt t="150057" x="3644900" y="5380038"/>
          <p14:tracePt t="150065" x="3652838" y="5370513"/>
          <p14:tracePt t="150097" x="3652838" y="5362575"/>
          <p14:tracePt t="150137" x="3678238" y="5353050"/>
          <p14:tracePt t="150289" x="3670300" y="5362575"/>
          <p14:tracePt t="150297" x="3662363" y="5362575"/>
          <p14:tracePt t="150306" x="3644900" y="5380038"/>
          <p14:tracePt t="150321" x="3627438" y="5380038"/>
          <p14:tracePt t="150329" x="3611563" y="5395913"/>
          <p14:tracePt t="150345" x="3602038" y="5405438"/>
          <p14:tracePt t="150352" x="3586163" y="5421313"/>
          <p14:tracePt t="150361" x="3576638" y="5421313"/>
          <p14:tracePt t="150370" x="3559175" y="5430838"/>
          <p14:tracePt t="150385" x="3543300" y="5438775"/>
          <p14:tracePt t="150393" x="3525838" y="5456238"/>
          <p14:tracePt t="150408" x="3508375" y="5464175"/>
          <p14:tracePt t="150417" x="3482975" y="5464175"/>
          <p14:tracePt t="150424" x="3475038" y="5464175"/>
          <p14:tracePt t="150441" x="3449638" y="5464175"/>
          <p14:tracePt t="150449" x="3441700" y="5472113"/>
          <p14:tracePt t="150457" x="3441700" y="5481638"/>
          <p14:tracePt t="150473" x="3414713" y="5489575"/>
          <p14:tracePt t="150490" x="3406775" y="5489575"/>
          <p14:tracePt t="150496" x="3381375" y="5489575"/>
          <p14:tracePt t="150513" x="3363913" y="5489575"/>
          <p14:tracePt t="150522" x="3348038" y="5489575"/>
          <p14:tracePt t="150529" x="3313113" y="5489575"/>
          <p14:tracePt t="150536" x="3287713" y="5489575"/>
          <p14:tracePt t="150545" x="3254375" y="5489575"/>
          <p14:tracePt t="150561" x="3228975" y="5489575"/>
          <p14:tracePt t="150576" x="3219450" y="5481638"/>
          <p14:tracePt t="150593" x="3211513" y="5472113"/>
          <p14:tracePt t="150600" x="3203575" y="5472113"/>
          <p14:tracePt t="150608" x="3194050" y="5456238"/>
          <p14:tracePt t="150624" x="3178175" y="5438775"/>
          <p14:tracePt t="150649" x="3168650" y="5413375"/>
          <p14:tracePt t="150657" x="3160713" y="5413375"/>
          <p14:tracePt t="150673" x="3160713" y="5405438"/>
          <p14:tracePt t="150809" x="3160713" y="5395913"/>
          <p14:tracePt t="150833" x="3168650" y="5395913"/>
          <p14:tracePt t="150842" x="3178175" y="5395913"/>
          <p14:tracePt t="150849" x="3186113" y="5395913"/>
          <p14:tracePt t="150858" x="3194050" y="5395913"/>
          <p14:tracePt t="150865" x="3219450" y="5395913"/>
          <p14:tracePt t="150873" x="3236913" y="5395913"/>
          <p14:tracePt t="150880" x="3262313" y="5395913"/>
          <p14:tracePt t="150889" x="3287713" y="5395913"/>
          <p14:tracePt t="150896" x="3305175" y="5395913"/>
          <p14:tracePt t="150905" x="3330575" y="5395913"/>
          <p14:tracePt t="150912" x="3363913" y="5395913"/>
          <p14:tracePt t="150921" x="3381375" y="5395913"/>
          <p14:tracePt t="150928" x="3406775" y="5395913"/>
          <p14:tracePt t="150937" x="3424238" y="5405438"/>
          <p14:tracePt t="150945" x="3449638" y="5421313"/>
          <p14:tracePt t="150952" x="3457575" y="5421313"/>
          <p14:tracePt t="150960" x="3475038" y="5421313"/>
          <p14:tracePt t="150968" x="3492500" y="5421313"/>
          <p14:tracePt t="150976" x="3508375" y="5421313"/>
          <p14:tracePt t="150984" x="3525838" y="5421313"/>
          <p14:tracePt t="150992" x="3551238" y="5421313"/>
          <p14:tracePt t="151000" x="3586163" y="5413375"/>
          <p14:tracePt t="151008" x="3594100" y="5413375"/>
          <p14:tracePt t="151025" x="3652838" y="5380038"/>
          <p14:tracePt t="151033" x="3670300" y="5370513"/>
          <p14:tracePt t="151041" x="3678238" y="5370513"/>
          <p14:tracePt t="151048" x="3687763" y="5362575"/>
          <p14:tracePt t="151057" x="3695700" y="5353050"/>
          <p14:tracePt t="151065" x="3703638" y="5337175"/>
          <p14:tracePt t="151273" x="3703638" y="5327650"/>
          <p14:tracePt t="151290" x="3695700" y="5337175"/>
          <p14:tracePt t="151297" x="3687763" y="5345113"/>
          <p14:tracePt t="151305" x="3678238" y="5353050"/>
          <p14:tracePt t="151312" x="3644900" y="5362575"/>
          <p14:tracePt t="151321" x="3636963" y="5370513"/>
          <p14:tracePt t="151328" x="3619500" y="5380038"/>
          <p14:tracePt t="151337" x="3602038" y="5387975"/>
          <p14:tracePt t="151345" x="3568700" y="5395913"/>
          <p14:tracePt t="151352" x="3533775" y="5413375"/>
          <p14:tracePt t="151360" x="3492500" y="5421313"/>
          <p14:tracePt t="151368" x="3467100" y="5430838"/>
          <p14:tracePt t="151376" x="3424238" y="5430838"/>
          <p14:tracePt t="151384" x="3406775" y="5438775"/>
          <p14:tracePt t="151393" x="3389313" y="5456238"/>
          <p14:tracePt t="151400" x="3355975" y="5456238"/>
          <p14:tracePt t="151408" x="3322638" y="5456238"/>
          <p14:tracePt t="151416" x="3313113" y="5456238"/>
          <p14:tracePt t="151424" x="3297238" y="5456238"/>
          <p14:tracePt t="151432" x="3279775" y="5456238"/>
          <p14:tracePt t="151457" x="3254375" y="5456238"/>
          <p14:tracePt t="151473" x="3236913" y="5456238"/>
          <p14:tracePt t="151481" x="3203575" y="5456238"/>
          <p14:tracePt t="151489" x="3186113" y="5456238"/>
          <p14:tracePt t="151496" x="3168650" y="5456238"/>
          <p14:tracePt t="151505" x="3160713" y="5464175"/>
          <p14:tracePt t="151513" x="3152775" y="5464175"/>
          <p14:tracePt t="151522" x="3143250" y="5464175"/>
          <p14:tracePt t="151793" x="3160713" y="5472113"/>
          <p14:tracePt t="151801" x="3178175" y="5481638"/>
          <p14:tracePt t="151808" x="3178175" y="5489575"/>
          <p14:tracePt t="151816" x="3186113" y="5489575"/>
          <p14:tracePt t="151824" x="3203575" y="5497513"/>
          <p14:tracePt t="151840" x="3203575" y="5507038"/>
          <p14:tracePt t="151848" x="3219450" y="5524500"/>
          <p14:tracePt t="151857" x="3236913" y="5524500"/>
          <p14:tracePt t="151873" x="3262313" y="5532438"/>
          <p14:tracePt t="151880" x="3270250" y="5532438"/>
          <p14:tracePt t="151896" x="3279775" y="5532438"/>
          <p14:tracePt t="151904" x="3297238" y="5532438"/>
          <p14:tracePt t="151928" x="3305175" y="5532438"/>
          <p14:tracePt t="152025" x="3313113" y="5532438"/>
          <p14:tracePt t="152057" x="3322638" y="5532438"/>
          <p14:tracePt t="152121" x="3330575" y="5524500"/>
          <p14:tracePt t="152633" x="3330575" y="5514975"/>
          <p14:tracePt t="152659" x="3330575" y="5507038"/>
          <p14:tracePt t="152673" x="3330575" y="5497513"/>
          <p14:tracePt t="152818" x="3322638" y="5489575"/>
          <p14:tracePt t="153322" x="3322638" y="5497513"/>
          <p14:tracePt t="153345" x="3322638" y="5507038"/>
          <p14:tracePt t="153369" x="3322638" y="5514975"/>
          <p14:tracePt t="153386" x="3322638" y="5524500"/>
          <p14:tracePt t="153401" x="3305175" y="5532438"/>
          <p14:tracePt t="153433" x="3297238" y="5540375"/>
          <p14:tracePt t="154377" x="3270250" y="5540375"/>
          <p14:tracePt t="154392" x="3254375" y="5524500"/>
          <p14:tracePt t="154408" x="3244850" y="5524500"/>
          <p14:tracePt t="154416" x="3236913" y="5514975"/>
          <p14:tracePt t="154432" x="3236913" y="5507038"/>
          <p14:tracePt t="154457" x="3228975" y="5497513"/>
          <p14:tracePt t="154537" x="3211513" y="5489575"/>
          <p14:tracePt t="154554" x="3211513" y="5481638"/>
          <p14:tracePt t="154586" x="3203575" y="5472113"/>
          <p14:tracePt t="154721" x="3203575" y="5481638"/>
          <p14:tracePt t="154729" x="3211513" y="5489575"/>
          <p14:tracePt t="154738" x="3228975" y="5489575"/>
          <p14:tracePt t="154745" x="3236913" y="5489575"/>
          <p14:tracePt t="154753" x="3262313" y="5497513"/>
          <p14:tracePt t="154761" x="3279775" y="5507038"/>
          <p14:tracePt t="154769" x="3322638" y="5507038"/>
          <p14:tracePt t="154777" x="3355975" y="5524500"/>
          <p14:tracePt t="154785" x="3381375" y="5524500"/>
          <p14:tracePt t="154793" x="3406775" y="5524500"/>
          <p14:tracePt t="154801" x="3414713" y="5524500"/>
          <p14:tracePt t="154808" x="3441700" y="5524500"/>
          <p14:tracePt t="154817" x="3467100" y="5524500"/>
          <p14:tracePt t="154825" x="3475038" y="5524500"/>
          <p14:tracePt t="154833" x="3500438" y="5524500"/>
          <p14:tracePt t="154842" x="3508375" y="5524500"/>
          <p14:tracePt t="154849" x="3508375" y="5514975"/>
          <p14:tracePt t="154857" x="3543300" y="5497513"/>
          <p14:tracePt t="154865" x="3543300" y="5489575"/>
          <p14:tracePt t="154874" x="3559175" y="5489575"/>
          <p14:tracePt t="154881" x="3568700" y="5481638"/>
          <p14:tracePt t="154889" x="3568700" y="5472113"/>
          <p14:tracePt t="154897" x="3576638" y="5464175"/>
          <p14:tracePt t="154906" x="3586163" y="5464175"/>
          <p14:tracePt t="154913" x="3594100" y="5456238"/>
          <p14:tracePt t="154922" x="3594100" y="5446713"/>
          <p14:tracePt t="154937" x="3611563" y="5446713"/>
          <p14:tracePt t="154945" x="3619500" y="5446713"/>
          <p14:tracePt t="154953" x="3627438" y="5438775"/>
          <p14:tracePt t="154961" x="3636963" y="5430838"/>
          <p14:tracePt t="154969" x="3644900" y="5430838"/>
          <p14:tracePt t="154977" x="3644900" y="5421313"/>
          <p14:tracePt t="154985" x="3652838" y="5421313"/>
          <p14:tracePt t="155106" x="3627438" y="5430838"/>
          <p14:tracePt t="155113" x="3619500" y="5438775"/>
          <p14:tracePt t="155123" x="3594100" y="5438775"/>
          <p14:tracePt t="155129" x="3559175" y="5456238"/>
          <p14:tracePt t="155137" x="3543300" y="5456238"/>
          <p14:tracePt t="155145" x="3508375" y="5464175"/>
          <p14:tracePt t="155153" x="3492500" y="5472113"/>
          <p14:tracePt t="155161" x="3475038" y="5481638"/>
          <p14:tracePt t="155169" x="3449638" y="5481638"/>
          <p14:tracePt t="155177" x="3441700" y="5481638"/>
          <p14:tracePt t="155185" x="3432175" y="5481638"/>
          <p14:tracePt t="155192" x="3406775" y="5481638"/>
          <p14:tracePt t="155201" x="3389313" y="5481638"/>
          <p14:tracePt t="155209" x="3373438" y="5489575"/>
          <p14:tracePt t="155224" x="3363913" y="5489575"/>
          <p14:tracePt t="155233" x="3355975" y="5489575"/>
          <p14:tracePt t="155241" x="3348038" y="5489575"/>
          <p14:tracePt t="155249" x="3330575" y="5489575"/>
          <p14:tracePt t="155257" x="3305175" y="5489575"/>
          <p14:tracePt t="155265" x="3287713" y="5481638"/>
          <p14:tracePt t="155273" x="3262313" y="5438775"/>
          <p14:tracePt t="155281" x="3254375" y="5430838"/>
          <p14:tracePt t="155289" x="3244850" y="5387975"/>
          <p14:tracePt t="155296" x="3244850" y="5380038"/>
          <p14:tracePt t="155305" x="3244850" y="5353050"/>
          <p14:tracePt t="155313" x="3244850" y="5345113"/>
          <p14:tracePt t="155321" x="3244850" y="5327650"/>
          <p14:tracePt t="155337" x="3244850" y="5319713"/>
          <p14:tracePt t="155353" x="3244850" y="5311775"/>
          <p14:tracePt t="155433" x="3244850" y="5327650"/>
          <p14:tracePt t="155465" x="3244850" y="5337175"/>
          <p14:tracePt t="155497" x="3254375" y="5345113"/>
          <p14:tracePt t="155506" x="3262313" y="5353050"/>
          <p14:tracePt t="155513" x="3262313" y="5362575"/>
          <p14:tracePt t="155522" x="3279775" y="5362575"/>
          <p14:tracePt t="155529" x="3297238" y="5370513"/>
          <p14:tracePt t="155537" x="3313113" y="5387975"/>
          <p14:tracePt t="155545" x="3330575" y="5395913"/>
          <p14:tracePt t="155553" x="3363913" y="5395913"/>
          <p14:tracePt t="155561" x="3398838" y="5430838"/>
          <p14:tracePt t="155569" x="3424238" y="5430838"/>
          <p14:tracePt t="155577" x="3467100" y="5446713"/>
          <p14:tracePt t="155585" x="3508375" y="5446713"/>
          <p14:tracePt t="155593" x="3543300" y="5446713"/>
          <p14:tracePt t="155601" x="3576638" y="5446713"/>
          <p14:tracePt t="155609" x="3611563" y="5446713"/>
          <p14:tracePt t="155616" x="3627438" y="5446713"/>
          <p14:tracePt t="155625" x="3644900" y="5446713"/>
          <p14:tracePt t="155633" x="3662363" y="5446713"/>
          <p14:tracePt t="155641" x="3670300" y="5430838"/>
          <p14:tracePt t="155777" x="3662363" y="5430838"/>
          <p14:tracePt t="155785" x="3652838" y="5430838"/>
          <p14:tracePt t="155801" x="3636963" y="5430838"/>
          <p14:tracePt t="155808" x="3627438" y="5430838"/>
          <p14:tracePt t="155832" x="3619500" y="5430838"/>
          <p14:tracePt t="155840" x="3602038" y="5430838"/>
          <p14:tracePt t="155864" x="3586163" y="5430838"/>
          <p14:tracePt t="155880" x="3576638" y="5430838"/>
          <p14:tracePt t="155889" x="3568700" y="5438775"/>
          <p14:tracePt t="155896" x="3559175" y="5438775"/>
          <p14:tracePt t="155905" x="3543300" y="5446713"/>
          <p14:tracePt t="155912" x="3525838" y="5456238"/>
          <p14:tracePt t="155921" x="3517900" y="5456238"/>
          <p14:tracePt t="155929" x="3500438" y="5456238"/>
          <p14:tracePt t="155936" x="3482975" y="5456238"/>
          <p14:tracePt t="155944" x="3467100" y="5464175"/>
          <p14:tracePt t="155952" x="3449638" y="5472113"/>
          <p14:tracePt t="155968" x="3414713" y="5472113"/>
          <p14:tracePt t="155976" x="3406775" y="5472113"/>
          <p14:tracePt t="155984" x="3389313" y="5472113"/>
          <p14:tracePt t="156000" x="3381375" y="5472113"/>
          <p14:tracePt t="156008" x="3373438" y="5472113"/>
          <p14:tracePt t="156016" x="3363913" y="5472113"/>
          <p14:tracePt t="156657" x="3355975" y="5481638"/>
          <p14:tracePt t="156705" x="3355975" y="5489575"/>
          <p14:tracePt t="156712" x="3355975" y="5497513"/>
          <p14:tracePt t="156728" x="3355975" y="5514975"/>
          <p14:tracePt t="156736" x="3363913" y="5514975"/>
          <p14:tracePt t="156744" x="3363913" y="5532438"/>
          <p14:tracePt t="156752" x="3389313" y="5557838"/>
          <p14:tracePt t="156760" x="3398838" y="5583238"/>
          <p14:tracePt t="156768" x="3441700" y="5608638"/>
          <p14:tracePt t="156776" x="3449638" y="5626100"/>
          <p14:tracePt t="156784" x="3508375" y="5676900"/>
          <p14:tracePt t="156792" x="3576638" y="5735638"/>
          <p14:tracePt t="156800" x="3636963" y="5778500"/>
          <p14:tracePt t="156808" x="3721100" y="5821363"/>
          <p14:tracePt t="156816" x="3797300" y="5872163"/>
          <p14:tracePt t="156824" x="3873500" y="5940425"/>
          <p14:tracePt t="156832" x="3967163" y="6008688"/>
          <p14:tracePt t="156840" x="4060825" y="6102350"/>
          <p14:tracePt t="156848" x="4162425" y="6186488"/>
          <p14:tracePt t="156857" x="4306888" y="6305550"/>
          <p14:tracePt t="156864" x="4519613" y="6467475"/>
          <p14:tracePt t="156874" x="4638675" y="6535738"/>
          <p14:tracePt t="156880" x="4783138" y="6654800"/>
          <p14:tracePt t="156890" x="4978400" y="67643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9BAB01A-8195-414B-BD88-B398421AA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7" y="143066"/>
            <a:ext cx="7170388" cy="637034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8B13F380-AB8F-4D8B-A4BC-90C2B726DB31}"/>
              </a:ext>
            </a:extLst>
          </p:cNvPr>
          <p:cNvSpPr/>
          <p:nvPr/>
        </p:nvSpPr>
        <p:spPr>
          <a:xfrm>
            <a:off x="7682940" y="321098"/>
            <a:ext cx="2081211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Krční fascie</a:t>
            </a:r>
          </a:p>
        </p:txBody>
      </p:sp>
      <p:sp>
        <p:nvSpPr>
          <p:cNvPr id="4" name="TextovéPole 6">
            <a:extLst>
              <a:ext uri="{FF2B5EF4-FFF2-40B4-BE49-F238E27FC236}">
                <a16:creationId xmlns:a16="http://schemas.microsoft.com/office/drawing/2014/main" id="{D83532C2-F277-4867-B697-6369C58DA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7625" y="1228971"/>
            <a:ext cx="4672012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+mn-lt"/>
              </a:rPr>
              <a:t>Lamina </a:t>
            </a:r>
            <a:r>
              <a:rPr lang="cs-CZ" altLang="cs-CZ" sz="1800" b="1" dirty="0" err="1">
                <a:latin typeface="+mn-lt"/>
              </a:rPr>
              <a:t>superficialis</a:t>
            </a:r>
            <a:r>
              <a:rPr lang="cs-CZ" altLang="cs-CZ" sz="1800" b="1" dirty="0">
                <a:latin typeface="+mn-lt"/>
              </a:rPr>
              <a:t> </a:t>
            </a:r>
            <a:r>
              <a:rPr lang="cs-CZ" altLang="cs-CZ" sz="1800" b="1" dirty="0" err="1">
                <a:latin typeface="+mn-lt"/>
              </a:rPr>
              <a:t>fasciae</a:t>
            </a:r>
            <a:r>
              <a:rPr lang="cs-CZ" altLang="cs-CZ" sz="1800" b="1" dirty="0">
                <a:latin typeface="+mn-lt"/>
              </a:rPr>
              <a:t> </a:t>
            </a:r>
            <a:r>
              <a:rPr lang="cs-CZ" altLang="cs-CZ" sz="1800" b="1" dirty="0" err="1">
                <a:latin typeface="+mn-lt"/>
              </a:rPr>
              <a:t>cervicalis</a:t>
            </a:r>
            <a:endParaRPr lang="cs-CZ" altLang="cs-CZ" sz="18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+mn-lt"/>
              </a:rPr>
              <a:t>Lamina </a:t>
            </a:r>
            <a:r>
              <a:rPr lang="cs-CZ" altLang="cs-CZ" sz="1800" b="1" dirty="0" err="1">
                <a:latin typeface="+mn-lt"/>
              </a:rPr>
              <a:t>praetrachealis</a:t>
            </a:r>
            <a:r>
              <a:rPr lang="cs-CZ" altLang="cs-CZ" sz="1800" b="1" dirty="0">
                <a:latin typeface="+mn-lt"/>
              </a:rPr>
              <a:t> </a:t>
            </a:r>
            <a:r>
              <a:rPr lang="cs-CZ" altLang="cs-CZ" sz="1800" b="1" dirty="0" err="1">
                <a:latin typeface="+mn-lt"/>
              </a:rPr>
              <a:t>fasciae</a:t>
            </a:r>
            <a:r>
              <a:rPr lang="cs-CZ" altLang="cs-CZ" sz="1800" b="1" dirty="0">
                <a:latin typeface="+mn-lt"/>
              </a:rPr>
              <a:t> </a:t>
            </a:r>
            <a:r>
              <a:rPr lang="cs-CZ" altLang="cs-CZ" sz="1800" b="1" dirty="0" err="1">
                <a:latin typeface="+mn-lt"/>
              </a:rPr>
              <a:t>cervicalis</a:t>
            </a:r>
            <a:r>
              <a:rPr lang="cs-CZ" altLang="cs-CZ" sz="1800" b="1" dirty="0">
                <a:latin typeface="+mn-lt"/>
              </a:rPr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+mn-lt"/>
              </a:rPr>
              <a:t>Lamina </a:t>
            </a:r>
            <a:r>
              <a:rPr lang="cs-CZ" altLang="cs-CZ" sz="1800" b="1" dirty="0" err="1">
                <a:latin typeface="+mn-lt"/>
              </a:rPr>
              <a:t>praevertebralis</a:t>
            </a:r>
            <a:r>
              <a:rPr lang="cs-CZ" altLang="cs-CZ" sz="1800" b="1" dirty="0">
                <a:latin typeface="+mn-lt"/>
              </a:rPr>
              <a:t> </a:t>
            </a:r>
            <a:r>
              <a:rPr lang="cs-CZ" altLang="cs-CZ" sz="1800" b="1" dirty="0" err="1">
                <a:latin typeface="+mn-lt"/>
              </a:rPr>
              <a:t>fasciae</a:t>
            </a:r>
            <a:r>
              <a:rPr lang="cs-CZ" altLang="cs-CZ" sz="1800" b="1" dirty="0">
                <a:latin typeface="+mn-lt"/>
              </a:rPr>
              <a:t> </a:t>
            </a:r>
            <a:r>
              <a:rPr lang="cs-CZ" altLang="cs-CZ" sz="1800" b="1" dirty="0" err="1">
                <a:latin typeface="+mn-lt"/>
              </a:rPr>
              <a:t>cervicalis</a:t>
            </a:r>
            <a:endParaRPr lang="cs-CZ" altLang="cs-CZ" sz="18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+mn-lt"/>
            </a:endParaRP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73A71197-9158-442E-98AA-699D93287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1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82"/>
    </mc:Choice>
    <mc:Fallback xmlns="">
      <p:transition spd="slow" advTm="109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756" x="11860213" y="4146550"/>
          <p14:tracePt t="34765" x="11563350" y="4027488"/>
          <p14:tracePt t="34772" x="11198225" y="3875088"/>
          <p14:tracePt t="34781" x="10782300" y="3679825"/>
          <p14:tracePt t="34788" x="10433050" y="3543300"/>
          <p14:tracePt t="34797" x="9983788" y="3340100"/>
          <p14:tracePt t="34804" x="9626600" y="3195638"/>
          <p14:tracePt t="34811" x="9218613" y="3033713"/>
          <p14:tracePt t="34820" x="8904288" y="2949575"/>
          <p14:tracePt t="34828" x="8547100" y="2820988"/>
          <p14:tracePt t="34836" x="8266113" y="2770188"/>
          <p14:tracePt t="34844" x="7951788" y="2686050"/>
          <p14:tracePt t="34852" x="7731125" y="2633663"/>
          <p14:tracePt t="34860" x="7545388" y="2625725"/>
          <p14:tracePt t="34868" x="7408863" y="2608263"/>
          <p14:tracePt t="34876" x="7272338" y="2592388"/>
          <p14:tracePt t="34884" x="7162800" y="2592388"/>
          <p14:tracePt t="34892" x="7059613" y="2592388"/>
          <p14:tracePt t="34900" x="6992938" y="2600325"/>
          <p14:tracePt t="34908" x="6899275" y="2643188"/>
          <p14:tracePt t="34916" x="6831013" y="2686050"/>
          <p14:tracePt t="34924" x="6780213" y="2744788"/>
          <p14:tracePt t="34932" x="6719888" y="2805113"/>
          <p14:tracePt t="34940" x="6661150" y="2871788"/>
          <p14:tracePt t="34948" x="6610350" y="2949575"/>
          <p14:tracePt t="34956" x="6550025" y="3041650"/>
          <p14:tracePt t="34964" x="6508750" y="3144838"/>
          <p14:tracePt t="34972" x="6405563" y="3271838"/>
          <p14:tracePt t="34981" x="6321425" y="3373438"/>
          <p14:tracePt t="34988" x="6194425" y="3560763"/>
          <p14:tracePt t="34997" x="6049963" y="3713163"/>
          <p14:tracePt t="35004" x="5853113" y="3935413"/>
          <p14:tracePt t="35011" x="5641975" y="4113213"/>
          <p14:tracePt t="35019" x="5368925" y="4325938"/>
          <p14:tracePt t="35028" x="5080000" y="4529138"/>
          <p14:tracePt t="35036" x="4800600" y="4683125"/>
          <p14:tracePt t="35044" x="4425950" y="4903788"/>
          <p14:tracePt t="35052" x="4103688" y="5022850"/>
          <p14:tracePt t="35060" x="3797300" y="5167313"/>
          <p14:tracePt t="35068" x="3449638" y="5276850"/>
          <p14:tracePt t="35076" x="3178175" y="5395913"/>
          <p14:tracePt t="35084" x="2897188" y="5464175"/>
          <p14:tracePt t="35092" x="2641600" y="5514975"/>
          <p14:tracePt t="35100" x="2430463" y="5540375"/>
          <p14:tracePt t="35108" x="2225675" y="5583238"/>
          <p14:tracePt t="35116" x="2055813" y="5583238"/>
          <p14:tracePt t="35124" x="1817688" y="5583238"/>
          <p14:tracePt t="35132" x="1639888" y="5583238"/>
          <p14:tracePt t="35148" x="1155700" y="5532438"/>
          <p14:tracePt t="35156" x="900113" y="5472113"/>
          <p14:tracePt t="35164" x="661988" y="5387975"/>
          <p14:tracePt t="35171" x="400050" y="5311775"/>
          <p14:tracePt t="35180" x="127000" y="5208588"/>
          <p14:tracePt t="35373" x="85725" y="3925888"/>
          <p14:tracePt t="35382" x="161925" y="3883025"/>
          <p14:tracePt t="35388" x="203200" y="3867150"/>
          <p14:tracePt t="35398" x="246063" y="3832225"/>
          <p14:tracePt t="35404" x="271463" y="3790950"/>
          <p14:tracePt t="35412" x="280988" y="3738563"/>
          <p14:tracePt t="35420" x="288925" y="3697288"/>
          <p14:tracePt t="35428" x="314325" y="3636963"/>
          <p14:tracePt t="35436" x="314325" y="3552825"/>
          <p14:tracePt t="35444" x="314325" y="3475038"/>
          <p14:tracePt t="35452" x="314325" y="3416300"/>
          <p14:tracePt t="35460" x="314325" y="3348038"/>
          <p14:tracePt t="35468" x="314325" y="3289300"/>
          <p14:tracePt t="35475" x="314325" y="3221038"/>
          <p14:tracePt t="35484" x="331788" y="3160713"/>
          <p14:tracePt t="35492" x="339725" y="3101975"/>
          <p14:tracePt t="35500" x="357188" y="3051175"/>
          <p14:tracePt t="35508" x="382588" y="3000375"/>
          <p14:tracePt t="35516" x="407988" y="2965450"/>
          <p14:tracePt t="35524" x="425450" y="2940050"/>
          <p14:tracePt t="35532" x="450850" y="2922588"/>
          <p14:tracePt t="35540" x="484188" y="2897188"/>
          <p14:tracePt t="35548" x="501650" y="2897188"/>
          <p14:tracePt t="35556" x="534988" y="2881313"/>
          <p14:tracePt t="35564" x="585788" y="2863850"/>
          <p14:tracePt t="35572" x="595313" y="2863850"/>
          <p14:tracePt t="35581" x="611188" y="2863850"/>
          <p14:tracePt t="35588" x="620713" y="2863850"/>
          <p14:tracePt t="35597" x="628650" y="2863850"/>
          <p14:tracePt t="35611" x="646113" y="2881313"/>
          <p14:tracePt t="35620" x="654050" y="2906713"/>
          <p14:tracePt t="35630" x="661988" y="2940050"/>
          <p14:tracePt t="35636" x="704850" y="2990850"/>
          <p14:tracePt t="35644" x="747713" y="3051175"/>
          <p14:tracePt t="35652" x="781050" y="3101975"/>
          <p14:tracePt t="35660" x="849313" y="3160713"/>
          <p14:tracePt t="35668" x="917575" y="3211513"/>
          <p14:tracePt t="35676" x="976313" y="3228975"/>
          <p14:tracePt t="35684" x="1028700" y="3263900"/>
          <p14:tracePt t="35692" x="1087438" y="3297238"/>
          <p14:tracePt t="35700" x="1147763" y="3314700"/>
          <p14:tracePt t="35708" x="1223963" y="3322638"/>
          <p14:tracePt t="35716" x="1282700" y="3355975"/>
          <p14:tracePt t="35724" x="1376363" y="3365500"/>
          <p14:tracePt t="35732" x="1419225" y="3365500"/>
          <p14:tracePt t="35740" x="1427163" y="3365500"/>
          <p14:tracePt t="35748" x="1452563" y="3365500"/>
          <p14:tracePt t="35804" x="1462088" y="3373438"/>
          <p14:tracePt t="35812" x="1462088" y="3382963"/>
          <p14:tracePt t="35820" x="1462088" y="3390900"/>
          <p14:tracePt t="35828" x="1470025" y="3424238"/>
          <p14:tracePt t="35836" x="1487488" y="3433763"/>
          <p14:tracePt t="35845" x="1503363" y="3449638"/>
          <p14:tracePt t="35852" x="1512888" y="3467100"/>
          <p14:tracePt t="35860" x="1528763" y="3492500"/>
          <p14:tracePt t="35868" x="1538288" y="3502025"/>
          <p14:tracePt t="35876" x="1546225" y="3527425"/>
          <p14:tracePt t="35884" x="1554163" y="3552825"/>
          <p14:tracePt t="35892" x="1563688" y="3560763"/>
          <p14:tracePt t="35948" x="1563688" y="3568700"/>
          <p14:tracePt t="35964" x="1546225" y="3568700"/>
          <p14:tracePt t="35972" x="1538288" y="3568700"/>
          <p14:tracePt t="35997" x="1520825" y="3560763"/>
          <p14:tracePt t="36020" x="1503363" y="3552825"/>
          <p14:tracePt t="36141" x="1503363" y="3543300"/>
          <p14:tracePt t="36204" x="1503363" y="3535363"/>
          <p14:tracePt t="36220" x="1495425" y="3535363"/>
          <p14:tracePt t="36228" x="1477963" y="3535363"/>
          <p14:tracePt t="36245" x="1462088" y="3535363"/>
          <p14:tracePt t="36252" x="1444625" y="3535363"/>
          <p14:tracePt t="36268" x="1427163" y="3535363"/>
          <p14:tracePt t="36276" x="1419225" y="3543300"/>
          <p14:tracePt t="36292" x="1409700" y="3543300"/>
          <p14:tracePt t="36300" x="1401763" y="3543300"/>
          <p14:tracePt t="36308" x="1393825" y="3552825"/>
          <p14:tracePt t="36524" x="1393825" y="3568700"/>
          <p14:tracePt t="36531" x="1376363" y="3586163"/>
          <p14:tracePt t="36540" x="1368425" y="3603625"/>
          <p14:tracePt t="36547" x="1358900" y="3629025"/>
          <p14:tracePt t="36556" x="1350963" y="3646488"/>
          <p14:tracePt t="36564" x="1333500" y="3671888"/>
          <p14:tracePt t="36572" x="1333500" y="3679825"/>
          <p14:tracePt t="36581" x="1333500" y="3687763"/>
          <p14:tracePt t="36821" x="1308100" y="3687763"/>
          <p14:tracePt t="36830" x="1300163" y="3687763"/>
          <p14:tracePt t="36836" x="1290638" y="3697288"/>
          <p14:tracePt t="36868" x="1274763" y="3697288"/>
          <p14:tracePt t="36908" x="1265238" y="3697288"/>
          <p14:tracePt t="37029" x="1257300" y="3697288"/>
          <p14:tracePt t="37069" x="1257300" y="3687763"/>
          <p14:tracePt t="37109" x="1257300" y="3679825"/>
          <p14:tracePt t="37125" x="1257300" y="3671888"/>
          <p14:tracePt t="37133" x="1257300" y="3662363"/>
          <p14:tracePt t="37150" x="1257300" y="3654425"/>
          <p14:tracePt t="37156" x="1257300" y="3646488"/>
          <p14:tracePt t="37164" x="1265238" y="3636963"/>
          <p14:tracePt t="37172" x="1265238" y="3629025"/>
          <p14:tracePt t="37197" x="1274763" y="3611563"/>
          <p14:tracePt t="37204" x="1274763" y="3603625"/>
          <p14:tracePt t="37212" x="1282700" y="3594100"/>
          <p14:tracePt t="37228" x="1282700" y="3586163"/>
          <p14:tracePt t="37236" x="1290638" y="3568700"/>
          <p14:tracePt t="37252" x="1300163" y="3552825"/>
          <p14:tracePt t="37260" x="1300163" y="3543300"/>
          <p14:tracePt t="37268" x="1308100" y="3527425"/>
          <p14:tracePt t="37276" x="1317625" y="3509963"/>
          <p14:tracePt t="37284" x="1333500" y="3475038"/>
          <p14:tracePt t="37292" x="1343025" y="3459163"/>
          <p14:tracePt t="37300" x="1343025" y="3449638"/>
          <p14:tracePt t="37308" x="1343025" y="3424238"/>
          <p14:tracePt t="37316" x="1350963" y="3408363"/>
          <p14:tracePt t="37324" x="1358900" y="3390900"/>
          <p14:tracePt t="37332" x="1358900" y="3382963"/>
          <p14:tracePt t="37340" x="1358900" y="3365500"/>
          <p14:tracePt t="37348" x="1368425" y="3348038"/>
          <p14:tracePt t="37364" x="1376363" y="3340100"/>
          <p14:tracePt t="37381" x="1376363" y="3330575"/>
          <p14:tracePt t="37388" x="1384300" y="3322638"/>
          <p14:tracePt t="37404" x="1384300" y="3305175"/>
          <p14:tracePt t="37412" x="1393825" y="3297238"/>
          <p14:tracePt t="37428" x="1393825" y="3289300"/>
          <p14:tracePt t="37436" x="1401763" y="3271838"/>
          <p14:tracePt t="37444" x="1401763" y="3263900"/>
          <p14:tracePt t="37452" x="1409700" y="3254375"/>
          <p14:tracePt t="37460" x="1419225" y="3238500"/>
          <p14:tracePt t="37468" x="1419225" y="3228975"/>
          <p14:tracePt t="37476" x="1427163" y="3203575"/>
          <p14:tracePt t="37484" x="1427163" y="3195638"/>
          <p14:tracePt t="37492" x="1427163" y="3178175"/>
          <p14:tracePt t="37500" x="1435100" y="3160713"/>
          <p14:tracePt t="37508" x="1444625" y="3144838"/>
          <p14:tracePt t="37524" x="1444625" y="3127375"/>
          <p14:tracePt t="37532" x="1444625" y="3109913"/>
          <p14:tracePt t="37548" x="1444625" y="3101975"/>
          <p14:tracePt t="37557" x="1444625" y="3094038"/>
          <p14:tracePt t="37565" x="1444625" y="3084513"/>
          <p14:tracePt t="37572" x="1444625" y="3067050"/>
          <p14:tracePt t="37582" x="1444625" y="3059113"/>
          <p14:tracePt t="37588" x="1444625" y="3051175"/>
          <p14:tracePt t="37604" x="1444625" y="3041650"/>
          <p14:tracePt t="37620" x="1444625" y="3033713"/>
          <p14:tracePt t="37629" x="1444625" y="3016250"/>
          <p14:tracePt t="37636" x="1444625" y="3008313"/>
          <p14:tracePt t="37660" x="1444625" y="3000375"/>
          <p14:tracePt t="37668" x="1444625" y="2982913"/>
          <p14:tracePt t="37676" x="1435100" y="2982913"/>
          <p14:tracePt t="37700" x="1435100" y="2974975"/>
          <p14:tracePt t="37708" x="1435100" y="2965450"/>
          <p14:tracePt t="37724" x="1427163" y="2949575"/>
          <p14:tracePt t="37740" x="1427163" y="2940050"/>
          <p14:tracePt t="37756" x="1427163" y="2932113"/>
          <p14:tracePt t="37772" x="1427163" y="2922588"/>
          <p14:tracePt t="37781" x="1419225" y="2906713"/>
          <p14:tracePt t="37812" x="1409700" y="2897188"/>
          <p14:tracePt t="37836" x="1409700" y="2889250"/>
          <p14:tracePt t="37852" x="1409700" y="2881313"/>
          <p14:tracePt t="37860" x="1409700" y="2871788"/>
          <p14:tracePt t="37876" x="1409700" y="2855913"/>
          <p14:tracePt t="37892" x="1409700" y="2846388"/>
          <p14:tracePt t="37900" x="1401763" y="2846388"/>
          <p14:tracePt t="37916" x="1401763" y="2838450"/>
          <p14:tracePt t="37924" x="1401763" y="2820988"/>
          <p14:tracePt t="37940" x="1401763" y="2813050"/>
          <p14:tracePt t="37948" x="1401763" y="2795588"/>
          <p14:tracePt t="37956" x="1401763" y="2778125"/>
          <p14:tracePt t="37964" x="1401763" y="2752725"/>
          <p14:tracePt t="37972" x="1401763" y="2744788"/>
          <p14:tracePt t="37981" x="1401763" y="2719388"/>
          <p14:tracePt t="37988" x="1401763" y="2701925"/>
          <p14:tracePt t="38004" x="1401763" y="2676525"/>
          <p14:tracePt t="38020" x="1401763" y="2651125"/>
          <p14:tracePt t="38036" x="1401763" y="2633663"/>
          <p14:tracePt t="38045" x="1401763" y="2617788"/>
          <p14:tracePt t="38060" x="1401763" y="2608263"/>
          <p14:tracePt t="38068" x="1401763" y="2600325"/>
          <p14:tracePt t="38076" x="1401763" y="2592388"/>
          <p14:tracePt t="38084" x="1401763" y="2582863"/>
          <p14:tracePt t="38092" x="1401763" y="2574925"/>
          <p14:tracePt t="38100" x="1401763" y="2557463"/>
          <p14:tracePt t="38108" x="1401763" y="2549525"/>
          <p14:tracePt t="38124" x="1401763" y="2541588"/>
          <p14:tracePt t="38132" x="1401763" y="2516188"/>
          <p14:tracePt t="38148" x="1401763" y="2506663"/>
          <p14:tracePt t="38156" x="1401763" y="2489200"/>
          <p14:tracePt t="38164" x="1401763" y="2481263"/>
          <p14:tracePt t="38172" x="1401763" y="2473325"/>
          <p14:tracePt t="38181" x="1401763" y="2455863"/>
          <p14:tracePt t="38188" x="1401763" y="2447925"/>
          <p14:tracePt t="38196" x="1401763" y="2438400"/>
          <p14:tracePt t="38204" x="1393825" y="2430463"/>
          <p14:tracePt t="38212" x="1393825" y="2422525"/>
          <p14:tracePt t="38220" x="1393825" y="2413000"/>
          <p14:tracePt t="38228" x="1393825" y="2397125"/>
          <p14:tracePt t="38236" x="1393825" y="2387600"/>
          <p14:tracePt t="38244" x="1393825" y="2379663"/>
          <p14:tracePt t="38252" x="1393825" y="2362200"/>
          <p14:tracePt t="38260" x="1393825" y="2354263"/>
          <p14:tracePt t="38268" x="1393825" y="2344738"/>
          <p14:tracePt t="38276" x="1393825" y="2328863"/>
          <p14:tracePt t="38284" x="1393825" y="2319338"/>
          <p14:tracePt t="38292" x="1393825" y="2293938"/>
          <p14:tracePt t="38300" x="1393825" y="2278063"/>
          <p14:tracePt t="38308" x="1393825" y="2260600"/>
          <p14:tracePt t="38316" x="1393825" y="2243138"/>
          <p14:tracePt t="38324" x="1393825" y="2209800"/>
          <p14:tracePt t="38332" x="1393825" y="2200275"/>
          <p14:tracePt t="38340" x="1393825" y="2174875"/>
          <p14:tracePt t="38348" x="1393825" y="2141538"/>
          <p14:tracePt t="38356" x="1393825" y="2133600"/>
          <p14:tracePt t="38364" x="1393825" y="2108200"/>
          <p14:tracePt t="38372" x="1409700" y="2073275"/>
          <p14:tracePt t="38381" x="1419225" y="2047875"/>
          <p14:tracePt t="38388" x="1427163" y="2014538"/>
          <p14:tracePt t="38398" x="1435100" y="2005013"/>
          <p14:tracePt t="38404" x="1452563" y="1971675"/>
          <p14:tracePt t="38411" x="1462088" y="1946275"/>
          <p14:tracePt t="38420" x="1470025" y="1928813"/>
          <p14:tracePt t="38428" x="1477963" y="1911350"/>
          <p14:tracePt t="38436" x="1487488" y="1895475"/>
          <p14:tracePt t="38444" x="1495425" y="1870075"/>
          <p14:tracePt t="38452" x="1495425" y="1860550"/>
          <p14:tracePt t="38460" x="1503363" y="1860550"/>
          <p14:tracePt t="38468" x="1503363" y="1852613"/>
          <p14:tracePt t="38476" x="1503363" y="1835150"/>
          <p14:tracePt t="38484" x="1512888" y="1819275"/>
          <p14:tracePt t="38500" x="1512888" y="1801813"/>
          <p14:tracePt t="38508" x="1520825" y="1784350"/>
          <p14:tracePt t="38516" x="1528763" y="1784350"/>
          <p14:tracePt t="38532" x="1528763" y="1776413"/>
          <p14:tracePt t="38547" x="1538288" y="1766888"/>
          <p14:tracePt t="38556" x="1546225" y="1766888"/>
          <p14:tracePt t="38581" x="1554163" y="1751013"/>
          <p14:tracePt t="38588" x="1563688" y="1733550"/>
          <p14:tracePt t="38598" x="1571625" y="1733550"/>
          <p14:tracePt t="38604" x="1579563" y="1725613"/>
          <p14:tracePt t="38612" x="1589088" y="1708150"/>
          <p14:tracePt t="38620" x="1606550" y="1690688"/>
          <p14:tracePt t="38629" x="1622425" y="1682750"/>
          <p14:tracePt t="38636" x="1622425" y="1674813"/>
          <p14:tracePt t="38644" x="1647825" y="1649413"/>
          <p14:tracePt t="38652" x="1682750" y="1614488"/>
          <p14:tracePt t="38660" x="1690688" y="1606550"/>
          <p14:tracePt t="38668" x="1708150" y="1597025"/>
          <p14:tracePt t="38684" x="1716088" y="1597025"/>
          <p14:tracePt t="38700" x="1733550" y="1581150"/>
          <p14:tracePt t="38724" x="1733550" y="1571625"/>
          <p14:tracePt t="38732" x="1741488" y="1571625"/>
          <p14:tracePt t="38748" x="1749425" y="1555750"/>
          <p14:tracePt t="38756" x="1758950" y="1546225"/>
          <p14:tracePt t="38764" x="1766888" y="1530350"/>
          <p14:tracePt t="38772" x="1776413" y="1520825"/>
          <p14:tracePt t="38781" x="1784350" y="1512888"/>
          <p14:tracePt t="38788" x="1792288" y="1504950"/>
          <p14:tracePt t="38797" x="1801813" y="1487488"/>
          <p14:tracePt t="38804" x="1809750" y="1477963"/>
          <p14:tracePt t="38812" x="1817688" y="1477963"/>
          <p14:tracePt t="38820" x="1817688" y="1470025"/>
          <p14:tracePt t="38829" x="1817688" y="1452563"/>
          <p14:tracePt t="38845" x="1835150" y="1444625"/>
          <p14:tracePt t="38852" x="1843088" y="1436688"/>
          <p14:tracePt t="38868" x="1852613" y="1427163"/>
          <p14:tracePt t="38876" x="1852613" y="1419225"/>
          <p14:tracePt t="38885" x="1860550" y="1411288"/>
          <p14:tracePt t="38892" x="1868488" y="1411288"/>
          <p14:tracePt t="38899" x="1878013" y="1401763"/>
          <p14:tracePt t="38908" x="1885950" y="1393825"/>
          <p14:tracePt t="38916" x="1893888" y="1393825"/>
          <p14:tracePt t="38924" x="1903413" y="1393825"/>
          <p14:tracePt t="38932" x="1911350" y="1385888"/>
          <p14:tracePt t="38940" x="1920875" y="1376363"/>
          <p14:tracePt t="38956" x="1928813" y="1376363"/>
          <p14:tracePt t="38972" x="1936750" y="1376363"/>
          <p14:tracePt t="38980" x="1946275" y="1376363"/>
          <p14:tracePt t="38988" x="1954213" y="1376363"/>
          <p14:tracePt t="38996" x="1962150" y="1368425"/>
          <p14:tracePt t="39012" x="1979613" y="1360488"/>
          <p14:tracePt t="39020" x="1979613" y="1350963"/>
          <p14:tracePt t="39028" x="1997075" y="1350963"/>
          <p14:tracePt t="39045" x="1997075" y="1343025"/>
          <p14:tracePt t="39052" x="2005013" y="1343025"/>
          <p14:tracePt t="39060" x="2022475" y="1333500"/>
          <p14:tracePt t="39076" x="2038350" y="1317625"/>
          <p14:tracePt t="39108" x="2047875" y="1308100"/>
          <p14:tracePt t="39116" x="2055813" y="1308100"/>
          <p14:tracePt t="39124" x="2073275" y="1308100"/>
          <p14:tracePt t="39132" x="2081213" y="1300163"/>
          <p14:tracePt t="39149" x="2116138" y="1292225"/>
          <p14:tracePt t="39156" x="2124075" y="1274763"/>
          <p14:tracePt t="39165" x="2149475" y="1266825"/>
          <p14:tracePt t="39181" x="2166938" y="1257300"/>
          <p14:tracePt t="39197" x="2182813" y="1249363"/>
          <p14:tracePt t="39220" x="2192338" y="1241425"/>
          <p14:tracePt t="39244" x="2200275" y="1231900"/>
          <p14:tracePt t="39252" x="2208213" y="1231900"/>
          <p14:tracePt t="39260" x="2225675" y="1231900"/>
          <p14:tracePt t="39268" x="2243138" y="1216025"/>
          <p14:tracePt t="39276" x="2251075" y="1216025"/>
          <p14:tracePt t="39284" x="2276475" y="1206500"/>
          <p14:tracePt t="39292" x="2286000" y="1198563"/>
          <p14:tracePt t="39300" x="2311400" y="1189038"/>
          <p14:tracePt t="39316" x="2336800" y="1181100"/>
          <p14:tracePt t="39324" x="2344738" y="1173163"/>
          <p14:tracePt t="39332" x="2344738" y="1163638"/>
          <p14:tracePt t="39340" x="2352675" y="1163638"/>
          <p14:tracePt t="39348" x="2370138" y="1155700"/>
          <p14:tracePt t="39356" x="2387600" y="1138238"/>
          <p14:tracePt t="39372" x="2405063" y="1130300"/>
          <p14:tracePt t="39381" x="2420938" y="1122363"/>
          <p14:tracePt t="39388" x="2438400" y="1104900"/>
          <p14:tracePt t="39397" x="2455863" y="1104900"/>
          <p14:tracePt t="39413" x="2481263" y="1104900"/>
          <p14:tracePt t="39420" x="2481263" y="1096963"/>
          <p14:tracePt t="39429" x="2489200" y="1096963"/>
          <p14:tracePt t="39444" x="2497138" y="1087438"/>
          <p14:tracePt t="39484" x="2506663" y="1087438"/>
          <p14:tracePt t="39500" x="2514600" y="1087438"/>
          <p14:tracePt t="39516" x="2524125" y="1087438"/>
          <p14:tracePt t="39524" x="2532063" y="1079500"/>
          <p14:tracePt t="39532" x="2549525" y="1079500"/>
          <p14:tracePt t="39540" x="2582863" y="1079500"/>
          <p14:tracePt t="39548" x="2600325" y="1069975"/>
          <p14:tracePt t="39556" x="2616200" y="1069975"/>
          <p14:tracePt t="39564" x="2633663" y="1069975"/>
          <p14:tracePt t="39572" x="2651125" y="1069975"/>
          <p14:tracePt t="39581" x="2668588" y="1062038"/>
          <p14:tracePt t="39684" x="2676525" y="1062038"/>
          <p14:tracePt t="39692" x="2684463" y="1062038"/>
          <p14:tracePt t="39700" x="2693988" y="1062038"/>
          <p14:tracePt t="39708" x="2701925" y="1062038"/>
          <p14:tracePt t="39724" x="2709863" y="1062038"/>
          <p14:tracePt t="39788" x="2719388" y="1062038"/>
          <p14:tracePt t="39820" x="2727325" y="1062038"/>
          <p14:tracePt t="39925" x="2727325" y="1069975"/>
          <p14:tracePt t="39941" x="2727325" y="1079500"/>
          <p14:tracePt t="39957" x="2735263" y="1087438"/>
          <p14:tracePt t="39981" x="2735263" y="1096963"/>
          <p14:tracePt t="40012" x="2735263" y="1104900"/>
          <p14:tracePt t="40068" x="2735263" y="1122363"/>
          <p14:tracePt t="40084" x="2735263" y="1130300"/>
          <p14:tracePt t="40116" x="2735263" y="1138238"/>
          <p14:tracePt t="40132" x="2735263" y="1155700"/>
          <p14:tracePt t="40180" x="2735263" y="1163638"/>
          <p14:tracePt t="40197" x="2735263" y="1173163"/>
          <p14:tracePt t="40204" x="2735263" y="1181100"/>
          <p14:tracePt t="40220" x="2735263" y="1189038"/>
          <p14:tracePt t="40228" x="2735263" y="1198563"/>
          <p14:tracePt t="40236" x="2735263" y="1206500"/>
          <p14:tracePt t="40244" x="2735263" y="1223963"/>
          <p14:tracePt t="40260" x="2735263" y="1231900"/>
          <p14:tracePt t="40276" x="2735263" y="1249363"/>
          <p14:tracePt t="40292" x="2735263" y="1257300"/>
          <p14:tracePt t="40300" x="2735263" y="1266825"/>
          <p14:tracePt t="40308" x="2735263" y="1274763"/>
          <p14:tracePt t="40324" x="2735263" y="1282700"/>
          <p14:tracePt t="40340" x="2735263" y="1292225"/>
          <p14:tracePt t="40356" x="2735263" y="1308100"/>
          <p14:tracePt t="40365" x="2735263" y="1317625"/>
          <p14:tracePt t="40381" x="2735263" y="1325563"/>
          <p14:tracePt t="40388" x="2735263" y="1343025"/>
          <p14:tracePt t="40396" x="2735263" y="1350963"/>
          <p14:tracePt t="40404" x="2735263" y="1360488"/>
          <p14:tracePt t="40413" x="2735263" y="1368425"/>
          <p14:tracePt t="40420" x="2735263" y="1385888"/>
          <p14:tracePt t="40429" x="2735263" y="1393825"/>
          <p14:tracePt t="40436" x="2727325" y="1401763"/>
          <p14:tracePt t="40444" x="2727325" y="1419225"/>
          <p14:tracePt t="40452" x="2719388" y="1436688"/>
          <p14:tracePt t="40460" x="2719388" y="1452563"/>
          <p14:tracePt t="40468" x="2709863" y="1462088"/>
          <p14:tracePt t="40476" x="2709863" y="1477963"/>
          <p14:tracePt t="40484" x="2701925" y="1487488"/>
          <p14:tracePt t="40492" x="2701925" y="1495425"/>
          <p14:tracePt t="40500" x="2693988" y="1512888"/>
          <p14:tracePt t="40509" x="2684463" y="1530350"/>
          <p14:tracePt t="40524" x="2676525" y="1555750"/>
          <p14:tracePt t="40532" x="2659063" y="1563688"/>
          <p14:tracePt t="40547" x="2659063" y="1571625"/>
          <p14:tracePt t="40556" x="2651125" y="1589088"/>
          <p14:tracePt t="40564" x="2641600" y="1597025"/>
          <p14:tracePt t="40572" x="2625725" y="1606550"/>
          <p14:tracePt t="40581" x="2625725" y="1622425"/>
          <p14:tracePt t="40588" x="2616200" y="1639888"/>
          <p14:tracePt t="40596" x="2600325" y="1665288"/>
          <p14:tracePt t="40604" x="2574925" y="1690688"/>
          <p14:tracePt t="40612" x="2549525" y="1708150"/>
          <p14:tracePt t="40620" x="2532063" y="1725613"/>
          <p14:tracePt t="40628" x="2514600" y="1751013"/>
          <p14:tracePt t="40636" x="2514600" y="1758950"/>
          <p14:tracePt t="40644" x="2489200" y="1776413"/>
          <p14:tracePt t="40652" x="2463800" y="1801813"/>
          <p14:tracePt t="40660" x="2455863" y="1819275"/>
          <p14:tracePt t="40668" x="2438400" y="1835150"/>
          <p14:tracePt t="40676" x="2413000" y="1852613"/>
          <p14:tracePt t="40684" x="2387600" y="1870075"/>
          <p14:tracePt t="40692" x="2379663" y="1878013"/>
          <p14:tracePt t="40700" x="2352675" y="1903413"/>
          <p14:tracePt t="40708" x="2336800" y="1920875"/>
          <p14:tracePt t="40716" x="2319338" y="1938338"/>
          <p14:tracePt t="40724" x="2286000" y="1954213"/>
          <p14:tracePt t="40731" x="2268538" y="1971675"/>
          <p14:tracePt t="40740" x="2260600" y="1989138"/>
          <p14:tracePt t="40756" x="2243138" y="2014538"/>
          <p14:tracePt t="40764" x="2235200" y="2022475"/>
          <p14:tracePt t="40772" x="2217738" y="2030413"/>
          <p14:tracePt t="40788" x="2200275" y="2055813"/>
          <p14:tracePt t="40813" x="2182813" y="2055813"/>
          <p14:tracePt t="40820" x="2174875" y="2065338"/>
          <p14:tracePt t="40836" x="2157413" y="2082800"/>
          <p14:tracePt t="40844" x="2149475" y="2090738"/>
          <p14:tracePt t="40852" x="2141538" y="2098675"/>
          <p14:tracePt t="40860" x="2124075" y="2116138"/>
          <p14:tracePt t="40868" x="2116138" y="2124075"/>
          <p14:tracePt t="40876" x="2098675" y="2141538"/>
          <p14:tracePt t="40884" x="2090738" y="2159000"/>
          <p14:tracePt t="40892" x="2065338" y="2184400"/>
          <p14:tracePt t="40900" x="2047875" y="2200275"/>
          <p14:tracePt t="40908" x="2038350" y="2200275"/>
          <p14:tracePt t="40916" x="2030413" y="2217738"/>
          <p14:tracePt t="40924" x="2022475" y="2235200"/>
          <p14:tracePt t="40932" x="2005013" y="2252663"/>
          <p14:tracePt t="40940" x="1997075" y="2260600"/>
          <p14:tracePt t="40948" x="1987550" y="2268538"/>
          <p14:tracePt t="40964" x="1987550" y="2278063"/>
          <p14:tracePt t="40972" x="1979613" y="2278063"/>
          <p14:tracePt t="40988" x="1979613" y="2293938"/>
          <p14:tracePt t="40997" x="1971675" y="2303463"/>
          <p14:tracePt t="41004" x="1971675" y="2311400"/>
          <p14:tracePt t="41011" x="1954213" y="2328863"/>
          <p14:tracePt t="41020" x="1946275" y="2344738"/>
          <p14:tracePt t="41028" x="1936750" y="2362200"/>
          <p14:tracePt t="41036" x="1936750" y="2371725"/>
          <p14:tracePt t="41045" x="1920875" y="2387600"/>
          <p14:tracePt t="41052" x="1920875" y="2405063"/>
          <p14:tracePt t="41060" x="1920875" y="2413000"/>
          <p14:tracePt t="41068" x="1911350" y="2438400"/>
          <p14:tracePt t="41076" x="1911350" y="2447925"/>
          <p14:tracePt t="41084" x="1911350" y="2463800"/>
          <p14:tracePt t="41092" x="1911350" y="2473325"/>
          <p14:tracePt t="41100" x="1911350" y="2498725"/>
          <p14:tracePt t="41108" x="1903413" y="2516188"/>
          <p14:tracePt t="41116" x="1903413" y="2532063"/>
          <p14:tracePt t="41124" x="1885950" y="2557463"/>
          <p14:tracePt t="41132" x="1885950" y="2574925"/>
          <p14:tracePt t="41140" x="1885950" y="2582863"/>
          <p14:tracePt t="41148" x="1878013" y="2592388"/>
          <p14:tracePt t="41164" x="1868488" y="2617788"/>
          <p14:tracePt t="41166" x="1860550" y="2633663"/>
          <p14:tracePt t="41172" x="1860550" y="2643188"/>
          <p14:tracePt t="41181" x="1852613" y="2660650"/>
          <p14:tracePt t="41197" x="1843088" y="2676525"/>
          <p14:tracePt t="41244" x="1835150" y="2693988"/>
          <p14:tracePt t="41276" x="1827213" y="2701925"/>
          <p14:tracePt t="41300" x="1817688" y="2701925"/>
          <p14:tracePt t="41308" x="1792288" y="2719388"/>
          <p14:tracePt t="41316" x="1792288" y="2727325"/>
          <p14:tracePt t="41324" x="1776413" y="2736850"/>
          <p14:tracePt t="41332" x="1741488" y="2752725"/>
          <p14:tracePt t="41340" x="1724025" y="2762250"/>
          <p14:tracePt t="41348" x="1690688" y="2778125"/>
          <p14:tracePt t="41356" x="1673225" y="2795588"/>
          <p14:tracePt t="41365" x="1647825" y="2805113"/>
          <p14:tracePt t="41372" x="1614488" y="2820988"/>
          <p14:tracePt t="41381" x="1579563" y="2838450"/>
          <p14:tracePt t="41388" x="1563688" y="2846388"/>
          <p14:tracePt t="41396" x="1538288" y="2855913"/>
          <p14:tracePt t="41404" x="1528763" y="2863850"/>
          <p14:tracePt t="41412" x="1503363" y="2871788"/>
          <p14:tracePt t="41420" x="1495425" y="2871788"/>
          <p14:tracePt t="41436" x="1487488" y="2881313"/>
          <p14:tracePt t="41621" x="1477963" y="2881313"/>
          <p14:tracePt t="41636" x="1470025" y="2881313"/>
          <p14:tracePt t="41646" x="1462088" y="2881313"/>
          <p14:tracePt t="41661" x="1435100" y="2871788"/>
          <p14:tracePt t="41669" x="1419225" y="2863850"/>
          <p14:tracePt t="41676" x="1393825" y="2838450"/>
          <p14:tracePt t="41684" x="1376363" y="2820988"/>
          <p14:tracePt t="41692" x="1350963" y="2778125"/>
          <p14:tracePt t="41700" x="1343025" y="2752725"/>
          <p14:tracePt t="41708" x="1333500" y="2711450"/>
          <p14:tracePt t="41716" x="1325563" y="2676525"/>
          <p14:tracePt t="41724" x="1325563" y="2643188"/>
          <p14:tracePt t="41732" x="1308100" y="2617788"/>
          <p14:tracePt t="41740" x="1308100" y="2600325"/>
          <p14:tracePt t="41748" x="1308100" y="2582863"/>
          <p14:tracePt t="41756" x="1308100" y="2557463"/>
          <p14:tracePt t="41764" x="1308100" y="2549525"/>
          <p14:tracePt t="41772" x="1308100" y="2524125"/>
          <p14:tracePt t="41782" x="1308100" y="2506663"/>
          <p14:tracePt t="41788" x="1308100" y="2498725"/>
          <p14:tracePt t="41797" x="1308100" y="2481263"/>
          <p14:tracePt t="41804" x="1308100" y="2463800"/>
          <p14:tracePt t="41812" x="1308100" y="2438400"/>
          <p14:tracePt t="41820" x="1317625" y="2430463"/>
          <p14:tracePt t="41829" x="1317625" y="2422525"/>
          <p14:tracePt t="41836" x="1325563" y="2387600"/>
          <p14:tracePt t="41845" x="1343025" y="2371725"/>
          <p14:tracePt t="41852" x="1350963" y="2344738"/>
          <p14:tracePt t="41860" x="1358900" y="2336800"/>
          <p14:tracePt t="41868" x="1376363" y="2311400"/>
          <p14:tracePt t="41876" x="1384300" y="2293938"/>
          <p14:tracePt t="41884" x="1401763" y="2260600"/>
          <p14:tracePt t="41892" x="1419225" y="2243138"/>
          <p14:tracePt t="41900" x="1435100" y="2209800"/>
          <p14:tracePt t="41908" x="1444625" y="2174875"/>
          <p14:tracePt t="41917" x="1470025" y="2141538"/>
          <p14:tracePt t="41924" x="1477963" y="2116138"/>
          <p14:tracePt t="41932" x="1487488" y="2082800"/>
          <p14:tracePt t="41940" x="1487488" y="2039938"/>
          <p14:tracePt t="41948" x="1503363" y="2005013"/>
          <p14:tracePt t="41956" x="1503363" y="1971675"/>
          <p14:tracePt t="41964" x="1503363" y="1954213"/>
          <p14:tracePt t="41972" x="1512888" y="1920875"/>
          <p14:tracePt t="41981" x="1520825" y="1885950"/>
          <p14:tracePt t="41988" x="1520825" y="1870075"/>
          <p14:tracePt t="41996" x="1520825" y="1852613"/>
          <p14:tracePt t="42004" x="1528763" y="1827213"/>
          <p14:tracePt t="42012" x="1538288" y="1827213"/>
          <p14:tracePt t="42020" x="1554163" y="1809750"/>
          <p14:tracePt t="42028" x="1563688" y="1801813"/>
          <p14:tracePt t="42036" x="1579563" y="1776413"/>
          <p14:tracePt t="42044" x="1589088" y="1758950"/>
          <p14:tracePt t="42052" x="1614488" y="1733550"/>
          <p14:tracePt t="42060" x="1631950" y="1716088"/>
          <p14:tracePt t="42068" x="1639888" y="1708150"/>
          <p14:tracePt t="42076" x="1665288" y="1682750"/>
          <p14:tracePt t="42084" x="1673225" y="1665288"/>
          <p14:tracePt t="42092" x="1690688" y="1649413"/>
          <p14:tracePt t="42100" x="1708150" y="1631950"/>
          <p14:tracePt t="42108" x="1716088" y="1622425"/>
          <p14:tracePt t="42116" x="1724025" y="1597025"/>
          <p14:tracePt t="42124" x="1741488" y="1571625"/>
          <p14:tracePt t="42132" x="1749425" y="1546225"/>
          <p14:tracePt t="42147" x="1766888" y="1530350"/>
          <p14:tracePt t="42149" x="1776413" y="1520825"/>
          <p14:tracePt t="42156" x="1784350" y="1495425"/>
          <p14:tracePt t="42164" x="1792288" y="1470025"/>
          <p14:tracePt t="42172" x="1817688" y="1436688"/>
          <p14:tracePt t="42181" x="1827213" y="1411288"/>
          <p14:tracePt t="42188" x="1827213" y="1401763"/>
          <p14:tracePt t="42197" x="1835150" y="1385888"/>
          <p14:tracePt t="42204" x="1835150" y="1360488"/>
          <p14:tracePt t="42220" x="1843088" y="1333500"/>
          <p14:tracePt t="42236" x="1852613" y="1325563"/>
          <p14:tracePt t="42252" x="1852613" y="1300163"/>
          <p14:tracePt t="42260" x="1860550" y="1292225"/>
          <p14:tracePt t="42268" x="1868488" y="1282700"/>
          <p14:tracePt t="42276" x="1878013" y="1266825"/>
          <p14:tracePt t="42284" x="1885950" y="1249363"/>
          <p14:tracePt t="42292" x="1893888" y="1223963"/>
          <p14:tracePt t="42300" x="1903413" y="1216025"/>
          <p14:tracePt t="42308" x="1911350" y="1206500"/>
          <p14:tracePt t="42316" x="1928813" y="1181100"/>
          <p14:tracePt t="42324" x="1936750" y="1173163"/>
          <p14:tracePt t="42332" x="1946275" y="1155700"/>
          <p14:tracePt t="42340" x="1962150" y="1138238"/>
          <p14:tracePt t="42348" x="1987550" y="1122363"/>
          <p14:tracePt t="42364" x="2012950" y="1104900"/>
          <p14:tracePt t="42372" x="2030413" y="1096963"/>
          <p14:tracePt t="42388" x="2065338" y="1096963"/>
          <p14:tracePt t="42397" x="2073275" y="1096963"/>
          <p14:tracePt t="42404" x="2106613" y="1096963"/>
          <p14:tracePt t="42412" x="2132013" y="1096963"/>
          <p14:tracePt t="42420" x="2174875" y="1096963"/>
          <p14:tracePt t="42428" x="2217738" y="1079500"/>
          <p14:tracePt t="42436" x="2260600" y="1079500"/>
          <p14:tracePt t="42444" x="2319338" y="1079500"/>
          <p14:tracePt t="42452" x="2362200" y="1079500"/>
          <p14:tracePt t="42460" x="2405063" y="1079500"/>
          <p14:tracePt t="42468" x="2438400" y="1079500"/>
          <p14:tracePt t="42476" x="2455863" y="1079500"/>
          <p14:tracePt t="42701" x="2481263" y="1069975"/>
          <p14:tracePt t="42710" x="2489200" y="1062038"/>
          <p14:tracePt t="42724" x="2514600" y="1054100"/>
          <p14:tracePt t="42732" x="2524125" y="1044575"/>
          <p14:tracePt t="42740" x="2557463" y="1028700"/>
          <p14:tracePt t="42756" x="2565400" y="1028700"/>
          <p14:tracePt t="42764" x="2582863" y="1028700"/>
          <p14:tracePt t="42772" x="2582863" y="1019175"/>
          <p14:tracePt t="42788" x="2590800" y="1019175"/>
          <p14:tracePt t="42844" x="2600325" y="1011238"/>
          <p14:tracePt t="42860" x="2608263" y="1011238"/>
          <p14:tracePt t="42868" x="2616200" y="1011238"/>
          <p14:tracePt t="42876" x="2633663" y="1003300"/>
          <p14:tracePt t="42884" x="2641600" y="993775"/>
          <p14:tracePt t="42892" x="2659063" y="993775"/>
          <p14:tracePt t="42900" x="2684463" y="985838"/>
          <p14:tracePt t="42908" x="2693988" y="985838"/>
          <p14:tracePt t="42916" x="2709863" y="977900"/>
          <p14:tracePt t="42924" x="2719388" y="977900"/>
          <p14:tracePt t="42948" x="2735263" y="968375"/>
          <p14:tracePt t="42956" x="2744788" y="968375"/>
          <p14:tracePt t="42965" x="2760663" y="968375"/>
          <p14:tracePt t="42972" x="2795588" y="960438"/>
          <p14:tracePt t="42981" x="2803525" y="960438"/>
          <p14:tracePt t="42988" x="2838450" y="952500"/>
          <p14:tracePt t="42997" x="2846388" y="952500"/>
          <p14:tracePt t="43004" x="2854325" y="952500"/>
          <p14:tracePt t="43036" x="2863850" y="942975"/>
          <p14:tracePt t="43068" x="2871788" y="935038"/>
          <p14:tracePt t="43092" x="2879725" y="925513"/>
          <p14:tracePt t="43100" x="2879725" y="917575"/>
          <p14:tracePt t="43116" x="2897188" y="900113"/>
          <p14:tracePt t="43141" x="2905125" y="892175"/>
          <p14:tracePt t="43156" x="2905125" y="884238"/>
          <p14:tracePt t="43164" x="2914650" y="874713"/>
          <p14:tracePt t="43172" x="2922588" y="874713"/>
          <p14:tracePt t="43181" x="2940050" y="866775"/>
          <p14:tracePt t="43188" x="2940050" y="858838"/>
          <p14:tracePt t="43197" x="2955925" y="849313"/>
          <p14:tracePt t="43204" x="2965450" y="841375"/>
          <p14:tracePt t="43212" x="2982913" y="833438"/>
          <p14:tracePt t="43220" x="2998788" y="823913"/>
          <p14:tracePt t="43236" x="2998788" y="815975"/>
          <p14:tracePt t="43245" x="3016250" y="808038"/>
          <p14:tracePt t="43252" x="3024188" y="808038"/>
          <p14:tracePt t="43260" x="3033713" y="808038"/>
          <p14:tracePt t="43268" x="3041650" y="798513"/>
          <p14:tracePt t="43276" x="3049588" y="790575"/>
          <p14:tracePt t="43292" x="3067050" y="790575"/>
          <p14:tracePt t="43300" x="3092450" y="781050"/>
          <p14:tracePt t="43308" x="3109913" y="781050"/>
          <p14:tracePt t="43316" x="3143250" y="773113"/>
          <p14:tracePt t="43324" x="3186113" y="773113"/>
          <p14:tracePt t="43332" x="3219450" y="773113"/>
          <p14:tracePt t="43340" x="3254375" y="773113"/>
          <p14:tracePt t="43348" x="3270250" y="773113"/>
          <p14:tracePt t="43356" x="3297238" y="755650"/>
          <p14:tracePt t="43364" x="3330575" y="755650"/>
          <p14:tracePt t="43372" x="3348038" y="755650"/>
          <p14:tracePt t="43381" x="3363913" y="755650"/>
          <p14:tracePt t="43388" x="3373438" y="755650"/>
          <p14:tracePt t="43396" x="3389313" y="755650"/>
          <p14:tracePt t="43404" x="3414713" y="747713"/>
          <p14:tracePt t="43412" x="3441700" y="739775"/>
          <p14:tracePt t="43420" x="3482975" y="722313"/>
          <p14:tracePt t="43428" x="3508375" y="722313"/>
          <p14:tracePt t="43436" x="3576638" y="696913"/>
          <p14:tracePt t="43444" x="3636963" y="696913"/>
          <p14:tracePt t="43452" x="3695700" y="688975"/>
          <p14:tracePt t="43460" x="3756025" y="679450"/>
          <p14:tracePt t="43468" x="3797300" y="671513"/>
          <p14:tracePt t="43476" x="3832225" y="663575"/>
          <p14:tracePt t="43484" x="3865563" y="663575"/>
          <p14:tracePt t="43492" x="3900488" y="654050"/>
          <p14:tracePt t="43508" x="3916363" y="646113"/>
          <p14:tracePt t="43516" x="3933825" y="646113"/>
          <p14:tracePt t="43524" x="3941763" y="636588"/>
          <p14:tracePt t="43532" x="3951288" y="636588"/>
          <p14:tracePt t="43540" x="3967163" y="628650"/>
          <p14:tracePt t="43556" x="3984625" y="628650"/>
          <p14:tracePt t="43564" x="4002088" y="628650"/>
          <p14:tracePt t="43572" x="4010025" y="620713"/>
          <p14:tracePt t="43588" x="4017963" y="620713"/>
          <p14:tracePt t="43597" x="4035425" y="620713"/>
          <p14:tracePt t="43620" x="4044950" y="620713"/>
          <p14:tracePt t="43717" x="4052888" y="620713"/>
          <p14:tracePt t="43733" x="4060825" y="620713"/>
          <p14:tracePt t="43741" x="4070350" y="620713"/>
          <p14:tracePt t="43756" x="4078288" y="620713"/>
          <p14:tracePt t="43772" x="4095750" y="620713"/>
          <p14:tracePt t="44349" x="4103688" y="620713"/>
          <p14:tracePt t="44366" x="4129088" y="620713"/>
          <p14:tracePt t="44373" x="4137025" y="620713"/>
          <p14:tracePt t="44380" x="4162425" y="620713"/>
          <p14:tracePt t="44388" x="4171950" y="620713"/>
          <p14:tracePt t="44397" x="4197350" y="620713"/>
          <p14:tracePt t="44404" x="4214813" y="620713"/>
          <p14:tracePt t="44420" x="4230688" y="620713"/>
          <p14:tracePt t="44428" x="4240213" y="620713"/>
          <p14:tracePt t="44444" x="4248150" y="620713"/>
          <p14:tracePt t="44452" x="4265613" y="620713"/>
          <p14:tracePt t="44476" x="4281488" y="620713"/>
          <p14:tracePt t="44484" x="4291013" y="620713"/>
          <p14:tracePt t="44492" x="4306888" y="620713"/>
          <p14:tracePt t="44500" x="4332288" y="620713"/>
          <p14:tracePt t="44508" x="4341813" y="620713"/>
          <p14:tracePt t="44516" x="4375150" y="620713"/>
          <p14:tracePt t="44524" x="4392613" y="620713"/>
          <p14:tracePt t="44532" x="4410075" y="620713"/>
          <p14:tracePt t="44540" x="4435475" y="628650"/>
          <p14:tracePt t="44548" x="4460875" y="636588"/>
          <p14:tracePt t="44556" x="4468813" y="636588"/>
          <p14:tracePt t="44564" x="4494213" y="636588"/>
          <p14:tracePt t="44572" x="4529138" y="636588"/>
          <p14:tracePt t="44581" x="4562475" y="646113"/>
          <p14:tracePt t="44588" x="4570413" y="646113"/>
          <p14:tracePt t="44597" x="4605338" y="646113"/>
          <p14:tracePt t="44604" x="4621213" y="654050"/>
          <p14:tracePt t="44611" x="4656138" y="654050"/>
          <p14:tracePt t="44620" x="4673600" y="654050"/>
          <p14:tracePt t="44628" x="4689475" y="654050"/>
          <p14:tracePt t="44636" x="4714875" y="671513"/>
          <p14:tracePt t="44652" x="4724400" y="671513"/>
          <p14:tracePt t="44660" x="4732338" y="671513"/>
          <p14:tracePt t="44668" x="4740275" y="671513"/>
          <p14:tracePt t="44676" x="4757738" y="671513"/>
          <p14:tracePt t="44684" x="4765675" y="671513"/>
          <p14:tracePt t="44692" x="4791075" y="679450"/>
          <p14:tracePt t="44700" x="4800600" y="679450"/>
          <p14:tracePt t="44708" x="4833938" y="679450"/>
          <p14:tracePt t="44716" x="4859338" y="688975"/>
          <p14:tracePt t="44724" x="4884738" y="688975"/>
          <p14:tracePt t="44732" x="4910138" y="688975"/>
          <p14:tracePt t="44740" x="4935538" y="704850"/>
          <p14:tracePt t="44748" x="4970463" y="704850"/>
          <p14:tracePt t="44756" x="4978400" y="714375"/>
          <p14:tracePt t="44764" x="5003800" y="714375"/>
          <p14:tracePt t="44772" x="5013325" y="714375"/>
          <p14:tracePt t="44781" x="5021263" y="714375"/>
          <p14:tracePt t="44788" x="5038725" y="714375"/>
          <p14:tracePt t="44796" x="5054600" y="714375"/>
          <p14:tracePt t="44804" x="5064125" y="722313"/>
          <p14:tracePt t="44811" x="5072063" y="722313"/>
          <p14:tracePt t="44820" x="5080000" y="722313"/>
          <p14:tracePt t="44828" x="5106988" y="722313"/>
          <p14:tracePt t="44836" x="5114925" y="722313"/>
          <p14:tracePt t="44844" x="5122863" y="722313"/>
          <p14:tracePt t="44852" x="5148263" y="722313"/>
          <p14:tracePt t="44860" x="5165725" y="730250"/>
          <p14:tracePt t="44868" x="5173663" y="739775"/>
          <p14:tracePt t="44876" x="5183188" y="739775"/>
          <p14:tracePt t="44884" x="5199063" y="747713"/>
          <p14:tracePt t="44892" x="5216525" y="755650"/>
          <p14:tracePt t="44900" x="5224463" y="755650"/>
          <p14:tracePt t="44908" x="5241925" y="765175"/>
          <p14:tracePt t="44924" x="5259388" y="765175"/>
          <p14:tracePt t="44932" x="5276850" y="781050"/>
          <p14:tracePt t="44940" x="5276850" y="790575"/>
          <p14:tracePt t="44947" x="5284788" y="790575"/>
          <p14:tracePt t="44956" x="5292725" y="798513"/>
          <p14:tracePt t="44964" x="5302250" y="798513"/>
          <p14:tracePt t="44972" x="5318125" y="815975"/>
          <p14:tracePt t="44981" x="5327650" y="823913"/>
          <p14:tracePt t="44997" x="5335588" y="823913"/>
          <p14:tracePt t="45004" x="5343525" y="841375"/>
          <p14:tracePt t="45011" x="5353050" y="849313"/>
          <p14:tracePt t="45020" x="5360988" y="858838"/>
          <p14:tracePt t="45036" x="5386388" y="884238"/>
          <p14:tracePt t="45052" x="5394325" y="884238"/>
          <p14:tracePt t="45060" x="5394325" y="900113"/>
          <p14:tracePt t="45068" x="5403850" y="917575"/>
          <p14:tracePt t="45084" x="5403850" y="935038"/>
          <p14:tracePt t="45092" x="5411788" y="942975"/>
          <p14:tracePt t="45100" x="5421313" y="952500"/>
          <p14:tracePt t="45108" x="5421313" y="960438"/>
          <p14:tracePt t="45124" x="5421313" y="968375"/>
          <p14:tracePt t="45132" x="5421313" y="977900"/>
          <p14:tracePt t="45140" x="5429250" y="977900"/>
          <p14:tracePt t="45148" x="5429250" y="985838"/>
          <p14:tracePt t="45156" x="5429250" y="1003300"/>
          <p14:tracePt t="45172" x="5437188" y="1028700"/>
          <p14:tracePt t="45188" x="5437188" y="1036638"/>
          <p14:tracePt t="45196" x="5437188" y="1054100"/>
          <p14:tracePt t="45204" x="5437188" y="1079500"/>
          <p14:tracePt t="45212" x="5437188" y="1087438"/>
          <p14:tracePt t="45220" x="5454650" y="1112838"/>
          <p14:tracePt t="45228" x="5454650" y="1122363"/>
          <p14:tracePt t="45236" x="5462588" y="1138238"/>
          <p14:tracePt t="45244" x="5462588" y="1147763"/>
          <p14:tracePt t="45252" x="5462588" y="1155700"/>
          <p14:tracePt t="45264" x="5462588" y="1181100"/>
          <p14:tracePt t="45268" x="5462588" y="1189038"/>
          <p14:tracePt t="45276" x="5462588" y="1198563"/>
          <p14:tracePt t="45284" x="5462588" y="1206500"/>
          <p14:tracePt t="45292" x="5472113" y="1223963"/>
          <p14:tracePt t="45300" x="5480050" y="1231900"/>
          <p14:tracePt t="45308" x="5497513" y="1257300"/>
          <p14:tracePt t="45316" x="5497513" y="1266825"/>
          <p14:tracePt t="45324" x="5505450" y="1282700"/>
          <p14:tracePt t="45332" x="5513388" y="1292225"/>
          <p14:tracePt t="45340" x="5522913" y="1308100"/>
          <p14:tracePt t="45348" x="5538788" y="1325563"/>
          <p14:tracePt t="45356" x="5538788" y="1333500"/>
          <p14:tracePt t="45364" x="5548313" y="1343025"/>
          <p14:tracePt t="45372" x="5565775" y="1360488"/>
          <p14:tracePt t="45381" x="5573713" y="1376363"/>
          <p14:tracePt t="45388" x="5581650" y="1393825"/>
          <p14:tracePt t="45397" x="5599113" y="1411288"/>
          <p14:tracePt t="45404" x="5607050" y="1436688"/>
          <p14:tracePt t="45411" x="5616575" y="1452563"/>
          <p14:tracePt t="45420" x="5624513" y="1462088"/>
          <p14:tracePt t="45428" x="5641975" y="1477963"/>
          <p14:tracePt t="45436" x="5649913" y="1495425"/>
          <p14:tracePt t="45444" x="5657850" y="1512888"/>
          <p14:tracePt t="45452" x="5667375" y="1520825"/>
          <p14:tracePt t="45460" x="5675313" y="1538288"/>
          <p14:tracePt t="45468" x="5683250" y="1546225"/>
          <p14:tracePt t="45484" x="5683250" y="1555750"/>
          <p14:tracePt t="45492" x="5692775" y="1581150"/>
          <p14:tracePt t="45500" x="5700713" y="1581150"/>
          <p14:tracePt t="45508" x="5708650" y="1589088"/>
          <p14:tracePt t="45516" x="5708650" y="1606550"/>
          <p14:tracePt t="45524" x="5708650" y="1614488"/>
          <p14:tracePt t="45532" x="5718175" y="1631950"/>
          <p14:tracePt t="45540" x="5718175" y="1649413"/>
          <p14:tracePt t="45548" x="5726113" y="1649413"/>
          <p14:tracePt t="45556" x="5735638" y="1682750"/>
          <p14:tracePt t="45572" x="5743575" y="1708150"/>
          <p14:tracePt t="45581" x="5751513" y="1733550"/>
          <p14:tracePt t="45588" x="5761038" y="1751013"/>
          <p14:tracePt t="45597" x="5776913" y="1776413"/>
          <p14:tracePt t="45604" x="5794375" y="1809750"/>
          <p14:tracePt t="45612" x="5802313" y="1827213"/>
          <p14:tracePt t="45620" x="5819775" y="1852613"/>
          <p14:tracePt t="45628" x="5837238" y="1885950"/>
          <p14:tracePt t="45636" x="5862638" y="1903413"/>
          <p14:tracePt t="45645" x="5870575" y="1928813"/>
          <p14:tracePt t="45652" x="5880100" y="1954213"/>
          <p14:tracePt t="45660" x="5905500" y="1979613"/>
          <p14:tracePt t="45668" x="5913438" y="1997075"/>
          <p14:tracePt t="45676" x="5921375" y="2022475"/>
          <p14:tracePt t="45684" x="5938838" y="2047875"/>
          <p14:tracePt t="45692" x="5956300" y="2073275"/>
          <p14:tracePt t="45700" x="5964238" y="2082800"/>
          <p14:tracePt t="45708" x="5964238" y="2108200"/>
          <p14:tracePt t="45716" x="5981700" y="2124075"/>
          <p14:tracePt t="45724" x="5989638" y="2149475"/>
          <p14:tracePt t="45732" x="6007100" y="2166938"/>
          <p14:tracePt t="45740" x="6024563" y="2184400"/>
          <p14:tracePt t="45748" x="6024563" y="2192338"/>
          <p14:tracePt t="45756" x="6032500" y="2217738"/>
          <p14:tracePt t="45764" x="6057900" y="2243138"/>
          <p14:tracePt t="45772" x="6065838" y="2260600"/>
          <p14:tracePt t="45781" x="6075363" y="2278063"/>
          <p14:tracePt t="45788" x="6091238" y="2293938"/>
          <p14:tracePt t="45796" x="6108700" y="2311400"/>
          <p14:tracePt t="45804" x="6108700" y="2336800"/>
          <p14:tracePt t="45811" x="6126163" y="2362200"/>
          <p14:tracePt t="45820" x="6142038" y="2387600"/>
          <p14:tracePt t="45828" x="6151563" y="2405063"/>
          <p14:tracePt t="45836" x="6167438" y="2430463"/>
          <p14:tracePt t="45844" x="6176963" y="2455863"/>
          <p14:tracePt t="45852" x="6184900" y="2473325"/>
          <p14:tracePt t="45860" x="6194425" y="2489200"/>
          <p14:tracePt t="45868" x="6210300" y="2524125"/>
          <p14:tracePt t="45876" x="6219825" y="2549525"/>
          <p14:tracePt t="45884" x="6219825" y="2574925"/>
          <p14:tracePt t="45892" x="6245225" y="2600325"/>
          <p14:tracePt t="45900" x="6253163" y="2608263"/>
          <p14:tracePt t="45908" x="6261100" y="2625725"/>
          <p14:tracePt t="45916" x="6270625" y="2643188"/>
          <p14:tracePt t="45924" x="6286500" y="2668588"/>
          <p14:tracePt t="45940" x="6286500" y="2676525"/>
          <p14:tracePt t="45948" x="6296025" y="2693988"/>
          <p14:tracePt t="45956" x="6303963" y="2693988"/>
          <p14:tracePt t="45964" x="6321425" y="2711450"/>
          <p14:tracePt t="45972" x="6321425" y="2727325"/>
          <p14:tracePt t="45981" x="6329363" y="2727325"/>
          <p14:tracePt t="45988" x="6338888" y="2744788"/>
          <p14:tracePt t="45997" x="6354763" y="2762250"/>
          <p14:tracePt t="46020" x="6364288" y="2770188"/>
          <p14:tracePt t="46028" x="6380163" y="2787650"/>
          <p14:tracePt t="46044" x="6397625" y="2795588"/>
          <p14:tracePt t="46052" x="6405563" y="2805113"/>
          <p14:tracePt t="46068" x="6430963" y="2820988"/>
          <p14:tracePt t="46084" x="6456363" y="2820988"/>
          <p14:tracePt t="46100" x="6473825" y="2820988"/>
          <p14:tracePt t="46108" x="6483350" y="2820988"/>
          <p14:tracePt t="46116" x="6491288" y="2820988"/>
          <p14:tracePt t="46124" x="6516688" y="2820988"/>
          <p14:tracePt t="46140" x="6524625" y="2820988"/>
          <p14:tracePt t="46148" x="6542088" y="2820988"/>
          <p14:tracePt t="46156" x="6550025" y="2820988"/>
          <p14:tracePt t="46164" x="6567488" y="2820988"/>
          <p14:tracePt t="46172" x="6575425" y="2805113"/>
          <p14:tracePt t="46181" x="6592888" y="2787650"/>
          <p14:tracePt t="46188" x="6600825" y="2770188"/>
          <p14:tracePt t="46197" x="6610350" y="2744788"/>
          <p14:tracePt t="46204" x="6626225" y="2719388"/>
          <p14:tracePt t="46212" x="6635750" y="2693988"/>
          <p14:tracePt t="46220" x="6643688" y="2668588"/>
          <p14:tracePt t="46228" x="6653213" y="2651125"/>
          <p14:tracePt t="46236" x="6661150" y="2625725"/>
          <p14:tracePt t="46244" x="6669088" y="2600325"/>
          <p14:tracePt t="46252" x="6669088" y="2582863"/>
          <p14:tracePt t="46260" x="6669088" y="2557463"/>
          <p14:tracePt t="46268" x="6669088" y="2541588"/>
          <p14:tracePt t="46276" x="6669088" y="2516188"/>
          <p14:tracePt t="46284" x="6669088" y="2489200"/>
          <p14:tracePt t="46292" x="6669088" y="2473325"/>
          <p14:tracePt t="46300" x="6669088" y="2447925"/>
          <p14:tracePt t="46308" x="6669088" y="2438400"/>
          <p14:tracePt t="46316" x="6669088" y="2413000"/>
          <p14:tracePt t="46324" x="6669088" y="2405063"/>
          <p14:tracePt t="46332" x="6669088" y="2397125"/>
          <p14:tracePt t="46340" x="6669088" y="2371725"/>
          <p14:tracePt t="46348" x="6669088" y="2362200"/>
          <p14:tracePt t="46356" x="6669088" y="2344738"/>
          <p14:tracePt t="46364" x="6669088" y="2336800"/>
          <p14:tracePt t="46372" x="6669088" y="2328863"/>
          <p14:tracePt t="46381" x="6669088" y="2303463"/>
          <p14:tracePt t="46388" x="6669088" y="2293938"/>
          <p14:tracePt t="46396" x="6661150" y="2268538"/>
          <p14:tracePt t="46404" x="6653213" y="2243138"/>
          <p14:tracePt t="46412" x="6635750" y="2209800"/>
          <p14:tracePt t="46420" x="6635750" y="2192338"/>
          <p14:tracePt t="46428" x="6618288" y="2174875"/>
          <p14:tracePt t="46436" x="6610350" y="2141538"/>
          <p14:tracePt t="46444" x="6592888" y="2116138"/>
          <p14:tracePt t="46452" x="6584950" y="2090738"/>
          <p14:tracePt t="46460" x="6575425" y="2073275"/>
          <p14:tracePt t="46468" x="6567488" y="2039938"/>
          <p14:tracePt t="46476" x="6542088" y="2014538"/>
          <p14:tracePt t="46484" x="6542088" y="1989138"/>
          <p14:tracePt t="46492" x="6542088" y="1971675"/>
          <p14:tracePt t="46500" x="6534150" y="1954213"/>
          <p14:tracePt t="46508" x="6516688" y="1928813"/>
          <p14:tracePt t="46516" x="6508750" y="1911350"/>
          <p14:tracePt t="46524" x="6499225" y="1895475"/>
          <p14:tracePt t="46532" x="6499225" y="1885950"/>
          <p14:tracePt t="46540" x="6491288" y="1870075"/>
          <p14:tracePt t="46548" x="6483350" y="1852613"/>
          <p14:tracePt t="46556" x="6465888" y="1835150"/>
          <p14:tracePt t="46564" x="6465888" y="1819275"/>
          <p14:tracePt t="46572" x="6465888" y="1801813"/>
          <p14:tracePt t="46581" x="6456363" y="1801813"/>
          <p14:tracePt t="46588" x="6448425" y="1766888"/>
          <p14:tracePt t="46597" x="6430963" y="1751013"/>
          <p14:tracePt t="46604" x="6423025" y="1733550"/>
          <p14:tracePt t="46611" x="6423025" y="1725613"/>
          <p14:tracePt t="46620" x="6423025" y="1708150"/>
          <p14:tracePt t="46628" x="6405563" y="1690688"/>
          <p14:tracePt t="46636" x="6397625" y="1665288"/>
          <p14:tracePt t="46644" x="6380163" y="1639888"/>
          <p14:tracePt t="46652" x="6364288" y="1606550"/>
          <p14:tracePt t="46660" x="6354763" y="1606550"/>
          <p14:tracePt t="46668" x="6346825" y="1571625"/>
          <p14:tracePt t="46676" x="6346825" y="1546225"/>
          <p14:tracePt t="46684" x="6321425" y="1530350"/>
          <p14:tracePt t="46692" x="6311900" y="1512888"/>
          <p14:tracePt t="46700" x="6303963" y="1495425"/>
          <p14:tracePt t="46708" x="6286500" y="1470025"/>
          <p14:tracePt t="46716" x="6270625" y="1462088"/>
          <p14:tracePt t="46724" x="6270625" y="1452563"/>
          <p14:tracePt t="46732" x="6253163" y="1427163"/>
          <p14:tracePt t="46740" x="6245225" y="1427163"/>
          <p14:tracePt t="46748" x="6235700" y="1411288"/>
          <p14:tracePt t="46756" x="6227763" y="1411288"/>
          <p14:tracePt t="46764" x="6219825" y="1401763"/>
          <p14:tracePt t="46781" x="6210300" y="1393825"/>
          <p14:tracePt t="46788" x="6194425" y="1385888"/>
          <p14:tracePt t="46797" x="6184900" y="1385888"/>
          <p14:tracePt t="46804" x="6176963" y="1376363"/>
          <p14:tracePt t="46812" x="6159500" y="1376363"/>
          <p14:tracePt t="46820" x="6134100" y="1368425"/>
          <p14:tracePt t="46828" x="6126163" y="1368425"/>
          <p14:tracePt t="46836" x="6108700" y="1360488"/>
          <p14:tracePt t="46844" x="6091238" y="1360488"/>
          <p14:tracePt t="46852" x="6075363" y="1350963"/>
          <p14:tracePt t="46860" x="6049963" y="1343025"/>
          <p14:tracePt t="46868" x="6040438" y="1343025"/>
          <p14:tracePt t="46876" x="6015038" y="1325563"/>
          <p14:tracePt t="46884" x="5997575" y="1317625"/>
          <p14:tracePt t="46892" x="5972175" y="1308100"/>
          <p14:tracePt t="46900" x="5956300" y="1300163"/>
          <p14:tracePt t="46908" x="5938838" y="1282700"/>
          <p14:tracePt t="46916" x="5913438" y="1274763"/>
          <p14:tracePt t="46924" x="5862638" y="1257300"/>
          <p14:tracePt t="46933" x="5837238" y="1241425"/>
          <p14:tracePt t="46940" x="5794375" y="1231900"/>
          <p14:tracePt t="46948" x="5743575" y="1198563"/>
          <p14:tracePt t="46956" x="5718175" y="1189038"/>
          <p14:tracePt t="46964" x="5692775" y="1173163"/>
          <p14:tracePt t="46972" x="5657850" y="1155700"/>
          <p14:tracePt t="46981" x="5649913" y="1155700"/>
          <p14:tracePt t="46988" x="5624513" y="1138238"/>
          <p14:tracePt t="46997" x="5591175" y="1122363"/>
          <p14:tracePt t="47004" x="5573713" y="1104900"/>
          <p14:tracePt t="47012" x="5548313" y="1096963"/>
          <p14:tracePt t="47020" x="5522913" y="1069975"/>
          <p14:tracePt t="47028" x="5513388" y="1062038"/>
          <p14:tracePt t="47036" x="5505450" y="1062038"/>
          <p14:tracePt t="47052" x="5487988" y="1054100"/>
          <p14:tracePt t="47060" x="5487988" y="1044575"/>
          <p14:tracePt t="47068" x="5472113" y="1036638"/>
          <p14:tracePt t="47261" x="5462588" y="1036638"/>
          <p14:tracePt t="47269" x="5462588" y="1044575"/>
          <p14:tracePt t="47277" x="5462588" y="1062038"/>
          <p14:tracePt t="47284" x="5462588" y="1079500"/>
          <p14:tracePt t="47293" x="5462588" y="1112838"/>
          <p14:tracePt t="47300" x="5472113" y="1138238"/>
          <p14:tracePt t="47309" x="5480050" y="1189038"/>
          <p14:tracePt t="47317" x="5505450" y="1241425"/>
          <p14:tracePt t="47324" x="5522913" y="1300163"/>
          <p14:tracePt t="47333" x="5548313" y="1376363"/>
          <p14:tracePt t="47340" x="5573713" y="1444625"/>
          <p14:tracePt t="47348" x="5591175" y="1520825"/>
          <p14:tracePt t="47356" x="5607050" y="1622425"/>
          <p14:tracePt t="47365" x="5641975" y="1700213"/>
          <p14:tracePt t="47372" x="5649913" y="1801813"/>
          <p14:tracePt t="47381" x="5683250" y="1885950"/>
          <p14:tracePt t="47388" x="5718175" y="1954213"/>
          <p14:tracePt t="47396" x="5751513" y="2014538"/>
          <p14:tracePt t="47404" x="5776913" y="2073275"/>
          <p14:tracePt t="47412" x="5811838" y="2116138"/>
          <p14:tracePt t="47420" x="5845175" y="2149475"/>
          <p14:tracePt t="47428" x="5862638" y="2174875"/>
          <p14:tracePt t="47436" x="5888038" y="2209800"/>
          <p14:tracePt t="47444" x="5905500" y="2235200"/>
          <p14:tracePt t="47452" x="5930900" y="2260600"/>
          <p14:tracePt t="47460" x="5964238" y="2286000"/>
          <p14:tracePt t="47468" x="5989638" y="2303463"/>
          <p14:tracePt t="47476" x="6024563" y="2328863"/>
          <p14:tracePt t="47484" x="6049963" y="2344738"/>
          <p14:tracePt t="47492" x="6075363" y="2362200"/>
          <p14:tracePt t="47500" x="6100763" y="2379663"/>
          <p14:tracePt t="47508" x="6126163" y="2387600"/>
          <p14:tracePt t="47516" x="6151563" y="2413000"/>
          <p14:tracePt t="47524" x="6184900" y="2430463"/>
          <p14:tracePt t="47532" x="6235700" y="2455863"/>
          <p14:tracePt t="47540" x="6261100" y="2473325"/>
          <p14:tracePt t="47548" x="6296025" y="2489200"/>
          <p14:tracePt t="47556" x="6321425" y="2506663"/>
          <p14:tracePt t="47566" x="6354763" y="2532063"/>
          <p14:tracePt t="47572" x="6372225" y="2549525"/>
          <p14:tracePt t="47582" x="6380163" y="2557463"/>
          <p14:tracePt t="47588" x="6397625" y="2566988"/>
          <p14:tracePt t="47596" x="6423025" y="2582863"/>
          <p14:tracePt t="47604" x="6440488" y="2600325"/>
          <p14:tracePt t="47612" x="6448425" y="2608263"/>
          <p14:tracePt t="47620" x="6456363" y="2625725"/>
          <p14:tracePt t="47628" x="6473825" y="2643188"/>
          <p14:tracePt t="47636" x="6491288" y="2660650"/>
          <p14:tracePt t="47644" x="6508750" y="2686050"/>
          <p14:tracePt t="47652" x="6508750" y="2693988"/>
          <p14:tracePt t="47660" x="6516688" y="2711450"/>
          <p14:tracePt t="47668" x="6542088" y="2736850"/>
          <p14:tracePt t="47676" x="6550025" y="2752725"/>
          <p14:tracePt t="47684" x="6559550" y="2762250"/>
          <p14:tracePt t="47692" x="6575425" y="2787650"/>
          <p14:tracePt t="47700" x="6584950" y="2805113"/>
          <p14:tracePt t="47708" x="6592888" y="2820988"/>
          <p14:tracePt t="47716" x="6592888" y="2830513"/>
          <p14:tracePt t="47724" x="6600825" y="2846388"/>
          <p14:tracePt t="47732" x="6610350" y="2846388"/>
          <p14:tracePt t="48004" x="6610350" y="2863850"/>
          <p14:tracePt t="48020" x="6610350" y="2881313"/>
          <p14:tracePt t="48028" x="6610350" y="2889250"/>
          <p14:tracePt t="48036" x="6610350" y="2897188"/>
          <p14:tracePt t="48045" x="6610350" y="2906713"/>
          <p14:tracePt t="48052" x="6610350" y="2932113"/>
          <p14:tracePt t="48060" x="6610350" y="2940050"/>
          <p14:tracePt t="48068" x="6610350" y="2957513"/>
          <p14:tracePt t="48076" x="6610350" y="2974975"/>
          <p14:tracePt t="48084" x="6610350" y="2982913"/>
          <p14:tracePt t="48092" x="6610350" y="2990850"/>
          <p14:tracePt t="48100" x="6610350" y="3008313"/>
          <p14:tracePt t="48108" x="6610350" y="3025775"/>
          <p14:tracePt t="48116" x="6610350" y="3041650"/>
          <p14:tracePt t="48124" x="6618288" y="3067050"/>
          <p14:tracePt t="48140" x="6618288" y="3084513"/>
          <p14:tracePt t="48150" x="6618288" y="3109913"/>
          <p14:tracePt t="48165" x="6618288" y="3135313"/>
          <p14:tracePt t="48172" x="6618288" y="3144838"/>
          <p14:tracePt t="48182" x="6618288" y="3152775"/>
          <p14:tracePt t="48188" x="6626225" y="3170238"/>
          <p14:tracePt t="48204" x="6626225" y="3186113"/>
          <p14:tracePt t="48213" x="6626225" y="3203575"/>
          <p14:tracePt t="48220" x="6635750" y="3211513"/>
          <p14:tracePt t="48229" x="6643688" y="3221038"/>
          <p14:tracePt t="48236" x="6643688" y="3238500"/>
          <p14:tracePt t="48252" x="6643688" y="3246438"/>
          <p14:tracePt t="48260" x="6643688" y="3263900"/>
          <p14:tracePt t="48268" x="6653213" y="3279775"/>
          <p14:tracePt t="48276" x="6653213" y="3289300"/>
          <p14:tracePt t="48284" x="6653213" y="3305175"/>
          <p14:tracePt t="48292" x="6653213" y="3322638"/>
          <p14:tracePt t="48300" x="6661150" y="3348038"/>
          <p14:tracePt t="48316" x="6669088" y="3365500"/>
          <p14:tracePt t="48324" x="6678613" y="3382963"/>
          <p14:tracePt t="48332" x="6686550" y="3390900"/>
          <p14:tracePt t="48340" x="6686550" y="3416300"/>
          <p14:tracePt t="48348" x="6694488" y="3424238"/>
          <p14:tracePt t="48364" x="6694488" y="3449638"/>
          <p14:tracePt t="48381" x="6694488" y="3459163"/>
          <p14:tracePt t="48387" x="6694488" y="3475038"/>
          <p14:tracePt t="48403" x="6694488" y="3484563"/>
          <p14:tracePt t="48412" x="6694488" y="3492500"/>
          <p14:tracePt t="48428" x="6694488" y="3502025"/>
          <p14:tracePt t="48444" x="6694488" y="3509963"/>
          <p14:tracePt t="48460" x="6694488" y="3517900"/>
          <p14:tracePt t="48491" x="6694488" y="3527425"/>
          <p14:tracePt t="48499" x="6694488" y="3535363"/>
          <p14:tracePt t="48507" x="6694488" y="3543300"/>
          <p14:tracePt t="48515" x="6694488" y="3552825"/>
          <p14:tracePt t="48523" x="6694488" y="3568700"/>
          <p14:tracePt t="48531" x="6694488" y="3578225"/>
          <p14:tracePt t="48540" x="6694488" y="3586163"/>
          <p14:tracePt t="48549" x="6694488" y="3603625"/>
          <p14:tracePt t="48556" x="6694488" y="3611563"/>
          <p14:tracePt t="48567" x="6694488" y="3619500"/>
          <p14:tracePt t="48573" x="6694488" y="3629025"/>
          <p14:tracePt t="48580" x="6694488" y="3636963"/>
          <p14:tracePt t="48589" x="6694488" y="3646488"/>
          <p14:tracePt t="48613" x="6694488" y="3662363"/>
          <p14:tracePt t="48901" x="6694488" y="3671888"/>
          <p14:tracePt t="48925" x="6686550" y="3671888"/>
          <p14:tracePt t="48941" x="6678613" y="3671888"/>
          <p14:tracePt t="48964" x="6669088" y="3671888"/>
          <p14:tracePt t="48972" x="6661150" y="3671888"/>
          <p14:tracePt t="49004" x="6653213" y="3671888"/>
          <p14:tracePt t="49020" x="6635750" y="3671888"/>
          <p14:tracePt t="49029" x="6626225" y="3679825"/>
          <p14:tracePt t="49044" x="6618288" y="3679825"/>
          <p14:tracePt t="49060" x="6610350" y="3687763"/>
          <p14:tracePt t="49197" x="6610350" y="3705225"/>
          <p14:tracePt t="49204" x="6618288" y="3705225"/>
          <p14:tracePt t="49220" x="6618288" y="3713163"/>
          <p14:tracePt t="49444" x="6626225" y="3722688"/>
          <p14:tracePt t="49500" x="6643688" y="3722688"/>
          <p14:tracePt t="49740" x="6643688" y="3730625"/>
          <p14:tracePt t="49981" x="6643688" y="3738563"/>
          <p14:tracePt t="50893" x="6643688" y="3756025"/>
          <p14:tracePt t="50909" x="6643688" y="3763963"/>
          <p14:tracePt t="50972" x="6643688" y="3773488"/>
          <p14:tracePt t="51252" x="6643688" y="3763963"/>
          <p14:tracePt t="51309" x="6635750" y="3756025"/>
          <p14:tracePt t="51325" x="6635750" y="3738563"/>
          <p14:tracePt t="51333" x="6618288" y="3713163"/>
          <p14:tracePt t="51340" x="6610350" y="3697288"/>
          <p14:tracePt t="51348" x="6610350" y="3687763"/>
          <p14:tracePt t="51356" x="6610350" y="3654425"/>
          <p14:tracePt t="51364" x="6600825" y="3619500"/>
          <p14:tracePt t="51372" x="6600825" y="3578225"/>
          <p14:tracePt t="51381" x="6600825" y="3509963"/>
          <p14:tracePt t="51388" x="6600825" y="3408363"/>
          <p14:tracePt t="51397" x="6600825" y="3305175"/>
          <p14:tracePt t="51404" x="6643688" y="3178175"/>
          <p14:tracePt t="51412" x="6704013" y="3025775"/>
          <p14:tracePt t="51420" x="6754813" y="2897188"/>
          <p14:tracePt t="51429" x="6813550" y="2762250"/>
          <p14:tracePt t="51436" x="6873875" y="2651125"/>
          <p14:tracePt t="51444" x="6932613" y="2532063"/>
          <p14:tracePt t="51452" x="6992938" y="2438400"/>
          <p14:tracePt t="51460" x="7043738" y="2344738"/>
          <p14:tracePt t="51468" x="7085013" y="2286000"/>
          <p14:tracePt t="51476" x="7153275" y="2217738"/>
          <p14:tracePt t="51484" x="7196138" y="2174875"/>
          <p14:tracePt t="51492" x="7246938" y="2149475"/>
          <p14:tracePt t="51500" x="7281863" y="2133600"/>
          <p14:tracePt t="51508" x="7289800" y="2124075"/>
          <p14:tracePt t="51516" x="7315200" y="2108200"/>
          <p14:tracePt t="51556" x="7323138" y="2108200"/>
          <p14:tracePt t="51581" x="7332663" y="2108200"/>
          <p14:tracePt t="51636" x="7348538" y="2108200"/>
          <p14:tracePt t="51724" x="7358063" y="2108200"/>
          <p14:tracePt t="51733" x="7373938" y="2108200"/>
          <p14:tracePt t="51740" x="7400925" y="2108200"/>
          <p14:tracePt t="51748" x="7426325" y="2108200"/>
          <p14:tracePt t="51756" x="7459663" y="2108200"/>
          <p14:tracePt t="51764" x="7502525" y="2108200"/>
          <p14:tracePt t="51772" x="7561263" y="2108200"/>
          <p14:tracePt t="51781" x="7629525" y="2108200"/>
          <p14:tracePt t="51788" x="7715250" y="2108200"/>
          <p14:tracePt t="51797" x="7816850" y="2108200"/>
          <p14:tracePt t="51804" x="7926388" y="2108200"/>
          <p14:tracePt t="51811" x="8029575" y="2108200"/>
          <p14:tracePt t="51820" x="8131175" y="2108200"/>
          <p14:tracePt t="51828" x="8240713" y="2108200"/>
          <p14:tracePt t="51836" x="8351838" y="2108200"/>
          <p14:tracePt t="51844" x="8435975" y="2108200"/>
          <p14:tracePt t="51852" x="8513763" y="2124075"/>
          <p14:tracePt t="51860" x="8580438" y="2124075"/>
          <p14:tracePt t="51868" x="8597900" y="2124075"/>
          <p14:tracePt t="52140" x="8605838" y="2124075"/>
          <p14:tracePt t="52172" x="8623300" y="2124075"/>
          <p14:tracePt t="52181" x="8632825" y="2108200"/>
          <p14:tracePt t="52188" x="8648700" y="2108200"/>
          <p14:tracePt t="52197" x="8674100" y="2108200"/>
          <p14:tracePt t="52204" x="8716963" y="2098675"/>
          <p14:tracePt t="52212" x="8785225" y="2098675"/>
          <p14:tracePt t="52220" x="8843963" y="2098675"/>
          <p14:tracePt t="52229" x="8947150" y="2098675"/>
          <p14:tracePt t="52236" x="9039225" y="2098675"/>
          <p14:tracePt t="52245" x="9167813" y="2098675"/>
          <p14:tracePt t="52252" x="9312275" y="2098675"/>
          <p14:tracePt t="52260" x="9439275" y="2098675"/>
          <p14:tracePt t="52268" x="9591675" y="2098675"/>
          <p14:tracePt t="52276" x="9720263" y="2098675"/>
          <p14:tracePt t="52284" x="9872663" y="2098675"/>
          <p14:tracePt t="52292" x="9983788" y="2098675"/>
          <p14:tracePt t="52300" x="10085388" y="2098675"/>
          <p14:tracePt t="52308" x="10186988" y="2098675"/>
          <p14:tracePt t="52316" x="10271125" y="2098675"/>
          <p14:tracePt t="52324" x="10339388" y="2098675"/>
          <p14:tracePt t="52332" x="10425113" y="2098675"/>
          <p14:tracePt t="52340" x="10483850" y="2098675"/>
          <p14:tracePt t="52348" x="10544175" y="2098675"/>
          <p14:tracePt t="52356" x="10612438" y="2098675"/>
          <p14:tracePt t="52364" x="10653713" y="2098675"/>
          <p14:tracePt t="52372" x="10696575" y="2098675"/>
          <p14:tracePt t="52381" x="10721975" y="2098675"/>
          <p14:tracePt t="52388" x="10747375" y="2098675"/>
          <p14:tracePt t="52397" x="10756900" y="2098675"/>
          <p14:tracePt t="52404" x="10782300" y="2098675"/>
          <p14:tracePt t="52413" x="10790238" y="2098675"/>
          <p14:tracePt t="52429" x="10815638" y="2098675"/>
          <p14:tracePt t="52436" x="10823575" y="2098675"/>
          <p14:tracePt t="52444" x="10841038" y="2090738"/>
          <p14:tracePt t="52452" x="10858500" y="2090738"/>
          <p14:tracePt t="52877" x="10848975" y="2090738"/>
          <p14:tracePt t="52885" x="10833100" y="2090738"/>
          <p14:tracePt t="52892" x="10815638" y="2090738"/>
          <p14:tracePt t="52901" x="10798175" y="2090738"/>
          <p14:tracePt t="52908" x="10772775" y="2090738"/>
          <p14:tracePt t="52916" x="10729913" y="2098675"/>
          <p14:tracePt t="52924" x="10696575" y="2108200"/>
          <p14:tracePt t="52932" x="10637838" y="2108200"/>
          <p14:tracePt t="52940" x="10585450" y="2124075"/>
          <p14:tracePt t="52948" x="10518775" y="2133600"/>
          <p14:tracePt t="52956" x="10442575" y="2133600"/>
          <p14:tracePt t="52965" x="10382250" y="2149475"/>
          <p14:tracePt t="52972" x="10313988" y="2159000"/>
          <p14:tracePt t="52981" x="10237788" y="2174875"/>
          <p14:tracePt t="52988" x="10179050" y="2184400"/>
          <p14:tracePt t="52997" x="10118725" y="2184400"/>
          <p14:tracePt t="53004" x="10059988" y="2200275"/>
          <p14:tracePt t="53012" x="10009188" y="2217738"/>
          <p14:tracePt t="53020" x="9966325" y="2235200"/>
          <p14:tracePt t="53029" x="9906000" y="2252663"/>
          <p14:tracePt t="53036" x="9855200" y="2260600"/>
          <p14:tracePt t="53044" x="9796463" y="2278063"/>
          <p14:tracePt t="53052" x="9736138" y="2311400"/>
          <p14:tracePt t="53060" x="9659938" y="2311400"/>
          <p14:tracePt t="53068" x="9601200" y="2328863"/>
          <p14:tracePt t="53076" x="9523413" y="2362200"/>
          <p14:tracePt t="53084" x="9439275" y="2379663"/>
          <p14:tracePt t="53092" x="9363075" y="2405063"/>
          <p14:tracePt t="53100" x="9261475" y="2430463"/>
          <p14:tracePt t="53108" x="9175750" y="2463800"/>
          <p14:tracePt t="53116" x="9082088" y="2489200"/>
          <p14:tracePt t="53124" x="8980488" y="2524125"/>
          <p14:tracePt t="53132" x="8894763" y="2541588"/>
          <p14:tracePt t="53148" x="8759825" y="2592388"/>
          <p14:tracePt t="53156" x="8658225" y="2625725"/>
          <p14:tracePt t="53164" x="8589963" y="2651125"/>
          <p14:tracePt t="53172" x="8504238" y="2686050"/>
          <p14:tracePt t="53182" x="8428038" y="2719388"/>
          <p14:tracePt t="53188" x="8326438" y="2762250"/>
          <p14:tracePt t="53196" x="8250238" y="2805113"/>
          <p14:tracePt t="53204" x="8156575" y="2855913"/>
          <p14:tracePt t="53212" x="8070850" y="2881313"/>
          <p14:tracePt t="53220" x="7977188" y="2932113"/>
          <p14:tracePt t="53229" x="7859713" y="2965450"/>
          <p14:tracePt t="53236" x="7756525" y="3000375"/>
          <p14:tracePt t="53244" x="7637463" y="3041650"/>
          <p14:tracePt t="53252" x="7535863" y="3094038"/>
          <p14:tracePt t="53260" x="7459663" y="3135313"/>
          <p14:tracePt t="53268" x="7383463" y="3160713"/>
          <p14:tracePt t="53276" x="7332663" y="3195638"/>
          <p14:tracePt t="53284" x="7297738" y="3211513"/>
          <p14:tracePt t="53292" x="7264400" y="3246438"/>
          <p14:tracePt t="53300" x="7246938" y="3254375"/>
          <p14:tracePt t="53308" x="7229475" y="3279775"/>
          <p14:tracePt t="53316" x="7213600" y="3314700"/>
          <p14:tracePt t="53324" x="7196138" y="3348038"/>
          <p14:tracePt t="53332" x="7178675" y="3398838"/>
          <p14:tracePt t="53340" x="7178675" y="3424238"/>
          <p14:tracePt t="53348" x="7153275" y="3475038"/>
          <p14:tracePt t="53356" x="7145338" y="3502025"/>
          <p14:tracePt t="53364" x="7137400" y="3535363"/>
          <p14:tracePt t="53372" x="7102475" y="3586163"/>
          <p14:tracePt t="53382" x="7077075" y="3619500"/>
          <p14:tracePt t="53388" x="7051675" y="3671888"/>
          <p14:tracePt t="53397" x="7034213" y="3697288"/>
          <p14:tracePt t="53404" x="7018338" y="3730625"/>
          <p14:tracePt t="53412" x="6992938" y="3773488"/>
          <p14:tracePt t="53420" x="6975475" y="3824288"/>
          <p14:tracePt t="53428" x="6950075" y="3857625"/>
          <p14:tracePt t="53436" x="6924675" y="3900488"/>
          <p14:tracePt t="53444" x="6889750" y="3935413"/>
          <p14:tracePt t="53452" x="6864350" y="3986213"/>
          <p14:tracePt t="53460" x="6848475" y="4019550"/>
          <p14:tracePt t="53468" x="6805613" y="4062413"/>
          <p14:tracePt t="53476" x="6770688" y="4095750"/>
          <p14:tracePt t="53484" x="6754813" y="4113213"/>
          <p14:tracePt t="53492" x="6719888" y="4146550"/>
          <p14:tracePt t="53500" x="6694488" y="4171950"/>
          <p14:tracePt t="53508" x="6678613" y="4189413"/>
          <p14:tracePt t="53516" x="6635750" y="4206875"/>
          <p14:tracePt t="53524" x="6610350" y="4232275"/>
          <p14:tracePt t="53532" x="6559550" y="4257675"/>
          <p14:tracePt t="53540" x="6524625" y="4291013"/>
          <p14:tracePt t="53548" x="6483350" y="4316413"/>
          <p14:tracePt t="53556" x="6465888" y="4325938"/>
          <p14:tracePt t="53565" x="6430963" y="4341813"/>
          <p14:tracePt t="53572" x="6389688" y="4368800"/>
          <p14:tracePt t="53581" x="6380163" y="4376738"/>
          <p14:tracePt t="53588" x="6346825" y="4384675"/>
          <p14:tracePt t="53597" x="6329363" y="4402138"/>
          <p14:tracePt t="53604" x="6303963" y="4402138"/>
          <p14:tracePt t="53772" x="6311900" y="4402138"/>
          <p14:tracePt t="53853" x="6321425" y="4402138"/>
          <p14:tracePt t="53861" x="6338888" y="4402138"/>
          <p14:tracePt t="53869" x="6354763" y="4402138"/>
          <p14:tracePt t="53877" x="6380163" y="4402138"/>
          <p14:tracePt t="53884" x="6423025" y="4419600"/>
          <p14:tracePt t="53892" x="6456363" y="4419600"/>
          <p14:tracePt t="53900" x="6508750" y="4445000"/>
          <p14:tracePt t="53908" x="6534150" y="4445000"/>
          <p14:tracePt t="53916" x="6584950" y="4460875"/>
          <p14:tracePt t="53924" x="6592888" y="4470400"/>
          <p14:tracePt t="53932" x="6618288" y="4478338"/>
          <p14:tracePt t="54061" x="6618288" y="4486275"/>
          <p14:tracePt t="54117" x="6592888" y="4486275"/>
          <p14:tracePt t="54181" x="6584950" y="4486275"/>
          <p14:tracePt t="54197" x="6584950" y="4478338"/>
          <p14:tracePt t="54236" x="6575425" y="4470400"/>
          <p14:tracePt t="54413" x="6575425" y="4460875"/>
          <p14:tracePt t="54460" x="6584950" y="4452938"/>
          <p14:tracePt t="54484" x="6584950" y="4435475"/>
          <p14:tracePt t="54492" x="6584950" y="4427538"/>
          <p14:tracePt t="54500" x="6584950" y="4402138"/>
          <p14:tracePt t="54508" x="6584950" y="4384675"/>
          <p14:tracePt t="54516" x="6584950" y="4359275"/>
          <p14:tracePt t="54524" x="6584950" y="4300538"/>
          <p14:tracePt t="54532" x="6584950" y="4249738"/>
          <p14:tracePt t="54540" x="6584950" y="4146550"/>
          <p14:tracePt t="54548" x="6584950" y="4037013"/>
          <p14:tracePt t="54556" x="6584950" y="3951288"/>
          <p14:tracePt t="54564" x="6559550" y="3832225"/>
          <p14:tracePt t="54572" x="6524625" y="3713163"/>
          <p14:tracePt t="54581" x="6483350" y="3611563"/>
          <p14:tracePt t="54588" x="6430963" y="3492500"/>
          <p14:tracePt t="54598" x="6346825" y="3373438"/>
          <p14:tracePt t="54604" x="6278563" y="3271838"/>
          <p14:tracePt t="54612" x="6176963" y="3144838"/>
          <p14:tracePt t="54620" x="6075363" y="3041650"/>
          <p14:tracePt t="54629" x="5921375" y="2906713"/>
          <p14:tracePt t="54636" x="5819775" y="2795588"/>
          <p14:tracePt t="54644" x="5675313" y="2693988"/>
          <p14:tracePt t="54652" x="5522913" y="2566988"/>
          <p14:tracePt t="54660" x="5343525" y="2455863"/>
          <p14:tracePt t="54668" x="5224463" y="2371725"/>
          <p14:tracePt t="54676" x="5089525" y="2293938"/>
          <p14:tracePt t="54684" x="4945063" y="2184400"/>
          <p14:tracePt t="54692" x="4843463" y="2133600"/>
          <p14:tracePt t="54700" x="4749800" y="2073275"/>
          <p14:tracePt t="54709" x="4646613" y="2014538"/>
          <p14:tracePt t="54716" x="4537075" y="1971675"/>
          <p14:tracePt t="54724" x="4460875" y="1938338"/>
          <p14:tracePt t="54732" x="4375150" y="1903413"/>
          <p14:tracePt t="54740" x="4324350" y="1885950"/>
          <p14:tracePt t="54748" x="4265613" y="1852613"/>
          <p14:tracePt t="54756" x="4214813" y="1835150"/>
          <p14:tracePt t="54764" x="4154488" y="1801813"/>
          <p14:tracePt t="54772" x="4121150" y="1784350"/>
          <p14:tracePt t="54782" x="4052888" y="1741488"/>
          <p14:tracePt t="54788" x="4002088" y="1708150"/>
          <p14:tracePt t="54798" x="3925888" y="1682750"/>
          <p14:tracePt t="54804" x="3865563" y="1639888"/>
          <p14:tracePt t="54812" x="3789363" y="1589088"/>
          <p14:tracePt t="54820" x="3713163" y="1546225"/>
          <p14:tracePt t="54829" x="3636963" y="1512888"/>
          <p14:tracePt t="54836" x="3533775" y="1462088"/>
          <p14:tracePt t="54844" x="3441700" y="1427163"/>
          <p14:tracePt t="54852" x="3355975" y="1411288"/>
          <p14:tracePt t="54860" x="3287713" y="1385888"/>
          <p14:tracePt t="54868" x="3203575" y="1385888"/>
          <p14:tracePt t="54876" x="3143250" y="1376363"/>
          <p14:tracePt t="54884" x="3092450" y="1376363"/>
          <p14:tracePt t="54892" x="3059113" y="1376363"/>
          <p14:tracePt t="54900" x="3024188" y="1376363"/>
          <p14:tracePt t="54908" x="3016250" y="1376363"/>
          <p14:tracePt t="54916" x="2982913" y="1376363"/>
          <p14:tracePt t="54924" x="2955925" y="1385888"/>
          <p14:tracePt t="54932" x="2897188" y="1427163"/>
          <p14:tracePt t="54940" x="2863850" y="1444625"/>
          <p14:tracePt t="54948" x="2795588" y="1495425"/>
          <p14:tracePt t="54956" x="2719388" y="1538288"/>
          <p14:tracePt t="54965" x="2633663" y="1597025"/>
          <p14:tracePt t="54972" x="2565400" y="1639888"/>
          <p14:tracePt t="54981" x="2514600" y="1657350"/>
          <p14:tracePt t="54988" x="2455863" y="1690688"/>
          <p14:tracePt t="54996" x="2420938" y="1700213"/>
          <p14:tracePt t="55004" x="2362200" y="1733550"/>
          <p14:tracePt t="55012" x="2327275" y="1741488"/>
          <p14:tracePt t="55020" x="2293938" y="1758950"/>
          <p14:tracePt t="55029" x="2286000" y="1758950"/>
          <p14:tracePt t="55036" x="2268538" y="1766888"/>
          <p14:tracePt t="55044" x="2251075" y="1776413"/>
          <p14:tracePt t="55060" x="2225675" y="1784350"/>
          <p14:tracePt t="55068" x="2200275" y="1793875"/>
          <p14:tracePt t="55076" x="2157413" y="1819275"/>
          <p14:tracePt t="55084" x="2081213" y="1844675"/>
          <p14:tracePt t="55092" x="2022475" y="1878013"/>
          <p14:tracePt t="55100" x="1971675" y="1885950"/>
          <p14:tracePt t="55108" x="1911350" y="1911350"/>
          <p14:tracePt t="55116" x="1885950" y="1920875"/>
          <p14:tracePt t="55124" x="1860550" y="1938338"/>
          <p14:tracePt t="55132" x="1835150" y="1963738"/>
          <p14:tracePt t="55140" x="1835150" y="1971675"/>
          <p14:tracePt t="55149" x="1835150" y="1979613"/>
          <p14:tracePt t="55164" x="1835150" y="1997075"/>
          <p14:tracePt t="55172" x="1835150" y="2014538"/>
          <p14:tracePt t="55181" x="1843088" y="2022475"/>
          <p14:tracePt t="55188" x="1860550" y="2030413"/>
          <p14:tracePt t="55198" x="1878013" y="2047875"/>
          <p14:tracePt t="55204" x="1893888" y="2065338"/>
          <p14:tracePt t="55212" x="1903413" y="2082800"/>
          <p14:tracePt t="55220" x="1920875" y="2090738"/>
          <p14:tracePt t="55229" x="1936750" y="2108200"/>
          <p14:tracePt t="55236" x="1946275" y="2116138"/>
          <p14:tracePt t="55244" x="1946275" y="2124075"/>
          <p14:tracePt t="55252" x="1979613" y="2124075"/>
          <p14:tracePt t="55260" x="1979613" y="2133600"/>
          <p14:tracePt t="55268" x="2005013" y="2133600"/>
          <p14:tracePt t="55276" x="2012950" y="2133600"/>
          <p14:tracePt t="55292" x="2022475" y="2133600"/>
          <p14:tracePt t="55300" x="2038350" y="2133600"/>
          <p14:tracePt t="55316" x="2047875" y="2133600"/>
          <p14:tracePt t="55324" x="2055813" y="2133600"/>
          <p14:tracePt t="55356" x="2065338" y="2124075"/>
          <p14:tracePt t="55364" x="2073275" y="2124075"/>
          <p14:tracePt t="55372" x="2081213" y="2108200"/>
          <p14:tracePt t="55380" x="2090738" y="2108200"/>
          <p14:tracePt t="55388" x="2098675" y="2108200"/>
          <p14:tracePt t="55396" x="2106613" y="2098675"/>
          <p14:tracePt t="55404" x="2116138" y="2090738"/>
          <p14:tracePt t="55413" x="2132013" y="2082800"/>
          <p14:tracePt t="55420" x="2141538" y="2065338"/>
          <p14:tracePt t="55428" x="2149475" y="2055813"/>
          <p14:tracePt t="55436" x="2166938" y="2039938"/>
          <p14:tracePt t="55444" x="2174875" y="2039938"/>
          <p14:tracePt t="55452" x="2174875" y="2030413"/>
          <p14:tracePt t="55460" x="2182813" y="2022475"/>
          <p14:tracePt t="55468" x="2192338" y="2022475"/>
          <p14:tracePt t="55476" x="2200275" y="2014538"/>
          <p14:tracePt t="55484" x="2208213" y="2005013"/>
          <p14:tracePt t="55492" x="2225675" y="2005013"/>
          <p14:tracePt t="55500" x="2243138" y="1997075"/>
          <p14:tracePt t="55508" x="2268538" y="1997075"/>
          <p14:tracePt t="55516" x="2276475" y="1997075"/>
          <p14:tracePt t="55524" x="2286000" y="1997075"/>
          <p14:tracePt t="55532" x="2301875" y="1989138"/>
          <p14:tracePt t="55556" x="2311400" y="1989138"/>
          <p14:tracePt t="55693" x="2319338" y="1989138"/>
          <p14:tracePt t="55699" x="2319338" y="1979613"/>
          <p14:tracePt t="55708" x="2319338" y="1963738"/>
          <p14:tracePt t="55716" x="2344738" y="1928813"/>
          <p14:tracePt t="55724" x="2362200" y="1920875"/>
          <p14:tracePt t="55732" x="2387600" y="1870075"/>
          <p14:tracePt t="55740" x="2420938" y="1835150"/>
          <p14:tracePt t="55747" x="2471738" y="1793875"/>
          <p14:tracePt t="55756" x="2532063" y="1741488"/>
          <p14:tracePt t="55764" x="2582863" y="1690688"/>
          <p14:tracePt t="55772" x="2625725" y="1639888"/>
          <p14:tracePt t="55781" x="2659063" y="1597025"/>
          <p14:tracePt t="55788" x="2693988" y="1546225"/>
          <p14:tracePt t="55797" x="2709863" y="1512888"/>
          <p14:tracePt t="55804" x="2719388" y="1477963"/>
          <p14:tracePt t="55812" x="2735263" y="1452563"/>
          <p14:tracePt t="55820" x="2735263" y="1436688"/>
          <p14:tracePt t="55828" x="2735263" y="1419225"/>
          <p14:tracePt t="55836" x="2744788" y="1393825"/>
          <p14:tracePt t="55844" x="2760663" y="1385888"/>
          <p14:tracePt t="55852" x="2778125" y="1376363"/>
          <p14:tracePt t="55860" x="2795588" y="1368425"/>
          <p14:tracePt t="55868" x="2803525" y="1368425"/>
          <p14:tracePt t="55876" x="2838450" y="1343025"/>
          <p14:tracePt t="55884" x="2854325" y="1333500"/>
          <p14:tracePt t="55892" x="2863850" y="1325563"/>
          <p14:tracePt t="55900" x="2897188" y="1300163"/>
          <p14:tracePt t="55908" x="2930525" y="1292225"/>
          <p14:tracePt t="55916" x="2940050" y="1292225"/>
          <p14:tracePt t="55924" x="2982913" y="1266825"/>
          <p14:tracePt t="55932" x="2990850" y="1257300"/>
          <p14:tracePt t="55940" x="3016250" y="1241425"/>
          <p14:tracePt t="55948" x="3033713" y="1223963"/>
          <p14:tracePt t="55956" x="3059113" y="1216025"/>
          <p14:tracePt t="55964" x="3092450" y="1198563"/>
          <p14:tracePt t="55972" x="3117850" y="1181100"/>
          <p14:tracePt t="55981" x="3127375" y="1173163"/>
          <p14:tracePt t="55988" x="3152775" y="1155700"/>
          <p14:tracePt t="55997" x="3160713" y="1147763"/>
          <p14:tracePt t="56277" x="3168650" y="1147763"/>
          <p14:tracePt t="56292" x="3203575" y="1122363"/>
          <p14:tracePt t="56300" x="3219450" y="1104900"/>
          <p14:tracePt t="56308" x="3236913" y="1069975"/>
          <p14:tracePt t="56316" x="3244850" y="1044575"/>
          <p14:tracePt t="56324" x="3270250" y="1019175"/>
          <p14:tracePt t="56334" x="3297238" y="993775"/>
          <p14:tracePt t="56340" x="3322638" y="977900"/>
          <p14:tracePt t="56348" x="3338513" y="960438"/>
          <p14:tracePt t="56356" x="3363913" y="942975"/>
          <p14:tracePt t="56364" x="3381375" y="935038"/>
          <p14:tracePt t="56372" x="3398838" y="917575"/>
          <p14:tracePt t="56381" x="3432175" y="909638"/>
          <p14:tracePt t="56388" x="3449638" y="900113"/>
          <p14:tracePt t="56397" x="3467100" y="900113"/>
          <p14:tracePt t="56404" x="3492500" y="884238"/>
          <p14:tracePt t="56411" x="3517900" y="874713"/>
          <p14:tracePt t="56420" x="3525838" y="874713"/>
          <p14:tracePt t="56428" x="3543300" y="874713"/>
          <p14:tracePt t="56436" x="3559175" y="866775"/>
          <p14:tracePt t="56444" x="3594100" y="858838"/>
          <p14:tracePt t="56460" x="3627438" y="841375"/>
          <p14:tracePt t="56468" x="3644900" y="833438"/>
          <p14:tracePt t="56484" x="3652838" y="823913"/>
          <p14:tracePt t="56685" x="3662363" y="823913"/>
          <p14:tracePt t="56692" x="3687763" y="823913"/>
          <p14:tracePt t="56700" x="3729038" y="823913"/>
          <p14:tracePt t="56708" x="3789363" y="823913"/>
          <p14:tracePt t="56716" x="3873500" y="823913"/>
          <p14:tracePt t="56724" x="3959225" y="823913"/>
          <p14:tracePt t="56732" x="4060825" y="815975"/>
          <p14:tracePt t="56740" x="4162425" y="815975"/>
          <p14:tracePt t="56747" x="4273550" y="815975"/>
          <p14:tracePt t="56756" x="4384675" y="790575"/>
          <p14:tracePt t="56764" x="4460875" y="781050"/>
          <p14:tracePt t="56772" x="4545013" y="773113"/>
          <p14:tracePt t="56781" x="4595813" y="765175"/>
          <p14:tracePt t="56788" x="4656138" y="755650"/>
          <p14:tracePt t="56797" x="4656138" y="747713"/>
          <p14:tracePt t="56804" x="4673600" y="747713"/>
          <p14:tracePt t="57100" x="4681538" y="747713"/>
          <p14:tracePt t="57109" x="4681538" y="755650"/>
          <p14:tracePt t="57117" x="4699000" y="781050"/>
          <p14:tracePt t="57124" x="4706938" y="798513"/>
          <p14:tracePt t="57132" x="4732338" y="823913"/>
          <p14:tracePt t="57140" x="4757738" y="849313"/>
          <p14:tracePt t="57149" x="4775200" y="866775"/>
          <p14:tracePt t="57156" x="4791075" y="892175"/>
          <p14:tracePt t="57164" x="4808538" y="917575"/>
          <p14:tracePt t="57172" x="4833938" y="942975"/>
          <p14:tracePt t="57181" x="4859338" y="968375"/>
          <p14:tracePt t="57188" x="4884738" y="985838"/>
          <p14:tracePt t="57197" x="4910138" y="1003300"/>
          <p14:tracePt t="57204" x="4935538" y="1011238"/>
          <p14:tracePt t="57212" x="4953000" y="1028700"/>
          <p14:tracePt t="57220" x="4970463" y="1036638"/>
          <p14:tracePt t="57228" x="4987925" y="1036638"/>
          <p14:tracePt t="57236" x="5003800" y="1044575"/>
          <p14:tracePt t="57252" x="5003800" y="1054100"/>
          <p14:tracePt t="57292" x="5013325" y="1054100"/>
          <p14:tracePt t="57300" x="5021263" y="1062038"/>
          <p14:tracePt t="57308" x="5021263" y="1069975"/>
          <p14:tracePt t="57316" x="5029200" y="1079500"/>
          <p14:tracePt t="57324" x="5038725" y="1079500"/>
          <p14:tracePt t="57332" x="5046663" y="1104900"/>
          <p14:tracePt t="57340" x="5054600" y="1104900"/>
          <p14:tracePt t="57348" x="5064125" y="1112838"/>
          <p14:tracePt t="57356" x="5072063" y="1122363"/>
          <p14:tracePt t="57364" x="5072063" y="1130300"/>
          <p14:tracePt t="57372" x="5072063" y="1138238"/>
          <p14:tracePt t="57381" x="5072063" y="1147763"/>
          <p14:tracePt t="57548" x="5080000" y="1155700"/>
          <p14:tracePt t="57556" x="5097463" y="1155700"/>
          <p14:tracePt t="57564" x="5106988" y="1155700"/>
          <p14:tracePt t="57572" x="5132388" y="1173163"/>
          <p14:tracePt t="57582" x="5165725" y="1216025"/>
          <p14:tracePt t="57588" x="5208588" y="1241425"/>
          <p14:tracePt t="57597" x="5241925" y="1266825"/>
          <p14:tracePt t="57604" x="5302250" y="1308100"/>
          <p14:tracePt t="57612" x="5368925" y="1350963"/>
          <p14:tracePt t="57620" x="5437188" y="1401763"/>
          <p14:tracePt t="57629" x="5497513" y="1444625"/>
          <p14:tracePt t="57636" x="5565775" y="1504950"/>
          <p14:tracePt t="57644" x="5624513" y="1546225"/>
          <p14:tracePt t="57652" x="5692775" y="1589088"/>
          <p14:tracePt t="57660" x="5743575" y="1631950"/>
          <p14:tracePt t="57668" x="5776913" y="1665288"/>
          <p14:tracePt t="57676" x="5811838" y="1716088"/>
          <p14:tracePt t="57684" x="5837238" y="1751013"/>
          <p14:tracePt t="57692" x="5853113" y="1784350"/>
          <p14:tracePt t="57700" x="5862638" y="1801813"/>
          <p14:tracePt t="57708" x="5880100" y="1827213"/>
          <p14:tracePt t="57716" x="5888038" y="1844675"/>
          <p14:tracePt t="57724" x="5895975" y="1860550"/>
          <p14:tracePt t="57732" x="5895975" y="1870075"/>
          <p14:tracePt t="57949" x="5895975" y="1878013"/>
          <p14:tracePt t="58012" x="5895975" y="1870075"/>
          <p14:tracePt t="58028" x="5888038" y="1860550"/>
          <p14:tracePt t="58036" x="5888038" y="1852613"/>
          <p14:tracePt t="58044" x="5862638" y="1844675"/>
          <p14:tracePt t="58052" x="5845175" y="1835150"/>
          <p14:tracePt t="58060" x="5827713" y="1819275"/>
          <p14:tracePt t="58068" x="5802313" y="1801813"/>
          <p14:tracePt t="58076" x="5768975" y="1776413"/>
          <p14:tracePt t="58084" x="5726113" y="1733550"/>
          <p14:tracePt t="58092" x="5700713" y="1725613"/>
          <p14:tracePt t="58100" x="5675313" y="1682750"/>
          <p14:tracePt t="58108" x="5641975" y="1649413"/>
          <p14:tracePt t="58116" x="5616575" y="1614488"/>
          <p14:tracePt t="58124" x="5591175" y="1589088"/>
          <p14:tracePt t="58132" x="5573713" y="1555750"/>
          <p14:tracePt t="58140" x="5538788" y="1512888"/>
          <p14:tracePt t="58156" x="5513388" y="1477963"/>
          <p14:tracePt t="58165" x="5505450" y="1470025"/>
          <p14:tracePt t="58172" x="5487988" y="1452563"/>
          <p14:tracePt t="58181" x="5472113" y="1436688"/>
          <p14:tracePt t="58188" x="5454650" y="1419225"/>
          <p14:tracePt t="58196" x="5437188" y="1401763"/>
          <p14:tracePt t="58204" x="5429250" y="1401763"/>
          <p14:tracePt t="58212" x="5394325" y="1368425"/>
          <p14:tracePt t="58220" x="5368925" y="1368425"/>
          <p14:tracePt t="58229" x="5343525" y="1360488"/>
          <p14:tracePt t="58236" x="5327650" y="1360488"/>
          <p14:tracePt t="58245" x="5318125" y="1343025"/>
          <p14:tracePt t="58252" x="5302250" y="1333500"/>
          <p14:tracePt t="58260" x="5284788" y="1325563"/>
          <p14:tracePt t="58268" x="5276850" y="1325563"/>
          <p14:tracePt t="58276" x="5249863" y="1308100"/>
          <p14:tracePt t="58284" x="5241925" y="1308100"/>
          <p14:tracePt t="58292" x="5233988" y="1292225"/>
          <p14:tracePt t="58300" x="5216525" y="1282700"/>
          <p14:tracePt t="58308" x="5199063" y="1274763"/>
          <p14:tracePt t="58316" x="5183188" y="1257300"/>
          <p14:tracePt t="58332" x="5173663" y="1249363"/>
          <p14:tracePt t="58340" x="5157788" y="1231900"/>
          <p14:tracePt t="58356" x="5148263" y="1223963"/>
          <p14:tracePt t="58364" x="5140325" y="1216025"/>
          <p14:tracePt t="58372" x="5132388" y="1206500"/>
          <p14:tracePt t="58381" x="5122863" y="1198563"/>
          <p14:tracePt t="58388" x="5114925" y="1198563"/>
          <p14:tracePt t="58396" x="5106988" y="1189038"/>
          <p14:tracePt t="58540" x="5089525" y="1189038"/>
          <p14:tracePt t="58550" x="5080000" y="1181100"/>
          <p14:tracePt t="58556" x="5080000" y="1163638"/>
          <p14:tracePt t="58566" x="5064125" y="1155700"/>
          <p14:tracePt t="58572" x="5038725" y="1112838"/>
          <p14:tracePt t="58581" x="4995863" y="1079500"/>
          <p14:tracePt t="58588" x="4962525" y="1062038"/>
          <p14:tracePt t="58597" x="4910138" y="1019175"/>
          <p14:tracePt t="58604" x="4851400" y="977900"/>
          <p14:tracePt t="58612" x="4783138" y="935038"/>
          <p14:tracePt t="58620" x="4724400" y="900113"/>
          <p14:tracePt t="58628" x="4673600" y="874713"/>
          <p14:tracePt t="58636" x="4621213" y="858838"/>
          <p14:tracePt t="58644" x="4570413" y="815975"/>
          <p14:tracePt t="58652" x="4537075" y="808038"/>
          <p14:tracePt t="58660" x="4529138" y="790575"/>
          <p14:tracePt t="58668" x="4511675" y="781050"/>
          <p14:tracePt t="58684" x="4503738" y="781050"/>
          <p14:tracePt t="58925" x="4476750" y="781050"/>
          <p14:tracePt t="58932" x="4443413" y="781050"/>
          <p14:tracePt t="58940" x="4392613" y="781050"/>
          <p14:tracePt t="58948" x="4332288" y="781050"/>
          <p14:tracePt t="58956" x="4248150" y="781050"/>
          <p14:tracePt t="58964" x="4162425" y="773113"/>
          <p14:tracePt t="58972" x="4060825" y="773113"/>
          <p14:tracePt t="58981" x="3976688" y="773113"/>
          <p14:tracePt t="58988" x="3908425" y="773113"/>
          <p14:tracePt t="58996" x="3848100" y="773113"/>
          <p14:tracePt t="59004" x="3806825" y="773113"/>
          <p14:tracePt t="59012" x="3763963" y="773113"/>
          <p14:tracePt t="59020" x="3729038" y="773113"/>
          <p14:tracePt t="59028" x="3703638" y="773113"/>
          <p14:tracePt t="59332" x="3687763" y="773113"/>
          <p14:tracePt t="59350" x="3662363" y="798513"/>
          <p14:tracePt t="59357" x="3636963" y="815975"/>
          <p14:tracePt t="59366" x="3611563" y="833438"/>
          <p14:tracePt t="59372" x="3559175" y="874713"/>
          <p14:tracePt t="59381" x="3525838" y="892175"/>
          <p14:tracePt t="59388" x="3457575" y="935038"/>
          <p14:tracePt t="59396" x="3398838" y="960438"/>
          <p14:tracePt t="59404" x="3330575" y="985838"/>
          <p14:tracePt t="59412" x="3270250" y="1028700"/>
          <p14:tracePt t="59420" x="3219450" y="1044575"/>
          <p14:tracePt t="59429" x="3194050" y="1069975"/>
          <p14:tracePt t="59436" x="3160713" y="1087438"/>
          <p14:tracePt t="59444" x="3127375" y="1112838"/>
          <p14:tracePt t="59452" x="3100388" y="1130300"/>
          <p14:tracePt t="59460" x="3084513" y="1147763"/>
          <p14:tracePt t="59468" x="3084513" y="1155700"/>
          <p14:tracePt t="59500" x="3084513" y="1173163"/>
          <p14:tracePt t="59508" x="3084513" y="1181100"/>
          <p14:tracePt t="59532" x="3084513" y="1189038"/>
          <p14:tracePt t="59540" x="3084513" y="1198563"/>
          <p14:tracePt t="59548" x="3074988" y="1206500"/>
          <p14:tracePt t="59572" x="3074988" y="1216025"/>
          <p14:tracePt t="59764" x="3059113" y="1223963"/>
          <p14:tracePt t="59772" x="3033713" y="1249363"/>
          <p14:tracePt t="59781" x="3016250" y="1274763"/>
          <p14:tracePt t="59788" x="2973388" y="1308100"/>
          <p14:tracePt t="59797" x="2947988" y="1317625"/>
          <p14:tracePt t="59804" x="2914650" y="1343025"/>
          <p14:tracePt t="59812" x="2863850" y="1376363"/>
          <p14:tracePt t="59820" x="2828925" y="1401763"/>
          <p14:tracePt t="59829" x="2795588" y="1427163"/>
          <p14:tracePt t="59836" x="2744788" y="1452563"/>
          <p14:tracePt t="59845" x="2693988" y="1495425"/>
          <p14:tracePt t="59852" x="2641600" y="1530350"/>
          <p14:tracePt t="59860" x="2625725" y="1546225"/>
          <p14:tracePt t="59868" x="2582863" y="1571625"/>
          <p14:tracePt t="59876" x="2557463" y="1597025"/>
          <p14:tracePt t="59884" x="2549525" y="1622425"/>
          <p14:tracePt t="59892" x="2540000" y="1649413"/>
          <p14:tracePt t="59900" x="2514600" y="1682750"/>
          <p14:tracePt t="59908" x="2514600" y="1690688"/>
          <p14:tracePt t="59916" x="2506663" y="1716088"/>
          <p14:tracePt t="59924" x="2506663" y="1733550"/>
          <p14:tracePt t="59932" x="2506663" y="1741488"/>
          <p14:tracePt t="59940" x="2506663" y="1758950"/>
          <p14:tracePt t="59948" x="2506663" y="1766888"/>
          <p14:tracePt t="59965" x="2506663" y="1784350"/>
          <p14:tracePt t="59972" x="2506663" y="1793875"/>
          <p14:tracePt t="59988" x="2506663" y="1801813"/>
          <p14:tracePt t="59997" x="2506663" y="1819275"/>
          <p14:tracePt t="60012" x="2497138" y="1827213"/>
          <p14:tracePt t="60076" x="2497138" y="1819275"/>
          <p14:tracePt t="60084" x="2497138" y="1793875"/>
          <p14:tracePt t="60092" x="2489200" y="1793875"/>
          <p14:tracePt t="60100" x="2481263" y="1784350"/>
          <p14:tracePt t="60180" x="2481263" y="1793875"/>
          <p14:tracePt t="60188" x="2481263" y="1819275"/>
          <p14:tracePt t="60196" x="2463800" y="1852613"/>
          <p14:tracePt t="60204" x="2455863" y="1870075"/>
          <p14:tracePt t="60211" x="2438400" y="1895475"/>
          <p14:tracePt t="60220" x="2420938" y="1920875"/>
          <p14:tracePt t="60228" x="2395538" y="1954213"/>
          <p14:tracePt t="60236" x="2362200" y="2005013"/>
          <p14:tracePt t="60244" x="2327275" y="2039938"/>
          <p14:tracePt t="60252" x="2301875" y="2065338"/>
          <p14:tracePt t="60260" x="2276475" y="2090738"/>
          <p14:tracePt t="60268" x="2251075" y="2108200"/>
          <p14:tracePt t="60276" x="2225675" y="2133600"/>
          <p14:tracePt t="60284" x="2217738" y="2149475"/>
          <p14:tracePt t="60292" x="2192338" y="2184400"/>
          <p14:tracePt t="60300" x="2174875" y="2200275"/>
          <p14:tracePt t="60308" x="2166938" y="2209800"/>
          <p14:tracePt t="60316" x="2149475" y="2227263"/>
          <p14:tracePt t="60324" x="2141538" y="2243138"/>
          <p14:tracePt t="60332" x="2141538" y="2252663"/>
          <p14:tracePt t="60348" x="2132013" y="2252663"/>
          <p14:tracePt t="60356" x="2124075" y="2278063"/>
          <p14:tracePt t="60364" x="2116138" y="2278063"/>
          <p14:tracePt t="60372" x="2116138" y="2286000"/>
          <p14:tracePt t="60388" x="2106613" y="2293938"/>
          <p14:tracePt t="60397" x="2098675" y="2303463"/>
          <p14:tracePt t="60428" x="2090738" y="2311400"/>
          <p14:tracePt t="60436" x="2073275" y="2319338"/>
          <p14:tracePt t="60444" x="2055813" y="2319338"/>
          <p14:tracePt t="60452" x="2047875" y="2328863"/>
          <p14:tracePt t="60460" x="2022475" y="2336800"/>
          <p14:tracePt t="60468" x="1997075" y="2344738"/>
          <p14:tracePt t="60476" x="1987550" y="2344738"/>
          <p14:tracePt t="60484" x="1971675" y="2362200"/>
          <p14:tracePt t="60492" x="1946275" y="2362200"/>
          <p14:tracePt t="60500" x="1928813" y="2379663"/>
          <p14:tracePt t="60508" x="1928813" y="2387600"/>
          <p14:tracePt t="60516" x="1920875" y="2387600"/>
          <p14:tracePt t="60540" x="1920875" y="2405063"/>
          <p14:tracePt t="60548" x="1903413" y="2422525"/>
          <p14:tracePt t="60572" x="1903413" y="2438400"/>
          <p14:tracePt t="60582" x="1903413" y="2447925"/>
          <p14:tracePt t="60596" x="1903413" y="2455863"/>
          <p14:tracePt t="60604" x="1903413" y="2473325"/>
          <p14:tracePt t="60620" x="1903413" y="2481263"/>
          <p14:tracePt t="60644" x="1903413" y="2489200"/>
          <p14:tracePt t="60732" x="1903413" y="2498725"/>
          <p14:tracePt t="60751" x="1903413" y="2506663"/>
          <p14:tracePt t="60772" x="1903413" y="2516188"/>
          <p14:tracePt t="60844" x="1911350" y="2524125"/>
          <p14:tracePt t="61085" x="1928813" y="2506663"/>
          <p14:tracePt t="61100" x="1936750" y="2498725"/>
          <p14:tracePt t="61124" x="1936750" y="2489200"/>
          <p14:tracePt t="61132" x="1946275" y="2481263"/>
          <p14:tracePt t="61140" x="1946275" y="2473325"/>
          <p14:tracePt t="61164" x="1954213" y="2463800"/>
          <p14:tracePt t="61172" x="1962150" y="2455863"/>
          <p14:tracePt t="61188" x="1962150" y="2447925"/>
          <p14:tracePt t="61204" x="1962150" y="2438400"/>
          <p14:tracePt t="61213" x="1962150" y="2430463"/>
          <p14:tracePt t="61221" x="1962150" y="2422525"/>
          <p14:tracePt t="61230" x="1971675" y="2413000"/>
          <p14:tracePt t="61244" x="1979613" y="2387600"/>
          <p14:tracePt t="61252" x="1979613" y="2379663"/>
          <p14:tracePt t="61268" x="1987550" y="2354263"/>
          <p14:tracePt t="61276" x="1997075" y="2354263"/>
          <p14:tracePt t="61284" x="1997075" y="2344738"/>
          <p14:tracePt t="61292" x="2005013" y="2319338"/>
          <p14:tracePt t="61300" x="2012950" y="2319338"/>
          <p14:tracePt t="61308" x="2012950" y="2311400"/>
          <p14:tracePt t="61332" x="2012950" y="2293938"/>
          <p14:tracePt t="61372" x="2022475" y="2286000"/>
          <p14:tracePt t="61388" x="2030413" y="2278063"/>
          <p14:tracePt t="61412" x="2038350" y="2268538"/>
          <p14:tracePt t="61420" x="2055813" y="2243138"/>
          <p14:tracePt t="61428" x="2065338" y="2243138"/>
          <p14:tracePt t="61436" x="2065338" y="2227263"/>
          <p14:tracePt t="61444" x="2073275" y="2209800"/>
          <p14:tracePt t="61452" x="2090738" y="2174875"/>
          <p14:tracePt t="61460" x="2106613" y="2166938"/>
          <p14:tracePt t="61468" x="2116138" y="2149475"/>
          <p14:tracePt t="61476" x="2132013" y="2124075"/>
          <p14:tracePt t="61484" x="2141538" y="2108200"/>
          <p14:tracePt t="61492" x="2149475" y="2108200"/>
          <p14:tracePt t="61500" x="2157413" y="2090738"/>
          <p14:tracePt t="61508" x="2174875" y="2073275"/>
          <p14:tracePt t="61516" x="2182813" y="2065338"/>
          <p14:tracePt t="61532" x="2182813" y="2047875"/>
          <p14:tracePt t="61556" x="2182813" y="2039938"/>
          <p14:tracePt t="61572" x="2192338" y="2030413"/>
          <p14:tracePt t="61644" x="2200275" y="2022475"/>
          <p14:tracePt t="61652" x="2208213" y="2005013"/>
          <p14:tracePt t="61676" x="2217738" y="1989138"/>
          <p14:tracePt t="61684" x="2217738" y="1979613"/>
          <p14:tracePt t="61692" x="2235200" y="1971675"/>
          <p14:tracePt t="61700" x="2235200" y="1963738"/>
          <p14:tracePt t="61708" x="2243138" y="1954213"/>
          <p14:tracePt t="61724" x="2243138" y="1938338"/>
          <p14:tracePt t="61756" x="2243138" y="1928813"/>
          <p14:tracePt t="61765" x="2251075" y="1920875"/>
          <p14:tracePt t="61812" x="2268538" y="1903413"/>
          <p14:tracePt t="61844" x="2268538" y="1895475"/>
          <p14:tracePt t="61852" x="2268538" y="1885950"/>
          <p14:tracePt t="61860" x="2276475" y="1878013"/>
          <p14:tracePt t="61868" x="2286000" y="1870075"/>
          <p14:tracePt t="61884" x="2293938" y="1852613"/>
          <p14:tracePt t="61892" x="2293938" y="1844675"/>
          <p14:tracePt t="61900" x="2301875" y="1835150"/>
          <p14:tracePt t="61908" x="2311400" y="1827213"/>
          <p14:tracePt t="61916" x="2311400" y="1819275"/>
          <p14:tracePt t="61932" x="2319338" y="1809750"/>
          <p14:tracePt t="61940" x="2319338" y="1793875"/>
          <p14:tracePt t="61948" x="2327275" y="1793875"/>
          <p14:tracePt t="61956" x="2336800" y="1784350"/>
          <p14:tracePt t="61965" x="2344738" y="1776413"/>
          <p14:tracePt t="61981" x="2344738" y="1766888"/>
          <p14:tracePt t="62012" x="2362200" y="1758950"/>
          <p14:tracePt t="62028" x="2370138" y="1751013"/>
          <p14:tracePt t="62045" x="2379663" y="1741488"/>
          <p14:tracePt t="62052" x="2387600" y="1733550"/>
          <p14:tracePt t="62060" x="2395538" y="1725613"/>
          <p14:tracePt t="62068" x="2405063" y="1716088"/>
          <p14:tracePt t="62076" x="2420938" y="1700213"/>
          <p14:tracePt t="62084" x="2430463" y="1690688"/>
          <p14:tracePt t="62092" x="2438400" y="1682750"/>
          <p14:tracePt t="62100" x="2455863" y="1665288"/>
          <p14:tracePt t="62108" x="2471738" y="1639888"/>
          <p14:tracePt t="62124" x="2489200" y="1614488"/>
          <p14:tracePt t="62132" x="2506663" y="1597025"/>
          <p14:tracePt t="62147" x="2514600" y="1589088"/>
          <p14:tracePt t="62164" x="2532063" y="1571625"/>
          <p14:tracePt t="62172" x="2540000" y="1563688"/>
          <p14:tracePt t="62181" x="2549525" y="1555750"/>
          <p14:tracePt t="62188" x="2557463" y="1546225"/>
          <p14:tracePt t="62196" x="2565400" y="1530350"/>
          <p14:tracePt t="62204" x="2565400" y="1520825"/>
          <p14:tracePt t="62213" x="2574925" y="1520825"/>
          <p14:tracePt t="62220" x="2582863" y="1504950"/>
          <p14:tracePt t="62228" x="2582863" y="1495425"/>
          <p14:tracePt t="62236" x="2600325" y="1477963"/>
          <p14:tracePt t="62244" x="2608263" y="1470025"/>
          <p14:tracePt t="62252" x="2616200" y="1462088"/>
          <p14:tracePt t="62260" x="2633663" y="1444625"/>
          <p14:tracePt t="62268" x="2641600" y="1436688"/>
          <p14:tracePt t="62284" x="2668588" y="1427163"/>
          <p14:tracePt t="62292" x="2676525" y="1419225"/>
          <p14:tracePt t="62300" x="2684463" y="1419225"/>
          <p14:tracePt t="62308" x="2693988" y="1411288"/>
          <p14:tracePt t="62316" x="2701925" y="1401763"/>
          <p14:tracePt t="62323" x="2709863" y="1401763"/>
          <p14:tracePt t="62332" x="2735263" y="1385888"/>
          <p14:tracePt t="62340" x="2744788" y="1376363"/>
          <p14:tracePt t="62348" x="2752725" y="1368425"/>
          <p14:tracePt t="62356" x="2760663" y="1368425"/>
          <p14:tracePt t="62364" x="2778125" y="1350963"/>
          <p14:tracePt t="62372" x="2786063" y="1343025"/>
          <p14:tracePt t="62380" x="2803525" y="1325563"/>
          <p14:tracePt t="62388" x="2811463" y="1317625"/>
          <p14:tracePt t="62397" x="2820988" y="1308100"/>
          <p14:tracePt t="62404" x="2838450" y="1292225"/>
          <p14:tracePt t="62411" x="2846388" y="1274763"/>
          <p14:tracePt t="62420" x="2846388" y="1249363"/>
          <p14:tracePt t="62428" x="2846388" y="1241425"/>
          <p14:tracePt t="62436" x="2863850" y="1223963"/>
          <p14:tracePt t="62444" x="2871788" y="1206500"/>
          <p14:tracePt t="62452" x="2879725" y="1181100"/>
          <p14:tracePt t="62468" x="2879725" y="1163638"/>
          <p14:tracePt t="62476" x="2889250" y="1163638"/>
          <p14:tracePt t="62484" x="2889250" y="1147763"/>
          <p14:tracePt t="62492" x="2889250" y="1138238"/>
          <p14:tracePt t="62524" x="2889250" y="1130300"/>
          <p14:tracePt t="62540" x="2889250" y="1112838"/>
          <p14:tracePt t="62547" x="2905125" y="1096963"/>
          <p14:tracePt t="62564" x="2922588" y="1079500"/>
          <p14:tracePt t="62572" x="2940050" y="1062038"/>
          <p14:tracePt t="62581" x="2940050" y="1054100"/>
          <p14:tracePt t="62588" x="2965450" y="1044575"/>
          <p14:tracePt t="62596" x="2982913" y="1044575"/>
          <p14:tracePt t="62604" x="2990850" y="1028700"/>
          <p14:tracePt t="62611" x="2998788" y="1019175"/>
          <p14:tracePt t="62620" x="3024188" y="1003300"/>
          <p14:tracePt t="62628" x="3033713" y="985838"/>
          <p14:tracePt t="62636" x="3049588" y="977900"/>
          <p14:tracePt t="62644" x="3067050" y="960438"/>
          <p14:tracePt t="62652" x="3092450" y="952500"/>
          <p14:tracePt t="62660" x="3100388" y="935038"/>
          <p14:tracePt t="62668" x="3127375" y="935038"/>
          <p14:tracePt t="62676" x="3143250" y="917575"/>
          <p14:tracePt t="62684" x="3152775" y="917575"/>
          <p14:tracePt t="62692" x="3168650" y="909638"/>
          <p14:tracePt t="62700" x="3178175" y="900113"/>
          <p14:tracePt t="62708" x="3194050" y="900113"/>
          <p14:tracePt t="62716" x="3211513" y="884238"/>
          <p14:tracePt t="62724" x="3228975" y="884238"/>
          <p14:tracePt t="62732" x="3236913" y="884238"/>
          <p14:tracePt t="62740" x="3244850" y="874713"/>
          <p14:tracePt t="62748" x="3262313" y="866775"/>
          <p14:tracePt t="62755" x="3270250" y="866775"/>
          <p14:tracePt t="62764" x="3287713" y="849313"/>
          <p14:tracePt t="62771" x="3305175" y="841375"/>
          <p14:tracePt t="62781" x="3313113" y="841375"/>
          <p14:tracePt t="62788" x="3330575" y="833438"/>
          <p14:tracePt t="62797" x="3355975" y="815975"/>
          <p14:tracePt t="62804" x="3363913" y="808038"/>
          <p14:tracePt t="62811" x="3373438" y="808038"/>
          <p14:tracePt t="62820" x="3389313" y="798513"/>
          <p14:tracePt t="62828" x="3424238" y="790575"/>
          <p14:tracePt t="62844" x="3441700" y="781050"/>
          <p14:tracePt t="62852" x="3449638" y="781050"/>
          <p14:tracePt t="62860" x="3467100" y="781050"/>
          <p14:tracePt t="62868" x="3475038" y="773113"/>
          <p14:tracePt t="62876" x="3492500" y="773113"/>
          <p14:tracePt t="62884" x="3500438" y="773113"/>
          <p14:tracePt t="62892" x="3517900" y="765175"/>
          <p14:tracePt t="62900" x="3533775" y="765175"/>
          <p14:tracePt t="62908" x="3543300" y="755650"/>
          <p14:tracePt t="62916" x="3559175" y="755650"/>
          <p14:tracePt t="62924" x="3586163" y="755650"/>
          <p14:tracePt t="62932" x="3594100" y="755650"/>
          <p14:tracePt t="62940" x="3627438" y="755650"/>
          <p14:tracePt t="62948" x="3636963" y="755650"/>
          <p14:tracePt t="62955" x="3662363" y="755650"/>
          <p14:tracePt t="62964" x="3687763" y="755650"/>
          <p14:tracePt t="62971" x="3703638" y="739775"/>
          <p14:tracePt t="62981" x="3738563" y="739775"/>
          <p14:tracePt t="62988" x="3771900" y="730250"/>
          <p14:tracePt t="62996" x="3797300" y="730250"/>
          <p14:tracePt t="63004" x="3840163" y="722313"/>
          <p14:tracePt t="63012" x="3865563" y="722313"/>
          <p14:tracePt t="63020" x="3908425" y="714375"/>
          <p14:tracePt t="63028" x="3925888" y="714375"/>
          <p14:tracePt t="63036" x="3951288" y="714375"/>
          <p14:tracePt t="63044" x="3984625" y="714375"/>
          <p14:tracePt t="63052" x="4017963" y="696913"/>
          <p14:tracePt t="63059" x="4027488" y="696913"/>
          <p14:tracePt t="63067" x="4052888" y="696913"/>
          <p14:tracePt t="63075" x="4070350" y="696913"/>
          <p14:tracePt t="63083" x="4086225" y="696913"/>
          <p14:tracePt t="63091" x="4103688" y="696913"/>
          <p14:tracePt t="63099" x="4111625" y="696913"/>
          <p14:tracePt t="63108" x="4129088" y="688975"/>
          <p14:tracePt t="63115" x="4146550" y="688975"/>
          <p14:tracePt t="63123" x="4154488" y="688975"/>
          <p14:tracePt t="63131" x="4171950" y="679450"/>
          <p14:tracePt t="63148" x="4205288" y="679450"/>
          <p14:tracePt t="63155" x="4230688" y="679450"/>
          <p14:tracePt t="63164" x="4240213" y="679450"/>
          <p14:tracePt t="63171" x="4265613" y="679450"/>
          <p14:tracePt t="63181" x="4291013" y="663575"/>
          <p14:tracePt t="63197" x="4316413" y="663575"/>
          <p14:tracePt t="63213" x="4324350" y="663575"/>
          <p14:tracePt t="63220" x="4341813" y="663575"/>
          <p14:tracePt t="63228" x="4349750" y="663575"/>
          <p14:tracePt t="63236" x="4359275" y="663575"/>
          <p14:tracePt t="63244" x="4375150" y="663575"/>
          <p14:tracePt t="63252" x="4392613" y="663575"/>
          <p14:tracePt t="63260" x="4400550" y="663575"/>
          <p14:tracePt t="63268" x="4418013" y="663575"/>
          <p14:tracePt t="63276" x="4425950" y="663575"/>
          <p14:tracePt t="63284" x="4443413" y="663575"/>
          <p14:tracePt t="63292" x="4460875" y="663575"/>
          <p14:tracePt t="63300" x="4476750" y="663575"/>
          <p14:tracePt t="63308" x="4511675" y="663575"/>
          <p14:tracePt t="63316" x="4529138" y="663575"/>
          <p14:tracePt t="63324" x="4545013" y="663575"/>
          <p14:tracePt t="63332" x="4570413" y="663575"/>
          <p14:tracePt t="63340" x="4595813" y="663575"/>
          <p14:tracePt t="63348" x="4621213" y="663575"/>
          <p14:tracePt t="63356" x="4638675" y="663575"/>
          <p14:tracePt t="63364" x="4664075" y="663575"/>
          <p14:tracePt t="63381" x="4689475" y="663575"/>
          <p14:tracePt t="63388" x="4699000" y="663575"/>
          <p14:tracePt t="63397" x="4706938" y="663575"/>
          <p14:tracePt t="63404" x="4714875" y="663575"/>
          <p14:tracePt t="63412" x="4724400" y="663575"/>
          <p14:tracePt t="63420" x="4740275" y="663575"/>
          <p14:tracePt t="63428" x="4757738" y="663575"/>
          <p14:tracePt t="63436" x="4765675" y="663575"/>
          <p14:tracePt t="63444" x="4775200" y="663575"/>
          <p14:tracePt t="63452" x="4783138" y="663575"/>
          <p14:tracePt t="63460" x="4791075" y="663575"/>
          <p14:tracePt t="63468" x="4808538" y="663575"/>
          <p14:tracePt t="63484" x="4833938" y="663575"/>
          <p14:tracePt t="63492" x="4843463" y="671513"/>
          <p14:tracePt t="63508" x="4868863" y="679450"/>
          <p14:tracePt t="63516" x="4868863" y="688975"/>
          <p14:tracePt t="63524" x="4884738" y="688975"/>
          <p14:tracePt t="63532" x="4902200" y="696913"/>
          <p14:tracePt t="63548" x="4935538" y="704850"/>
          <p14:tracePt t="63564" x="4945063" y="704850"/>
          <p14:tracePt t="63572" x="4962525" y="722313"/>
          <p14:tracePt t="63581" x="4978400" y="722313"/>
          <p14:tracePt t="63588" x="4978400" y="730250"/>
          <p14:tracePt t="63597" x="5003800" y="730250"/>
          <p14:tracePt t="63604" x="5013325" y="730250"/>
          <p14:tracePt t="63611" x="5013325" y="739775"/>
          <p14:tracePt t="63620" x="5046663" y="755650"/>
          <p14:tracePt t="63644" x="5072063" y="755650"/>
          <p14:tracePt t="63652" x="5089525" y="765175"/>
          <p14:tracePt t="63660" x="5097463" y="773113"/>
          <p14:tracePt t="63668" x="5114925" y="781050"/>
          <p14:tracePt t="63676" x="5122863" y="790575"/>
          <p14:tracePt t="63684" x="5140325" y="798513"/>
          <p14:tracePt t="63700" x="5148263" y="798513"/>
          <p14:tracePt t="63708" x="5157788" y="808038"/>
          <p14:tracePt t="63716" x="5173663" y="815975"/>
          <p14:tracePt t="63724" x="5183188" y="823913"/>
          <p14:tracePt t="63732" x="5191125" y="823913"/>
          <p14:tracePt t="63740" x="5208588" y="833438"/>
          <p14:tracePt t="63748" x="5216525" y="841375"/>
          <p14:tracePt t="63756" x="5216525" y="849313"/>
          <p14:tracePt t="63764" x="5241925" y="858838"/>
          <p14:tracePt t="63781" x="5259388" y="874713"/>
          <p14:tracePt t="63788" x="5259388" y="884238"/>
          <p14:tracePt t="63797" x="5276850" y="892175"/>
          <p14:tracePt t="63804" x="5284788" y="900113"/>
          <p14:tracePt t="63812" x="5284788" y="909638"/>
          <p14:tracePt t="63820" x="5292725" y="909638"/>
          <p14:tracePt t="63829" x="5318125" y="935038"/>
          <p14:tracePt t="63836" x="5318125" y="942975"/>
          <p14:tracePt t="63844" x="5343525" y="960438"/>
          <p14:tracePt t="63852" x="5353050" y="968375"/>
          <p14:tracePt t="63860" x="5353050" y="977900"/>
          <p14:tracePt t="63868" x="5360988" y="993775"/>
          <p14:tracePt t="63876" x="5378450" y="1011238"/>
          <p14:tracePt t="63884" x="5386388" y="1019175"/>
          <p14:tracePt t="63892" x="5394325" y="1028700"/>
          <p14:tracePt t="63900" x="5394325" y="1036638"/>
          <p14:tracePt t="63908" x="5403850" y="1054100"/>
          <p14:tracePt t="63916" x="5411788" y="1062038"/>
          <p14:tracePt t="63924" x="5421313" y="1069975"/>
          <p14:tracePt t="63932" x="5421313" y="1079500"/>
          <p14:tracePt t="63940" x="5429250" y="1087438"/>
          <p14:tracePt t="63948" x="5429250" y="1096963"/>
          <p14:tracePt t="63956" x="5446713" y="1112838"/>
          <p14:tracePt t="63964" x="5446713" y="1122363"/>
          <p14:tracePt t="63975" x="5446713" y="1138238"/>
          <p14:tracePt t="63988" x="5454650" y="1147763"/>
          <p14:tracePt t="63996" x="5462588" y="1173163"/>
          <p14:tracePt t="64004" x="5462588" y="1189038"/>
          <p14:tracePt t="64012" x="5480050" y="1198563"/>
          <p14:tracePt t="64020" x="5487988" y="1206500"/>
          <p14:tracePt t="64028" x="5487988" y="1231900"/>
          <p14:tracePt t="64044" x="5497513" y="1249363"/>
          <p14:tracePt t="64052" x="5505450" y="1274763"/>
          <p14:tracePt t="64060" x="5522913" y="1282700"/>
          <p14:tracePt t="64068" x="5522913" y="1300163"/>
          <p14:tracePt t="64076" x="5530850" y="1308100"/>
          <p14:tracePt t="64092" x="5530850" y="1333500"/>
          <p14:tracePt t="64100" x="5548313" y="1350963"/>
          <p14:tracePt t="64108" x="5556250" y="1350963"/>
          <p14:tracePt t="64116" x="5556250" y="1360488"/>
          <p14:tracePt t="64124" x="5565775" y="1376363"/>
          <p14:tracePt t="64140" x="5565775" y="1393825"/>
          <p14:tracePt t="64148" x="5581650" y="1411288"/>
          <p14:tracePt t="64156" x="5591175" y="1411288"/>
          <p14:tracePt t="64165" x="5599113" y="1436688"/>
          <p14:tracePt t="64181" x="5607050" y="1444625"/>
          <p14:tracePt t="64188" x="5616575" y="1470025"/>
          <p14:tracePt t="64197" x="5624513" y="1477963"/>
          <p14:tracePt t="64204" x="5632450" y="1487488"/>
          <p14:tracePt t="64211" x="5632450" y="1495425"/>
          <p14:tracePt t="64220" x="5641975" y="1512888"/>
          <p14:tracePt t="64229" x="5641975" y="1520825"/>
          <p14:tracePt t="64236" x="5649913" y="1530350"/>
          <p14:tracePt t="64244" x="5657850" y="1538288"/>
          <p14:tracePt t="64260" x="5667375" y="1546225"/>
          <p14:tracePt t="64268" x="5675313" y="1563688"/>
          <p14:tracePt t="64276" x="5675313" y="1571625"/>
          <p14:tracePt t="64284" x="5683250" y="1581150"/>
          <p14:tracePt t="64292" x="5692775" y="1597025"/>
          <p14:tracePt t="64300" x="5708650" y="1622425"/>
          <p14:tracePt t="64308" x="5718175" y="1631950"/>
          <p14:tracePt t="64316" x="5726113" y="1639888"/>
          <p14:tracePt t="64324" x="5735638" y="1657350"/>
          <p14:tracePt t="64332" x="5743575" y="1665288"/>
          <p14:tracePt t="64340" x="5751513" y="1682750"/>
          <p14:tracePt t="64348" x="5761038" y="1690688"/>
          <p14:tracePt t="64356" x="5768975" y="1700213"/>
          <p14:tracePt t="64364" x="5768975" y="1708150"/>
          <p14:tracePt t="64372" x="5776913" y="1716088"/>
          <p14:tracePt t="64388" x="5776913" y="1725613"/>
          <p14:tracePt t="64397" x="5786438" y="1733550"/>
          <p14:tracePt t="64404" x="5794375" y="1741488"/>
          <p14:tracePt t="64428" x="5794375" y="1751013"/>
          <p14:tracePt t="64436" x="5794375" y="1766888"/>
          <p14:tracePt t="64444" x="5802313" y="1766888"/>
          <p14:tracePt t="64452" x="5811838" y="1776413"/>
          <p14:tracePt t="64460" x="5819775" y="1784350"/>
          <p14:tracePt t="64468" x="5819775" y="1793875"/>
          <p14:tracePt t="64476" x="5819775" y="1801813"/>
          <p14:tracePt t="64484" x="5827713" y="1809750"/>
          <p14:tracePt t="64492" x="5837238" y="1819275"/>
          <p14:tracePt t="64500" x="5837238" y="1827213"/>
          <p14:tracePt t="64508" x="5845175" y="1844675"/>
          <p14:tracePt t="64516" x="5853113" y="1844675"/>
          <p14:tracePt t="64524" x="5862638" y="1852613"/>
          <p14:tracePt t="64532" x="5870575" y="1870075"/>
          <p14:tracePt t="64548" x="5880100" y="1885950"/>
          <p14:tracePt t="64564" x="5895975" y="1903413"/>
          <p14:tracePt t="64572" x="5905500" y="1911350"/>
          <p14:tracePt t="64581" x="5921375" y="1928813"/>
          <p14:tracePt t="64588" x="5930900" y="1946275"/>
          <p14:tracePt t="64598" x="5930900" y="1954213"/>
          <p14:tracePt t="64604" x="5946775" y="1979613"/>
          <p14:tracePt t="64612" x="5956300" y="1989138"/>
          <p14:tracePt t="64620" x="5964238" y="2005013"/>
          <p14:tracePt t="64628" x="5972175" y="2014538"/>
          <p14:tracePt t="64636" x="5989638" y="2030413"/>
          <p14:tracePt t="64644" x="5989638" y="2039938"/>
          <p14:tracePt t="64652" x="5997575" y="2055813"/>
          <p14:tracePt t="64668" x="6007100" y="2082800"/>
          <p14:tracePt t="64676" x="6024563" y="2098675"/>
          <p14:tracePt t="64684" x="6032500" y="2098675"/>
          <p14:tracePt t="64692" x="6032500" y="2108200"/>
          <p14:tracePt t="64700" x="6032500" y="2116138"/>
          <p14:tracePt t="64708" x="6040438" y="2124075"/>
          <p14:tracePt t="64716" x="6049963" y="2133600"/>
          <p14:tracePt t="64724" x="6057900" y="2141538"/>
          <p14:tracePt t="64740" x="6065838" y="2159000"/>
          <p14:tracePt t="64756" x="6075363" y="2166938"/>
          <p14:tracePt t="64788" x="6083300" y="2184400"/>
          <p14:tracePt t="64804" x="6091238" y="2192338"/>
          <p14:tracePt t="64812" x="6091238" y="2200275"/>
          <p14:tracePt t="64820" x="6100763" y="2217738"/>
          <p14:tracePt t="64836" x="6100763" y="2227263"/>
          <p14:tracePt t="64845" x="6108700" y="2235200"/>
          <p14:tracePt t="64852" x="6108700" y="2243138"/>
          <p14:tracePt t="64860" x="6116638" y="2260600"/>
          <p14:tracePt t="64884" x="6126163" y="2278063"/>
          <p14:tracePt t="64908" x="6126163" y="2286000"/>
          <p14:tracePt t="64916" x="6126163" y="2293938"/>
          <p14:tracePt t="64924" x="6126163" y="2303463"/>
          <p14:tracePt t="64980" x="6126163" y="2311400"/>
          <p14:tracePt t="65012" x="6126163" y="2319338"/>
          <p14:tracePt t="65028" x="6116638" y="2319338"/>
          <p14:tracePt t="65036" x="6100763" y="2319338"/>
          <p14:tracePt t="65045" x="6083300" y="2319338"/>
          <p14:tracePt t="65052" x="6065838" y="2319338"/>
          <p14:tracePt t="65060" x="6049963" y="2319338"/>
          <p14:tracePt t="65068" x="6024563" y="2319338"/>
          <p14:tracePt t="65076" x="6015038" y="2319338"/>
          <p14:tracePt t="65084" x="5981700" y="2319338"/>
          <p14:tracePt t="65092" x="5956300" y="2319338"/>
          <p14:tracePt t="65108" x="5938838" y="2319338"/>
          <p14:tracePt t="65116" x="5921375" y="2319338"/>
          <p14:tracePt t="65132" x="5905500" y="2319338"/>
          <p14:tracePt t="65140" x="5880100" y="2319338"/>
          <p14:tracePt t="65156" x="5870575" y="2311400"/>
          <p14:tracePt t="65165" x="5845175" y="2311400"/>
          <p14:tracePt t="65172" x="5827713" y="2303463"/>
          <p14:tracePt t="65181" x="5819775" y="2303463"/>
          <p14:tracePt t="65188" x="5794375" y="2293938"/>
          <p14:tracePt t="65204" x="5768975" y="2293938"/>
          <p14:tracePt t="65212" x="5761038" y="2278063"/>
          <p14:tracePt t="65228" x="5743575" y="2278063"/>
          <p14:tracePt t="65236" x="5726113" y="2268538"/>
          <p14:tracePt t="65260" x="5708650" y="2268538"/>
          <p14:tracePt t="65268" x="5700713" y="2260600"/>
          <p14:tracePt t="65276" x="5700713" y="2243138"/>
          <p14:tracePt t="65284" x="5692775" y="2243138"/>
          <p14:tracePt t="65292" x="5683250" y="2235200"/>
          <p14:tracePt t="65300" x="5675313" y="2217738"/>
          <p14:tracePt t="65308" x="5667375" y="2200275"/>
          <p14:tracePt t="65316" x="5657850" y="2184400"/>
          <p14:tracePt t="65324" x="5649913" y="2166938"/>
          <p14:tracePt t="65332" x="5632450" y="2133600"/>
          <p14:tracePt t="65340" x="5616575" y="2124075"/>
          <p14:tracePt t="65348" x="5607050" y="2098675"/>
          <p14:tracePt t="65356" x="5591175" y="2065338"/>
          <p14:tracePt t="65365" x="5573713" y="2039938"/>
          <p14:tracePt t="65372" x="5565775" y="2014538"/>
          <p14:tracePt t="65381" x="5565775" y="2005013"/>
          <p14:tracePt t="65388" x="5556250" y="1979613"/>
          <p14:tracePt t="65397" x="5548313" y="1963738"/>
          <p14:tracePt t="65404" x="5538788" y="1938338"/>
          <p14:tracePt t="65412" x="5530850" y="1928813"/>
          <p14:tracePt t="65420" x="5513388" y="1911350"/>
          <p14:tracePt t="65429" x="5505450" y="1895475"/>
          <p14:tracePt t="65436" x="5497513" y="1870075"/>
          <p14:tracePt t="65452" x="5480050" y="1844675"/>
          <p14:tracePt t="65460" x="5462588" y="1827213"/>
          <p14:tracePt t="65468" x="5454650" y="1819275"/>
          <p14:tracePt t="65476" x="5446713" y="1793875"/>
          <p14:tracePt t="65484" x="5446713" y="1784350"/>
          <p14:tracePt t="65492" x="5429250" y="1776413"/>
          <p14:tracePt t="65500" x="5421313" y="1766888"/>
          <p14:tracePt t="65508" x="5411788" y="1751013"/>
          <p14:tracePt t="65516" x="5394325" y="1741488"/>
          <p14:tracePt t="65524" x="5386388" y="1725613"/>
          <p14:tracePt t="65532" x="5360988" y="1708150"/>
          <p14:tracePt t="65540" x="5353050" y="1690688"/>
          <p14:tracePt t="65548" x="5327650" y="1674813"/>
          <p14:tracePt t="65556" x="5310188" y="1665288"/>
          <p14:tracePt t="65564" x="5276850" y="1639888"/>
          <p14:tracePt t="65572" x="5249863" y="1622425"/>
          <p14:tracePt t="65581" x="5224463" y="1597025"/>
          <p14:tracePt t="65588" x="5216525" y="1589088"/>
          <p14:tracePt t="65596" x="5191125" y="1581150"/>
          <p14:tracePt t="65604" x="5165725" y="1563688"/>
          <p14:tracePt t="65612" x="5157788" y="1555750"/>
          <p14:tracePt t="65620" x="5140325" y="1555750"/>
          <p14:tracePt t="65628" x="5122863" y="1546225"/>
          <p14:tracePt t="65636" x="5089525" y="1530350"/>
          <p14:tracePt t="65644" x="5064125" y="1520825"/>
          <p14:tracePt t="65652" x="5046663" y="1512888"/>
          <p14:tracePt t="65660" x="4995863" y="1487488"/>
          <p14:tracePt t="65668" x="4962525" y="1477963"/>
          <p14:tracePt t="65676" x="4927600" y="1462088"/>
          <p14:tracePt t="65684" x="4868863" y="1427163"/>
          <p14:tracePt t="65692" x="4843463" y="1419225"/>
          <p14:tracePt t="65700" x="4800600" y="1411288"/>
          <p14:tracePt t="65708" x="4775200" y="1385888"/>
          <p14:tracePt t="65716" x="4740275" y="1376363"/>
          <p14:tracePt t="65724" x="4689475" y="1350963"/>
          <p14:tracePt t="65732" x="4673600" y="1343025"/>
          <p14:tracePt t="65740" x="4656138" y="1325563"/>
          <p14:tracePt t="65748" x="4630738" y="1308100"/>
          <p14:tracePt t="65756" x="4595813" y="1292225"/>
          <p14:tracePt t="65765" x="4579938" y="1282700"/>
          <p14:tracePt t="65772" x="4545013" y="1257300"/>
          <p14:tracePt t="65781" x="4537075" y="1257300"/>
          <p14:tracePt t="65788" x="4511675" y="1241425"/>
          <p14:tracePt t="65798" x="4486275" y="1223963"/>
          <p14:tracePt t="65804" x="4460875" y="1223963"/>
          <p14:tracePt t="65812" x="4451350" y="1206500"/>
          <p14:tracePt t="65820" x="4435475" y="1206500"/>
          <p14:tracePt t="65828" x="4410075" y="1189038"/>
          <p14:tracePt t="65836" x="4400550" y="1189038"/>
          <p14:tracePt t="65844" x="4392613" y="1181100"/>
          <p14:tracePt t="65852" x="4375150" y="1173163"/>
          <p14:tracePt t="65860" x="4367213" y="1173163"/>
          <p14:tracePt t="65868" x="4349750" y="1173163"/>
          <p14:tracePt t="65876" x="4341813" y="1173163"/>
          <p14:tracePt t="65884" x="4332288" y="1155700"/>
          <p14:tracePt t="65892" x="4316413" y="1147763"/>
          <p14:tracePt t="65900" x="4298950" y="1138238"/>
          <p14:tracePt t="65908" x="4273550" y="1122363"/>
          <p14:tracePt t="65924" x="4248150" y="1112838"/>
          <p14:tracePt t="65932" x="4214813" y="1104900"/>
          <p14:tracePt t="65940" x="4197350" y="1096963"/>
          <p14:tracePt t="65948" x="4171950" y="1087438"/>
          <p14:tracePt t="65956" x="4154488" y="1069975"/>
          <p14:tracePt t="65964" x="4129088" y="1062038"/>
          <p14:tracePt t="65972" x="4103688" y="1054100"/>
          <p14:tracePt t="65982" x="4086225" y="1054100"/>
          <p14:tracePt t="65988" x="4052888" y="1044575"/>
          <p14:tracePt t="65996" x="4044950" y="1044575"/>
          <p14:tracePt t="66004" x="4027488" y="1036638"/>
          <p14:tracePt t="66012" x="4002088" y="1028700"/>
          <p14:tracePt t="66020" x="3984625" y="1028700"/>
          <p14:tracePt t="66028" x="3959225" y="1019175"/>
          <p14:tracePt t="66036" x="3941763" y="1019175"/>
          <p14:tracePt t="66052" x="3908425" y="1003300"/>
          <p14:tracePt t="66068" x="3890963" y="1003300"/>
          <p14:tracePt t="66076" x="3873500" y="1003300"/>
          <p14:tracePt t="66084" x="3848100" y="993775"/>
          <p14:tracePt t="66092" x="3832225" y="993775"/>
          <p14:tracePt t="66100" x="3806825" y="993775"/>
          <p14:tracePt t="66108" x="3781425" y="993775"/>
          <p14:tracePt t="66116" x="3746500" y="993775"/>
          <p14:tracePt t="66124" x="3721100" y="993775"/>
          <p14:tracePt t="66132" x="3687763" y="993775"/>
          <p14:tracePt t="66140" x="3662363" y="993775"/>
          <p14:tracePt t="66149" x="3636963" y="993775"/>
          <p14:tracePt t="66156" x="3611563" y="993775"/>
          <p14:tracePt t="66164" x="3586163" y="993775"/>
          <p14:tracePt t="66172" x="3551238" y="993775"/>
          <p14:tracePt t="66181" x="3525838" y="993775"/>
          <p14:tracePt t="66188" x="3508375" y="993775"/>
          <p14:tracePt t="66197" x="3475038" y="993775"/>
          <p14:tracePt t="66204" x="3457575" y="993775"/>
          <p14:tracePt t="66212" x="3441700" y="993775"/>
          <p14:tracePt t="66220" x="3414713" y="993775"/>
          <p14:tracePt t="66229" x="3406775" y="993775"/>
          <p14:tracePt t="66236" x="3398838" y="993775"/>
          <p14:tracePt t="66244" x="3381375" y="993775"/>
          <p14:tracePt t="66252" x="3373438" y="993775"/>
          <p14:tracePt t="66260" x="3363913" y="993775"/>
          <p14:tracePt t="66268" x="3355975" y="1003300"/>
          <p14:tracePt t="66284" x="3348038" y="1011238"/>
          <p14:tracePt t="66292" x="3330575" y="1011238"/>
          <p14:tracePt t="66316" x="3313113" y="1028700"/>
          <p14:tracePt t="66324" x="3305175" y="1036638"/>
          <p14:tracePt t="66332" x="3287713" y="1044575"/>
          <p14:tracePt t="66340" x="3262313" y="1054100"/>
          <p14:tracePt t="66356" x="3244850" y="1062038"/>
          <p14:tracePt t="66365" x="3236913" y="1069975"/>
          <p14:tracePt t="66372" x="3219450" y="1079500"/>
          <p14:tracePt t="66381" x="3211513" y="1087438"/>
          <p14:tracePt t="66388" x="3186113" y="1112838"/>
          <p14:tracePt t="66397" x="3178175" y="1112838"/>
          <p14:tracePt t="66404" x="3168650" y="1122363"/>
          <p14:tracePt t="66412" x="3160713" y="1130300"/>
          <p14:tracePt t="66420" x="3143250" y="1138238"/>
          <p14:tracePt t="66428" x="3127375" y="1155700"/>
          <p14:tracePt t="66436" x="3117850" y="1173163"/>
          <p14:tracePt t="66444" x="3109913" y="1181100"/>
          <p14:tracePt t="66452" x="3100388" y="1181100"/>
          <p14:tracePt t="66460" x="3100388" y="1189038"/>
          <p14:tracePt t="66468" x="3074988" y="1216025"/>
          <p14:tracePt t="66476" x="3067050" y="1216025"/>
          <p14:tracePt t="66492" x="3041650" y="1241425"/>
          <p14:tracePt t="66500" x="3033713" y="1249363"/>
          <p14:tracePt t="66516" x="3016250" y="1257300"/>
          <p14:tracePt t="66524" x="2998788" y="1274763"/>
          <p14:tracePt t="66532" x="2982913" y="1292225"/>
          <p14:tracePt t="66548" x="2955925" y="1317625"/>
          <p14:tracePt t="66556" x="2947988" y="1317625"/>
          <p14:tracePt t="66565" x="2930525" y="1325563"/>
          <p14:tracePt t="66572" x="2922588" y="1333500"/>
          <p14:tracePt t="66581" x="2897188" y="1360488"/>
          <p14:tracePt t="66588" x="2879725" y="1368425"/>
          <p14:tracePt t="66597" x="2871788" y="1368425"/>
          <p14:tracePt t="66604" x="2846388" y="1393825"/>
          <p14:tracePt t="66612" x="2828925" y="1411288"/>
          <p14:tracePt t="66620" x="2820988" y="1419225"/>
          <p14:tracePt t="66628" x="2803525" y="1436688"/>
          <p14:tracePt t="66636" x="2795588" y="1444625"/>
          <p14:tracePt t="66644" x="2786063" y="1452563"/>
          <p14:tracePt t="66652" x="2778125" y="1470025"/>
          <p14:tracePt t="66660" x="2778125" y="1477963"/>
          <p14:tracePt t="66668" x="2760663" y="1487488"/>
          <p14:tracePt t="66676" x="2752725" y="1495425"/>
          <p14:tracePt t="66684" x="2752725" y="1504950"/>
          <p14:tracePt t="66692" x="2744788" y="1512888"/>
          <p14:tracePt t="66700" x="2735263" y="1530350"/>
          <p14:tracePt t="66716" x="2735263" y="1538288"/>
          <p14:tracePt t="66724" x="2727325" y="1555750"/>
          <p14:tracePt t="66748" x="2727325" y="1563688"/>
          <p14:tracePt t="66756" x="2727325" y="1581150"/>
          <p14:tracePt t="66764" x="2727325" y="1589088"/>
          <p14:tracePt t="66772" x="2727325" y="1597025"/>
          <p14:tracePt t="66781" x="2727325" y="1606550"/>
          <p14:tracePt t="66788" x="2727325" y="1614488"/>
          <p14:tracePt t="66797" x="2727325" y="1631950"/>
          <p14:tracePt t="66804" x="2727325" y="1639888"/>
          <p14:tracePt t="66812" x="2727325" y="1657350"/>
          <p14:tracePt t="66820" x="2727325" y="1665288"/>
          <p14:tracePt t="66836" x="2727325" y="1690688"/>
          <p14:tracePt t="66852" x="2727325" y="1716088"/>
          <p14:tracePt t="66868" x="2727325" y="1725613"/>
          <p14:tracePt t="66876" x="2727325" y="1733550"/>
          <p14:tracePt t="66884" x="2727325" y="1751013"/>
          <p14:tracePt t="66892" x="2727325" y="1758950"/>
          <p14:tracePt t="66900" x="2727325" y="1766888"/>
          <p14:tracePt t="66908" x="2727325" y="1776413"/>
          <p14:tracePt t="66916" x="2727325" y="1784350"/>
          <p14:tracePt t="66924" x="2727325" y="1793875"/>
          <p14:tracePt t="66932" x="2727325" y="1809750"/>
          <p14:tracePt t="66948" x="2727325" y="1819275"/>
          <p14:tracePt t="66988" x="2727325" y="1827213"/>
          <p14:tracePt t="67004" x="2719388" y="1835150"/>
          <p14:tracePt t="67044" x="2719388" y="1844675"/>
          <p14:tracePt t="67068" x="2719388" y="1852613"/>
          <p14:tracePt t="67076" x="2719388" y="1860550"/>
          <p14:tracePt t="67084" x="2709863" y="1870075"/>
          <p14:tracePt t="67100" x="2709863" y="1878013"/>
          <p14:tracePt t="67108" x="2701925" y="1885950"/>
          <p14:tracePt t="67148" x="2693988" y="1895475"/>
          <p14:tracePt t="67172" x="2693988" y="1903413"/>
          <p14:tracePt t="67188" x="2693988" y="1920875"/>
          <p14:tracePt t="67204" x="2684463" y="1920875"/>
          <p14:tracePt t="67228" x="2676525" y="1928813"/>
          <p14:tracePt t="67252" x="2668588" y="1946275"/>
          <p14:tracePt t="67284" x="2651125" y="1954213"/>
          <p14:tracePt t="67340" x="2641600" y="1954213"/>
          <p14:tracePt t="67348" x="2633663" y="1963738"/>
          <p14:tracePt t="67356" x="2633663" y="1971675"/>
          <p14:tracePt t="67365" x="2625725" y="1979613"/>
          <p14:tracePt t="67388" x="2616200" y="1989138"/>
          <p14:tracePt t="67549" x="2608263" y="1997075"/>
          <p14:tracePt t="67581" x="2600325" y="2005013"/>
          <p14:tracePt t="67597" x="2590800" y="2022475"/>
          <p14:tracePt t="67612" x="2582863" y="2030413"/>
          <p14:tracePt t="67644" x="2574925" y="2030413"/>
          <p14:tracePt t="67652" x="2565400" y="2039938"/>
          <p14:tracePt t="67676" x="2557463" y="2047875"/>
          <p14:tracePt t="67692" x="2540000" y="2047875"/>
          <p14:tracePt t="67708" x="2524125" y="2055813"/>
          <p14:tracePt t="67716" x="2506663" y="2073275"/>
          <p14:tracePt t="67724" x="2497138" y="2082800"/>
          <p14:tracePt t="67732" x="2481263" y="2090738"/>
          <p14:tracePt t="67748" x="2471738" y="2090738"/>
          <p14:tracePt t="67756" x="2446338" y="2108200"/>
          <p14:tracePt t="67764" x="2438400" y="2116138"/>
          <p14:tracePt t="67772" x="2420938" y="2124075"/>
          <p14:tracePt t="67781" x="2413000" y="2124075"/>
          <p14:tracePt t="67788" x="2405063" y="2133600"/>
          <p14:tracePt t="67796" x="2387600" y="2141538"/>
          <p14:tracePt t="67804" x="2370138" y="2149475"/>
          <p14:tracePt t="67811" x="2362200" y="2159000"/>
          <p14:tracePt t="67820" x="2344738" y="2159000"/>
          <p14:tracePt t="67828" x="2336800" y="2166938"/>
          <p14:tracePt t="67844" x="2327275" y="2174875"/>
          <p14:tracePt t="67852" x="2311400" y="2174875"/>
          <p14:tracePt t="67868" x="2301875" y="2184400"/>
          <p14:tracePt t="67876" x="2293938" y="2184400"/>
          <p14:tracePt t="67884" x="2286000" y="2184400"/>
          <p14:tracePt t="67892" x="2268538" y="2184400"/>
          <p14:tracePt t="67900" x="2243138" y="2184400"/>
          <p14:tracePt t="67916" x="2225675" y="2184400"/>
          <p14:tracePt t="67924" x="2200275" y="2192338"/>
          <p14:tracePt t="67940" x="2192338" y="2192338"/>
          <p14:tracePt t="67948" x="2166938" y="2192338"/>
          <p14:tracePt t="67956" x="2157413" y="2192338"/>
          <p14:tracePt t="67972" x="2141538" y="2192338"/>
          <p14:tracePt t="67988" x="2132013" y="2192338"/>
          <p14:tracePt t="67996" x="2098675" y="2200275"/>
          <p14:tracePt t="68004" x="2098675" y="2209800"/>
          <p14:tracePt t="68020" x="2081213" y="2217738"/>
          <p14:tracePt t="68029" x="2073275" y="2217738"/>
          <p14:tracePt t="68052" x="2073275" y="2227263"/>
          <p14:tracePt t="68068" x="2065338" y="2227263"/>
          <p14:tracePt t="68092" x="2055813" y="2227263"/>
          <p14:tracePt t="68108" x="2038350" y="2227263"/>
          <p14:tracePt t="68124" x="2030413" y="2227263"/>
          <p14:tracePt t="68132" x="2022475" y="2227263"/>
          <p14:tracePt t="68140" x="2005013" y="2243138"/>
          <p14:tracePt t="68172" x="1997075" y="2252663"/>
          <p14:tracePt t="68204" x="1979613" y="2252663"/>
          <p14:tracePt t="68212" x="1971675" y="2260600"/>
          <p14:tracePt t="68228" x="1962150" y="2268538"/>
          <p14:tracePt t="68244" x="1954213" y="2278063"/>
          <p14:tracePt t="68252" x="1946275" y="2278063"/>
          <p14:tracePt t="68268" x="1946275" y="2286000"/>
          <p14:tracePt t="68276" x="1928813" y="2293938"/>
          <p14:tracePt t="68292" x="1920875" y="2303463"/>
          <p14:tracePt t="68308" x="1920875" y="2311400"/>
          <p14:tracePt t="68316" x="1911350" y="2319338"/>
          <p14:tracePt t="68332" x="1903413" y="2328863"/>
          <p14:tracePt t="68340" x="1893888" y="2336800"/>
          <p14:tracePt t="68364" x="1893888" y="2344738"/>
          <p14:tracePt t="68372" x="1893888" y="2354263"/>
          <p14:tracePt t="68388" x="1893888" y="2371725"/>
          <p14:tracePt t="68396" x="1893888" y="2379663"/>
          <p14:tracePt t="68412" x="1878013" y="2397125"/>
          <p14:tracePt t="68420" x="1878013" y="2413000"/>
          <p14:tracePt t="68436" x="1868488" y="2430463"/>
          <p14:tracePt t="68444" x="1860550" y="2447925"/>
          <p14:tracePt t="68468" x="1860550" y="2455863"/>
          <p14:tracePt t="68476" x="1860550" y="2463800"/>
          <p14:tracePt t="68484" x="1860550" y="2473325"/>
          <p14:tracePt t="68500" x="1860550" y="2481263"/>
          <p14:tracePt t="68508" x="1843088" y="2498725"/>
          <p14:tracePt t="68524" x="1835150" y="2506663"/>
          <p14:tracePt t="68532" x="1827213" y="2516188"/>
          <p14:tracePt t="68540" x="1827213" y="2532063"/>
          <p14:tracePt t="68548" x="1809750" y="2549525"/>
          <p14:tracePt t="68556" x="1801813" y="2557463"/>
          <p14:tracePt t="68581" x="1792288" y="2566988"/>
          <p14:tracePt t="68612" x="1792288" y="2574925"/>
          <p14:tracePt t="68812" x="1792288" y="2566988"/>
          <p14:tracePt t="68820" x="1792288" y="2557463"/>
          <p14:tracePt t="68828" x="1792288" y="2549525"/>
          <p14:tracePt t="68836" x="1792288" y="2541588"/>
          <p14:tracePt t="68844" x="1801813" y="2532063"/>
          <p14:tracePt t="68860" x="1801813" y="2524125"/>
          <p14:tracePt t="68868" x="1809750" y="2516188"/>
          <p14:tracePt t="68876" x="1817688" y="2506663"/>
          <p14:tracePt t="68884" x="1827213" y="2498725"/>
          <p14:tracePt t="68892" x="1835150" y="2489200"/>
          <p14:tracePt t="68900" x="1843088" y="2481263"/>
          <p14:tracePt t="68908" x="1852613" y="2473325"/>
          <p14:tracePt t="68916" x="1868488" y="2455863"/>
          <p14:tracePt t="68924" x="1878013" y="2455863"/>
          <p14:tracePt t="68932" x="1893888" y="2438400"/>
          <p14:tracePt t="68940" x="1903413" y="2430463"/>
          <p14:tracePt t="68948" x="1911350" y="2422525"/>
          <p14:tracePt t="68956" x="1928813" y="2405063"/>
          <p14:tracePt t="68964" x="1936750" y="2387600"/>
          <p14:tracePt t="68972" x="1946275" y="2379663"/>
          <p14:tracePt t="68982" x="1954213" y="2362200"/>
          <p14:tracePt t="68988" x="1971675" y="2344738"/>
          <p14:tracePt t="68998" x="1979613" y="2336800"/>
          <p14:tracePt t="69019" x="1979613" y="2328863"/>
          <p14:tracePt t="69277" x="1962150" y="2354263"/>
          <p14:tracePt t="69284" x="1962150" y="2362200"/>
          <p14:tracePt t="69293" x="1954213" y="2379663"/>
          <p14:tracePt t="69301" x="1946275" y="2387600"/>
          <p14:tracePt t="69309" x="1928813" y="2405063"/>
          <p14:tracePt t="69317" x="1928813" y="2413000"/>
          <p14:tracePt t="69324" x="1928813" y="2422525"/>
          <p14:tracePt t="69332" x="1920875" y="2438400"/>
          <p14:tracePt t="69340" x="1903413" y="2455863"/>
          <p14:tracePt t="69356" x="1893888" y="2455863"/>
          <p14:tracePt t="69388" x="1885950" y="2481263"/>
          <p14:tracePt t="69549" x="1911350" y="2473325"/>
          <p14:tracePt t="69557" x="1920875" y="2463800"/>
          <p14:tracePt t="69567" x="1936750" y="2438400"/>
          <p14:tracePt t="69572" x="1954213" y="2405063"/>
          <p14:tracePt t="69581" x="1987550" y="2362200"/>
          <p14:tracePt t="69588" x="1997075" y="2344738"/>
          <p14:tracePt t="69597" x="2012950" y="2311400"/>
          <p14:tracePt t="69604" x="2022475" y="2311400"/>
          <p14:tracePt t="69612" x="2030413" y="2286000"/>
          <p14:tracePt t="69620" x="2038350" y="2278063"/>
          <p14:tracePt t="69636" x="2055813" y="2252663"/>
          <p14:tracePt t="69740" x="2038350" y="2252663"/>
          <p14:tracePt t="69749" x="2022475" y="2252663"/>
          <p14:tracePt t="69756" x="2012950" y="2260600"/>
          <p14:tracePt t="69765" x="1987550" y="2278063"/>
          <p14:tracePt t="69772" x="1962150" y="2293938"/>
          <p14:tracePt t="69781" x="1946275" y="2303463"/>
          <p14:tracePt t="69788" x="1936750" y="2303463"/>
          <p14:tracePt t="69798" x="1936750" y="2311400"/>
          <p14:tracePt t="69804" x="1920875" y="2319338"/>
          <p14:tracePt t="69812" x="1911350" y="2328863"/>
          <p14:tracePt t="69836" x="1911350" y="2336800"/>
          <p14:tracePt t="69949" x="1928813" y="2311400"/>
          <p14:tracePt t="69957" x="1954213" y="2293938"/>
          <p14:tracePt t="69966" x="2005013" y="2252663"/>
          <p14:tracePt t="69972" x="2038350" y="2227263"/>
          <p14:tracePt t="69982" x="2090738" y="2200275"/>
          <p14:tracePt t="69988" x="2124075" y="2159000"/>
          <p14:tracePt t="69997" x="2182813" y="2108200"/>
          <p14:tracePt t="70004" x="2217738" y="2065338"/>
          <p14:tracePt t="70012" x="2260600" y="2030413"/>
          <p14:tracePt t="70020" x="2286000" y="2005013"/>
          <p14:tracePt t="70028" x="2311400" y="1971675"/>
          <p14:tracePt t="70036" x="2336800" y="1928813"/>
          <p14:tracePt t="70044" x="2352675" y="1895475"/>
          <p14:tracePt t="70052" x="2379663" y="1870075"/>
          <p14:tracePt t="70060" x="2395538" y="1844675"/>
          <p14:tracePt t="70068" x="2405063" y="1827213"/>
          <p14:tracePt t="70076" x="2420938" y="1809750"/>
          <p14:tracePt t="70084" x="2420938" y="1801813"/>
          <p14:tracePt t="70100" x="2430463" y="1801813"/>
          <p14:tracePt t="70132" x="2438400" y="1801813"/>
          <p14:tracePt t="70140" x="2446338" y="1801813"/>
          <p14:tracePt t="70148" x="2463800" y="1801813"/>
          <p14:tracePt t="70156" x="2497138" y="1809750"/>
          <p14:tracePt t="70164" x="2557463" y="1844675"/>
          <p14:tracePt t="70172" x="2608263" y="1870075"/>
          <p14:tracePt t="70181" x="2684463" y="1885950"/>
          <p14:tracePt t="70188" x="2752725" y="1911350"/>
          <p14:tracePt t="70198" x="2854325" y="1938338"/>
          <p14:tracePt t="70204" x="2973388" y="1971675"/>
          <p14:tracePt t="70212" x="3100388" y="2022475"/>
          <p14:tracePt t="70220" x="3236913" y="2047875"/>
          <p14:tracePt t="70228" x="3389313" y="2065338"/>
          <p14:tracePt t="70236" x="3594100" y="2065338"/>
          <p14:tracePt t="70244" x="3797300" y="2065338"/>
          <p14:tracePt t="70252" x="4086225" y="2065338"/>
          <p14:tracePt t="70260" x="4349750" y="2065338"/>
          <p14:tracePt t="70268" x="4613275" y="2065338"/>
          <p14:tracePt t="70276" x="4902200" y="2065338"/>
          <p14:tracePt t="70284" x="5132388" y="2065338"/>
          <p14:tracePt t="70292" x="5335588" y="2065338"/>
          <p14:tracePt t="70300" x="5487988" y="2065338"/>
          <p14:tracePt t="70308" x="5616575" y="2065338"/>
          <p14:tracePt t="70316" x="5735638" y="2065338"/>
          <p14:tracePt t="70324" x="5802313" y="2065338"/>
          <p14:tracePt t="70332" x="5888038" y="2065338"/>
          <p14:tracePt t="70340" x="5913438" y="2082800"/>
          <p14:tracePt t="70347" x="5921375" y="2082800"/>
          <p14:tracePt t="70356" x="5930900" y="2090738"/>
          <p14:tracePt t="70372" x="5930900" y="2098675"/>
          <p14:tracePt t="70381" x="5930900" y="2108200"/>
          <p14:tracePt t="70388" x="5921375" y="2124075"/>
          <p14:tracePt t="70404" x="5921375" y="2149475"/>
          <p14:tracePt t="70412" x="5921375" y="2159000"/>
          <p14:tracePt t="70420" x="5921375" y="2166938"/>
          <p14:tracePt t="70428" x="5921375" y="2184400"/>
          <p14:tracePt t="70436" x="5921375" y="2200275"/>
          <p14:tracePt t="70444" x="5921375" y="2217738"/>
          <p14:tracePt t="70452" x="5921375" y="2235200"/>
          <p14:tracePt t="70460" x="5921375" y="2260600"/>
          <p14:tracePt t="70468" x="5921375" y="2278063"/>
          <p14:tracePt t="70476" x="5921375" y="2293938"/>
          <p14:tracePt t="70484" x="5921375" y="2311400"/>
          <p14:tracePt t="70492" x="5921375" y="2328863"/>
          <p14:tracePt t="70500" x="5921375" y="2344738"/>
          <p14:tracePt t="70508" x="5921375" y="2371725"/>
          <p14:tracePt t="70516" x="5921375" y="2379663"/>
          <p14:tracePt t="70524" x="5921375" y="2397125"/>
          <p14:tracePt t="70532" x="5921375" y="2413000"/>
          <p14:tracePt t="70548" x="5921375" y="2430463"/>
          <p14:tracePt t="70556" x="5921375" y="2438400"/>
          <p14:tracePt t="70564" x="5938838" y="2455863"/>
          <p14:tracePt t="70572" x="5946775" y="2463800"/>
          <p14:tracePt t="70581" x="5956300" y="2481263"/>
          <p14:tracePt t="70597" x="5964238" y="2481263"/>
          <p14:tracePt t="70612" x="5972175" y="2481263"/>
          <p14:tracePt t="70620" x="5981700" y="2481263"/>
          <p14:tracePt t="70636" x="5989638" y="2481263"/>
          <p14:tracePt t="70652" x="5997575" y="2481263"/>
          <p14:tracePt t="70660" x="5997575" y="2473325"/>
          <p14:tracePt t="70668" x="5997575" y="2463800"/>
          <p14:tracePt t="70676" x="5997575" y="2447925"/>
          <p14:tracePt t="70684" x="5997575" y="2438400"/>
          <p14:tracePt t="70700" x="5997575" y="2413000"/>
          <p14:tracePt t="70708" x="5997575" y="2405063"/>
          <p14:tracePt t="70724" x="5997575" y="2387600"/>
          <p14:tracePt t="70740" x="5997575" y="2379663"/>
          <p14:tracePt t="70756" x="5997575" y="2371725"/>
          <p14:tracePt t="70812" x="5997575" y="2362200"/>
          <p14:tracePt t="70836" x="5997575" y="2354263"/>
          <p14:tracePt t="70852" x="5997575" y="2344738"/>
          <p14:tracePt t="70860" x="5997575" y="2336800"/>
          <p14:tracePt t="70876" x="5997575" y="2328863"/>
          <p14:tracePt t="70892" x="5997575" y="2319338"/>
          <p14:tracePt t="70900" x="6007100" y="2319338"/>
          <p14:tracePt t="70916" x="6024563" y="2319338"/>
          <p14:tracePt t="70940" x="6049963" y="2319338"/>
          <p14:tracePt t="70948" x="6057900" y="2319338"/>
          <p14:tracePt t="70956" x="6083300" y="2319338"/>
          <p14:tracePt t="70965" x="6100763" y="2319338"/>
          <p14:tracePt t="70972" x="6142038" y="2336800"/>
          <p14:tracePt t="70981" x="6167438" y="2354263"/>
          <p14:tracePt t="70988" x="6194425" y="2371725"/>
          <p14:tracePt t="70997" x="6235700" y="2387600"/>
          <p14:tracePt t="71004" x="6261100" y="2405063"/>
          <p14:tracePt t="71012" x="6296025" y="2422525"/>
          <p14:tracePt t="71020" x="6329363" y="2447925"/>
          <p14:tracePt t="71029" x="6346825" y="2455863"/>
          <p14:tracePt t="71036" x="6364288" y="2463800"/>
          <p14:tracePt t="71044" x="6380163" y="2489200"/>
          <p14:tracePt t="71052" x="6389688" y="2489200"/>
          <p14:tracePt t="71060" x="6405563" y="2506663"/>
          <p14:tracePt t="71068" x="6415088" y="2506663"/>
          <p14:tracePt t="71076" x="6423025" y="2516188"/>
          <p14:tracePt t="71084" x="6440488" y="2532063"/>
          <p14:tracePt t="71092" x="6440488" y="2541588"/>
          <p14:tracePt t="71100" x="6456363" y="2557463"/>
          <p14:tracePt t="71108" x="6456363" y="2566988"/>
          <p14:tracePt t="71116" x="6473825" y="2592388"/>
          <p14:tracePt t="71148" x="6508750" y="2633663"/>
          <p14:tracePt t="71156" x="6524625" y="2643188"/>
          <p14:tracePt t="71165" x="6534150" y="2660650"/>
          <p14:tracePt t="71172" x="6534150" y="2668588"/>
          <p14:tracePt t="71181" x="6542088" y="2668588"/>
          <p14:tracePt t="71188" x="6542088" y="2686050"/>
          <p14:tracePt t="71197" x="6550025" y="2693988"/>
          <p14:tracePt t="71204" x="6559550" y="2693988"/>
          <p14:tracePt t="71212" x="6567488" y="2711450"/>
          <p14:tracePt t="71220" x="6567488" y="2719388"/>
          <p14:tracePt t="71229" x="6575425" y="2719388"/>
          <p14:tracePt t="71244" x="6584950" y="2736850"/>
          <p14:tracePt t="71252" x="6584950" y="2744788"/>
          <p14:tracePt t="71268" x="6592888" y="2744788"/>
          <p14:tracePt t="71364" x="6592888" y="2752725"/>
          <p14:tracePt t="71372" x="6592888" y="2770188"/>
          <p14:tracePt t="71397" x="6584950" y="2770188"/>
          <p14:tracePt t="71404" x="6567488" y="2787650"/>
          <p14:tracePt t="71412" x="6567488" y="2795588"/>
          <p14:tracePt t="71420" x="6550025" y="2795588"/>
          <p14:tracePt t="71429" x="6534150" y="2795588"/>
          <p14:tracePt t="71436" x="6534150" y="2805113"/>
          <p14:tracePt t="71452" x="6516688" y="2813050"/>
          <p14:tracePt t="71460" x="6508750" y="2820988"/>
          <p14:tracePt t="71500" x="6499225" y="2820988"/>
          <p14:tracePt t="71540" x="6491288" y="2820988"/>
          <p14:tracePt t="71556" x="6483350" y="2820988"/>
          <p14:tracePt t="71580" x="6473825" y="2820988"/>
          <p14:tracePt t="71597" x="6465888" y="2820988"/>
          <p14:tracePt t="71708" x="6456363" y="2820988"/>
          <p14:tracePt t="71909" x="6456363" y="2830513"/>
          <p14:tracePt t="72260" x="6465888" y="2838450"/>
          <p14:tracePt t="72268" x="6473825" y="2838450"/>
          <p14:tracePt t="72276" x="6483350" y="2838450"/>
          <p14:tracePt t="72284" x="6491288" y="2838450"/>
          <p14:tracePt t="85261" x="6483350" y="2838450"/>
          <p14:tracePt t="85269" x="6465888" y="2838450"/>
          <p14:tracePt t="85277" x="6456363" y="2838450"/>
          <p14:tracePt t="85284" x="6440488" y="2838450"/>
          <p14:tracePt t="85293" x="6423025" y="2846388"/>
          <p14:tracePt t="85308" x="6405563" y="2855913"/>
          <p14:tracePt t="85316" x="6372225" y="2863850"/>
          <p14:tracePt t="85324" x="6364288" y="2863850"/>
          <p14:tracePt t="85332" x="6321425" y="2863850"/>
          <p14:tracePt t="85340" x="6278563" y="2889250"/>
          <p14:tracePt t="85348" x="6235700" y="2889250"/>
          <p14:tracePt t="85356" x="6184900" y="2922588"/>
          <p14:tracePt t="85365" x="6126163" y="2949575"/>
          <p14:tracePt t="85372" x="6057900" y="3000375"/>
          <p14:tracePt t="85381" x="6024563" y="3016250"/>
          <p14:tracePt t="85388" x="5946775" y="3059113"/>
          <p14:tracePt t="85397" x="5888038" y="3101975"/>
          <p14:tracePt t="85404" x="5819775" y="3119438"/>
          <p14:tracePt t="85412" x="5743575" y="3178175"/>
          <p14:tracePt t="85420" x="5667375" y="3221038"/>
          <p14:tracePt t="85429" x="5591175" y="3271838"/>
          <p14:tracePt t="85436" x="5522913" y="3314700"/>
          <p14:tracePt t="85445" x="5480050" y="3340100"/>
          <p14:tracePt t="85452" x="5403850" y="3373438"/>
          <p14:tracePt t="85460" x="5368925" y="3382963"/>
          <p14:tracePt t="85468" x="5327650" y="3382963"/>
          <p14:tracePt t="85476" x="5292725" y="3382963"/>
          <p14:tracePt t="85484" x="5259388" y="3382963"/>
          <p14:tracePt t="85492" x="5216525" y="3382963"/>
          <p14:tracePt t="85500" x="5173663" y="3373438"/>
          <p14:tracePt t="85508" x="5114925" y="3355975"/>
          <p14:tracePt t="85516" x="5054600" y="3355975"/>
          <p14:tracePt t="85524" x="4953000" y="3322638"/>
          <p14:tracePt t="85532" x="4894263" y="3314700"/>
          <p14:tracePt t="85540" x="4791075" y="3305175"/>
          <p14:tracePt t="85548" x="4673600" y="3263900"/>
          <p14:tracePt t="85556" x="4537075" y="3228975"/>
          <p14:tracePt t="85565" x="4392613" y="3195638"/>
          <p14:tracePt t="85572" x="4230688" y="3186113"/>
          <p14:tracePt t="85582" x="4095750" y="3144838"/>
          <p14:tracePt t="85588" x="3976688" y="3135313"/>
          <p14:tracePt t="85598" x="3848100" y="3084513"/>
          <p14:tracePt t="85604" x="3771900" y="3067050"/>
          <p14:tracePt t="85613" x="3695700" y="3033713"/>
          <p14:tracePt t="85620" x="3636963" y="3016250"/>
          <p14:tracePt t="85629" x="3586163" y="2982913"/>
          <p14:tracePt t="85636" x="3551238" y="2965450"/>
          <p14:tracePt t="85644" x="3500438" y="2940050"/>
          <p14:tracePt t="85652" x="3467100" y="2932113"/>
          <p14:tracePt t="85660" x="3424238" y="2906713"/>
          <p14:tracePt t="85668" x="3373438" y="2889250"/>
          <p14:tracePt t="85676" x="3338513" y="2871788"/>
          <p14:tracePt t="85684" x="3287713" y="2855913"/>
          <p14:tracePt t="85692" x="3254375" y="2838450"/>
          <p14:tracePt t="85700" x="3203575" y="2820988"/>
          <p14:tracePt t="85708" x="3168650" y="2795588"/>
          <p14:tracePt t="85716" x="3143250" y="2787650"/>
          <p14:tracePt t="85724" x="3135313" y="2770188"/>
          <p14:tracePt t="85732" x="3117850" y="2744788"/>
          <p14:tracePt t="85740" x="3092450" y="2719388"/>
          <p14:tracePt t="85748" x="3074988" y="2701925"/>
          <p14:tracePt t="85756" x="3049588" y="2686050"/>
          <p14:tracePt t="85764" x="3033713" y="2686050"/>
          <p14:tracePt t="85772" x="3008313" y="2676525"/>
          <p14:tracePt t="85781" x="2965450" y="2676525"/>
          <p14:tracePt t="85788" x="2930525" y="2676525"/>
          <p14:tracePt t="85797" x="2889250" y="2676525"/>
          <p14:tracePt t="85804" x="2846388" y="2676525"/>
          <p14:tracePt t="85812" x="2803525" y="2676525"/>
          <p14:tracePt t="85820" x="2770188" y="2668588"/>
          <p14:tracePt t="85829" x="2735263" y="2668588"/>
          <p14:tracePt t="85836" x="2709863" y="2660650"/>
          <p14:tracePt t="85844" x="2676525" y="2643188"/>
          <p14:tracePt t="85852" x="2659063" y="2633663"/>
          <p14:tracePt t="85860" x="2641600" y="2625725"/>
          <p14:tracePt t="85868" x="2625725" y="2617788"/>
          <p14:tracePt t="85876" x="2616200" y="2600325"/>
          <p14:tracePt t="85884" x="2600325" y="2592388"/>
          <p14:tracePt t="85892" x="2574925" y="2574925"/>
          <p14:tracePt t="85900" x="2565400" y="2549525"/>
          <p14:tracePt t="85908" x="2557463" y="2524125"/>
          <p14:tracePt t="85916" x="2549525" y="2516188"/>
          <p14:tracePt t="85924" x="2532063" y="2498725"/>
          <p14:tracePt t="85932" x="2532063" y="2481263"/>
          <p14:tracePt t="85940" x="2514600" y="2447925"/>
          <p14:tracePt t="85948" x="2506663" y="2430463"/>
          <p14:tracePt t="85956" x="2497138" y="2430463"/>
          <p14:tracePt t="85964" x="2489200" y="2422525"/>
          <p14:tracePt t="85972" x="2489200" y="2413000"/>
          <p14:tracePt t="86068" x="2481263" y="2405063"/>
          <p14:tracePt t="86076" x="2463800" y="2405063"/>
          <p14:tracePt t="86084" x="2455863" y="2397125"/>
          <p14:tracePt t="86092" x="2438400" y="2397125"/>
          <p14:tracePt t="86100" x="2420938" y="2379663"/>
          <p14:tracePt t="86108" x="2413000" y="2379663"/>
          <p14:tracePt t="86116" x="2405063" y="2371725"/>
          <p14:tracePt t="86124" x="2387600" y="2371725"/>
          <p14:tracePt t="86140" x="2362200" y="2371725"/>
          <p14:tracePt t="86149" x="2352675" y="2371725"/>
          <p14:tracePt t="86156" x="2327275" y="2371725"/>
          <p14:tracePt t="86165" x="2293938" y="2371725"/>
          <p14:tracePt t="86172" x="2276475" y="2371725"/>
          <p14:tracePt t="86181" x="2217738" y="2379663"/>
          <p14:tracePt t="86188" x="2182813" y="2387600"/>
          <p14:tracePt t="86197" x="2141538" y="2397125"/>
          <p14:tracePt t="86204" x="2090738" y="2422525"/>
          <p14:tracePt t="86212" x="2073275" y="2422525"/>
          <p14:tracePt t="86220" x="2055813" y="2422525"/>
          <p14:tracePt t="86229" x="2038350" y="2422525"/>
          <p14:tracePt t="86284" x="2030413" y="2422525"/>
          <p14:tracePt t="86292" x="2022475" y="2422525"/>
          <p14:tracePt t="86308" x="2012950" y="2422525"/>
          <p14:tracePt t="86316" x="1997075" y="2422525"/>
          <p14:tracePt t="86324" x="1979613" y="2430463"/>
          <p14:tracePt t="86340" x="1971675" y="2438400"/>
          <p14:tracePt t="86348" x="1954213" y="2447925"/>
          <p14:tracePt t="86356" x="1954213" y="2455863"/>
          <p14:tracePt t="86372" x="1936750" y="2473325"/>
          <p14:tracePt t="86381" x="1920875" y="2489200"/>
          <p14:tracePt t="86397" x="1911350" y="2498725"/>
          <p14:tracePt t="86404" x="1903413" y="2506663"/>
          <p14:tracePt t="86412" x="1893888" y="2516188"/>
          <p14:tracePt t="86436" x="1885950" y="2524125"/>
          <p14:tracePt t="86452" x="1868488" y="2541588"/>
          <p14:tracePt t="86468" x="1868488" y="2549525"/>
          <p14:tracePt t="86476" x="1860550" y="2557463"/>
          <p14:tracePt t="86492" x="1860550" y="2574925"/>
          <p14:tracePt t="86508" x="1860550" y="2582863"/>
          <p14:tracePt t="86677" x="1860550" y="2574925"/>
          <p14:tracePt t="86700" x="1860550" y="2566988"/>
          <p14:tracePt t="86716" x="1860550" y="2557463"/>
          <p14:tracePt t="86724" x="1860550" y="2549525"/>
          <p14:tracePt t="86756" x="1868488" y="2541588"/>
          <p14:tracePt t="86772" x="1868488" y="2532063"/>
          <p14:tracePt t="86781" x="1878013" y="2524125"/>
          <p14:tracePt t="86804" x="1885950" y="2516188"/>
          <p14:tracePt t="86820" x="1893888" y="2498725"/>
          <p14:tracePt t="86828" x="1893888" y="2489200"/>
          <p14:tracePt t="86836" x="1911350" y="2481263"/>
          <p14:tracePt t="86844" x="1920875" y="2473325"/>
          <p14:tracePt t="86852" x="1928813" y="2463800"/>
          <p14:tracePt t="86860" x="1936750" y="2463800"/>
          <p14:tracePt t="86876" x="1946275" y="2455863"/>
          <p14:tracePt t="86884" x="1954213" y="2455863"/>
          <p14:tracePt t="86892" x="1979613" y="2447925"/>
          <p14:tracePt t="86900" x="1997075" y="2447925"/>
          <p14:tracePt t="86908" x="2005013" y="2438400"/>
          <p14:tracePt t="86916" x="2038350" y="2438400"/>
          <p14:tracePt t="86924" x="2055813" y="2422525"/>
          <p14:tracePt t="86932" x="2073275" y="2422525"/>
          <p14:tracePt t="86940" x="2090738" y="2422525"/>
          <p14:tracePt t="86948" x="2124075" y="2413000"/>
          <p14:tracePt t="86956" x="2132013" y="2413000"/>
          <p14:tracePt t="86964" x="2141538" y="2405063"/>
          <p14:tracePt t="86972" x="2157413" y="2405063"/>
          <p14:tracePt t="86981" x="2166938" y="2405063"/>
          <p14:tracePt t="86988" x="2174875" y="2387600"/>
          <p14:tracePt t="86997" x="2182813" y="2387600"/>
          <p14:tracePt t="87004" x="2192338" y="2379663"/>
          <p14:tracePt t="87020" x="2217738" y="2371725"/>
          <p14:tracePt t="87028" x="2225675" y="2371725"/>
          <p14:tracePt t="87036" x="2235200" y="2371725"/>
          <p14:tracePt t="87045" x="2251075" y="2371725"/>
          <p14:tracePt t="87052" x="2260600" y="2371725"/>
          <p14:tracePt t="87060" x="2286000" y="2371725"/>
          <p14:tracePt t="87068" x="2293938" y="2371725"/>
          <p14:tracePt t="87076" x="2319338" y="2362200"/>
          <p14:tracePt t="87084" x="2327275" y="2354263"/>
          <p14:tracePt t="87092" x="2344738" y="2354263"/>
          <p14:tracePt t="87100" x="2352675" y="2354263"/>
          <p14:tracePt t="87108" x="2370138" y="2344738"/>
          <p14:tracePt t="87116" x="2379663" y="2344738"/>
          <p14:tracePt t="87124" x="2387600" y="2344738"/>
          <p14:tracePt t="87132" x="2395538" y="2344738"/>
          <p14:tracePt t="87140" x="2413000" y="2336800"/>
          <p14:tracePt t="87148" x="2420938" y="2336800"/>
          <p14:tracePt t="87156" x="2430463" y="2336800"/>
          <p14:tracePt t="87172" x="2455863" y="2328863"/>
          <p14:tracePt t="87181" x="2455863" y="2319338"/>
          <p14:tracePt t="87197" x="2463800" y="2319338"/>
          <p14:tracePt t="87212" x="2481263" y="2319338"/>
          <p14:tracePt t="87228" x="2489200" y="2319338"/>
          <p14:tracePt t="87244" x="2497138" y="2319338"/>
          <p14:tracePt t="87252" x="2506663" y="2319338"/>
          <p14:tracePt t="87260" x="2514600" y="2319338"/>
          <p14:tracePt t="87268" x="2524125" y="2319338"/>
          <p14:tracePt t="87292" x="2540000" y="2319338"/>
          <p14:tracePt t="87324" x="2549525" y="2319338"/>
          <p14:tracePt t="87364" x="2557463" y="2328863"/>
          <p14:tracePt t="87372" x="2574925" y="2328863"/>
          <p14:tracePt t="87381" x="2582863" y="2328863"/>
          <p14:tracePt t="87388" x="2590800" y="2336800"/>
          <p14:tracePt t="87397" x="2600325" y="2344738"/>
          <p14:tracePt t="87404" x="2608263" y="2354263"/>
          <p14:tracePt t="87412" x="2616200" y="2354263"/>
          <p14:tracePt t="87429" x="2625725" y="2362200"/>
          <p14:tracePt t="87436" x="2625725" y="2371725"/>
          <p14:tracePt t="87452" x="2641600" y="2379663"/>
          <p14:tracePt t="87460" x="2651125" y="2387600"/>
          <p14:tracePt t="87468" x="2651125" y="2397125"/>
          <p14:tracePt t="87476" x="2651125" y="2405063"/>
          <p14:tracePt t="87484" x="2659063" y="2413000"/>
          <p14:tracePt t="87492" x="2668588" y="2422525"/>
          <p14:tracePt t="87500" x="2676525" y="2430463"/>
          <p14:tracePt t="87508" x="2684463" y="2438400"/>
          <p14:tracePt t="87524" x="2693988" y="2455863"/>
          <p14:tracePt t="87532" x="2709863" y="2473325"/>
          <p14:tracePt t="87540" x="2719388" y="2473325"/>
          <p14:tracePt t="87548" x="2719388" y="2481263"/>
          <p14:tracePt t="87556" x="2727325" y="2489200"/>
          <p14:tracePt t="87565" x="2744788" y="2498725"/>
          <p14:tracePt t="87572" x="2744788" y="2506663"/>
          <p14:tracePt t="87581" x="2752725" y="2516188"/>
          <p14:tracePt t="87588" x="2760663" y="2524125"/>
          <p14:tracePt t="87596" x="2770188" y="2541588"/>
          <p14:tracePt t="87604" x="2770188" y="2549525"/>
          <p14:tracePt t="87612" x="2778125" y="2549525"/>
          <p14:tracePt t="87620" x="2786063" y="2557463"/>
          <p14:tracePt t="87629" x="2795588" y="2566988"/>
          <p14:tracePt t="87636" x="2803525" y="2574925"/>
          <p14:tracePt t="87652" x="2811463" y="2582863"/>
          <p14:tracePt t="87668" x="2820988" y="2600325"/>
          <p14:tracePt t="87684" x="2838450" y="2617788"/>
          <p14:tracePt t="87692" x="2846388" y="2625725"/>
          <p14:tracePt t="87708" x="2854325" y="2633663"/>
          <p14:tracePt t="87724" x="2871788" y="2651125"/>
          <p14:tracePt t="87740" x="2871788" y="2660650"/>
          <p14:tracePt t="87748" x="2879725" y="2660650"/>
          <p14:tracePt t="87756" x="2889250" y="2660650"/>
          <p14:tracePt t="87764" x="2897188" y="2668588"/>
          <p14:tracePt t="87772" x="2905125" y="2668588"/>
          <p14:tracePt t="87781" x="2914650" y="2676525"/>
          <p14:tracePt t="87797" x="2922588" y="2676525"/>
          <p14:tracePt t="87804" x="2930525" y="2676525"/>
          <p14:tracePt t="87820" x="2940050" y="2676525"/>
          <p14:tracePt t="87829" x="2955925" y="2676525"/>
          <p14:tracePt t="87836" x="2973388" y="2686050"/>
          <p14:tracePt t="87852" x="2982913" y="2686050"/>
          <p14:tracePt t="87860" x="2998788" y="2686050"/>
          <p14:tracePt t="87868" x="3008313" y="2686050"/>
          <p14:tracePt t="87876" x="3033713" y="2693988"/>
          <p14:tracePt t="87884" x="3041650" y="2701925"/>
          <p14:tracePt t="87900" x="3059113" y="2701925"/>
          <p14:tracePt t="87908" x="3067050" y="2701925"/>
          <p14:tracePt t="87924" x="3074988" y="2701925"/>
          <p14:tracePt t="87932" x="3092450" y="2701925"/>
          <p14:tracePt t="87940" x="3100388" y="2711450"/>
          <p14:tracePt t="87948" x="3109913" y="2711450"/>
          <p14:tracePt t="87956" x="3127375" y="2711450"/>
          <p14:tracePt t="87964" x="3143250" y="2711450"/>
          <p14:tracePt t="87972" x="3160713" y="2711450"/>
          <p14:tracePt t="87981" x="3168650" y="2711450"/>
          <p14:tracePt t="87988" x="3203575" y="2711450"/>
          <p14:tracePt t="87997" x="3219450" y="2711450"/>
          <p14:tracePt t="88004" x="3228975" y="2711450"/>
          <p14:tracePt t="88014" x="3244850" y="2719388"/>
          <p14:tracePt t="88020" x="3270250" y="2719388"/>
          <p14:tracePt t="88028" x="3279775" y="2719388"/>
          <p14:tracePt t="88036" x="3305175" y="2719388"/>
          <p14:tracePt t="88044" x="3330575" y="2727325"/>
          <p14:tracePt t="88052" x="3348038" y="2727325"/>
          <p14:tracePt t="88060" x="3381375" y="2727325"/>
          <p14:tracePt t="88068" x="3406775" y="2727325"/>
          <p14:tracePt t="88076" x="3424238" y="2727325"/>
          <p14:tracePt t="88084" x="3457575" y="2727325"/>
          <p14:tracePt t="88092" x="3482975" y="2727325"/>
          <p14:tracePt t="88100" x="3517900" y="2736850"/>
          <p14:tracePt t="88108" x="3533775" y="2736850"/>
          <p14:tracePt t="88116" x="3551238" y="2736850"/>
          <p14:tracePt t="88124" x="3576638" y="2736850"/>
          <p14:tracePt t="88132" x="3602038" y="2736850"/>
          <p14:tracePt t="88140" x="3627438" y="2736850"/>
          <p14:tracePt t="88148" x="3662363" y="2736850"/>
          <p14:tracePt t="88156" x="3670300" y="2736850"/>
          <p14:tracePt t="88164" x="3703638" y="2736850"/>
          <p14:tracePt t="88172" x="3738563" y="2736850"/>
          <p14:tracePt t="88181" x="3746500" y="2736850"/>
          <p14:tracePt t="88188" x="3771900" y="2736850"/>
          <p14:tracePt t="88197" x="3789363" y="2736850"/>
          <p14:tracePt t="88204" x="3797300" y="2736850"/>
          <p14:tracePt t="88212" x="3814763" y="2736850"/>
          <p14:tracePt t="88220" x="3822700" y="2736850"/>
          <p14:tracePt t="88228" x="3832225" y="2736850"/>
          <p14:tracePt t="88236" x="3848100" y="2736850"/>
          <p14:tracePt t="88252" x="3865563" y="2736850"/>
          <p14:tracePt t="88260" x="3873500" y="2736850"/>
          <p14:tracePt t="88268" x="3873500" y="2744788"/>
          <p14:tracePt t="88276" x="3883025" y="2744788"/>
          <p14:tracePt t="88284" x="3900488" y="2744788"/>
          <p14:tracePt t="88300" x="3916363" y="2744788"/>
          <p14:tracePt t="88308" x="3933825" y="2744788"/>
          <p14:tracePt t="88316" x="3941763" y="2744788"/>
          <p14:tracePt t="88324" x="3967163" y="2744788"/>
          <p14:tracePt t="88332" x="3984625" y="2744788"/>
          <p14:tracePt t="88340" x="4002088" y="2744788"/>
          <p14:tracePt t="88348" x="4027488" y="2744788"/>
          <p14:tracePt t="88356" x="4052888" y="2744788"/>
          <p14:tracePt t="88364" x="4060825" y="2744788"/>
          <p14:tracePt t="88372" x="4095750" y="2744788"/>
          <p14:tracePt t="88381" x="4121150" y="2744788"/>
          <p14:tracePt t="88388" x="4129088" y="2744788"/>
          <p14:tracePt t="88397" x="4162425" y="2744788"/>
          <p14:tracePt t="88404" x="4171950" y="2744788"/>
          <p14:tracePt t="88412" x="4197350" y="2744788"/>
          <p14:tracePt t="88420" x="4214813" y="2744788"/>
          <p14:tracePt t="88428" x="4230688" y="2744788"/>
          <p14:tracePt t="88436" x="4248150" y="2744788"/>
          <p14:tracePt t="88445" x="4265613" y="2752725"/>
          <p14:tracePt t="88452" x="4281488" y="2752725"/>
          <p14:tracePt t="88460" x="4298950" y="2752725"/>
          <p14:tracePt t="88468" x="4316413" y="2762250"/>
          <p14:tracePt t="88484" x="4332288" y="2762250"/>
          <p14:tracePt t="88492" x="4349750" y="2762250"/>
          <p14:tracePt t="88500" x="4367213" y="2762250"/>
          <p14:tracePt t="88508" x="4384675" y="2778125"/>
          <p14:tracePt t="88524" x="4392613" y="2778125"/>
          <p14:tracePt t="88532" x="4410075" y="2778125"/>
          <p14:tracePt t="88548" x="4418013" y="2778125"/>
          <p14:tracePt t="88556" x="4425950" y="2778125"/>
          <p14:tracePt t="88564" x="4435475" y="2778125"/>
          <p14:tracePt t="88572" x="4443413" y="2778125"/>
          <p14:tracePt t="88588" x="4468813" y="2778125"/>
          <p14:tracePt t="88596" x="4486275" y="2787650"/>
          <p14:tracePt t="88612" x="4511675" y="2787650"/>
          <p14:tracePt t="88620" x="4519613" y="2787650"/>
          <p14:tracePt t="88628" x="4545013" y="2787650"/>
          <p14:tracePt t="88636" x="4579938" y="2795588"/>
          <p14:tracePt t="88644" x="4587875" y="2795588"/>
          <p14:tracePt t="88652" x="4621213" y="2795588"/>
          <p14:tracePt t="88660" x="4638675" y="2813050"/>
          <p14:tracePt t="88668" x="4673600" y="2813050"/>
          <p14:tracePt t="88676" x="4689475" y="2813050"/>
          <p14:tracePt t="88684" x="4706938" y="2813050"/>
          <p14:tracePt t="88692" x="4732338" y="2813050"/>
          <p14:tracePt t="88700" x="4740275" y="2813050"/>
          <p14:tracePt t="88708" x="4749800" y="2813050"/>
          <p14:tracePt t="88716" x="4757738" y="2813050"/>
          <p14:tracePt t="88724" x="4775200" y="2813050"/>
          <p14:tracePt t="88732" x="4800600" y="2813050"/>
          <p14:tracePt t="88748" x="4833938" y="2813050"/>
          <p14:tracePt t="88764" x="4851400" y="2813050"/>
          <p14:tracePt t="88772" x="4876800" y="2813050"/>
          <p14:tracePt t="88781" x="4884738" y="2813050"/>
          <p14:tracePt t="88788" x="4910138" y="2813050"/>
          <p14:tracePt t="88796" x="4945063" y="2805113"/>
          <p14:tracePt t="88804" x="4953000" y="2805113"/>
          <p14:tracePt t="88812" x="4987925" y="2795588"/>
          <p14:tracePt t="88828" x="5003800" y="2795588"/>
          <p14:tracePt t="88836" x="5021263" y="2795588"/>
          <p14:tracePt t="88844" x="5038725" y="2795588"/>
          <p14:tracePt t="88852" x="5064125" y="2778125"/>
          <p14:tracePt t="88860" x="5072063" y="2778125"/>
          <p14:tracePt t="88868" x="5089525" y="2770188"/>
          <p14:tracePt t="88876" x="5097463" y="2770188"/>
          <p14:tracePt t="88884" x="5106988" y="2770188"/>
          <p14:tracePt t="88900" x="5122863" y="2762250"/>
          <p14:tracePt t="88908" x="5140325" y="2744788"/>
          <p14:tracePt t="88916" x="5140325" y="2736850"/>
          <p14:tracePt t="88932" x="5157788" y="2711450"/>
          <p14:tracePt t="88940" x="5165725" y="2701925"/>
          <p14:tracePt t="88948" x="5173663" y="2693988"/>
          <p14:tracePt t="88955" x="5173663" y="2686050"/>
          <p14:tracePt t="88964" x="5183188" y="2668588"/>
          <p14:tracePt t="88980" x="5183188" y="2651125"/>
          <p14:tracePt t="88988" x="5183188" y="2633663"/>
          <p14:tracePt t="89004" x="5183188" y="2617788"/>
          <p14:tracePt t="89012" x="5183188" y="2608263"/>
          <p14:tracePt t="89028" x="5183188" y="2600325"/>
          <p14:tracePt t="89036" x="5183188" y="2592388"/>
          <p14:tracePt t="89044" x="5183188" y="2582863"/>
          <p14:tracePt t="89052" x="5183188" y="2574925"/>
          <p14:tracePt t="89060" x="5183188" y="2566988"/>
          <p14:tracePt t="89068" x="5183188" y="2557463"/>
          <p14:tracePt t="89076" x="5183188" y="2549525"/>
          <p14:tracePt t="89084" x="5183188" y="2541588"/>
          <p14:tracePt t="89100" x="5199063" y="2524125"/>
          <p14:tracePt t="89108" x="5208588" y="2498725"/>
          <p14:tracePt t="89124" x="5216525" y="2489200"/>
          <p14:tracePt t="89132" x="5216525" y="2481263"/>
          <p14:tracePt t="89140" x="5216525" y="2463800"/>
          <p14:tracePt t="89163" x="5224463" y="2463800"/>
          <p14:tracePt t="89165" x="5233988" y="2455863"/>
          <p14:tracePt t="89172" x="5241925" y="2447925"/>
          <p14:tracePt t="89188" x="5249863" y="2438400"/>
          <p14:tracePt t="89204" x="5259388" y="2438400"/>
          <p14:tracePt t="89213" x="5267325" y="2438400"/>
          <p14:tracePt t="89220" x="5276850" y="2430463"/>
          <p14:tracePt t="89229" x="5292725" y="2430463"/>
          <p14:tracePt t="89245" x="5292725" y="2422525"/>
          <p14:tracePt t="89252" x="5302250" y="2422525"/>
          <p14:tracePt t="89260" x="5310188" y="2413000"/>
          <p14:tracePt t="89268" x="5318125" y="2413000"/>
          <p14:tracePt t="89276" x="5327650" y="2405063"/>
          <p14:tracePt t="89284" x="5335588" y="2405063"/>
          <p14:tracePt t="89292" x="5335588" y="2397125"/>
          <p14:tracePt t="89300" x="5353050" y="2397125"/>
          <p14:tracePt t="89308" x="5378450" y="2387600"/>
          <p14:tracePt t="89316" x="5378450" y="2379663"/>
          <p14:tracePt t="89324" x="5403850" y="2371725"/>
          <p14:tracePt t="89332" x="5411788" y="2371725"/>
          <p14:tracePt t="89340" x="5446713" y="2354263"/>
          <p14:tracePt t="89348" x="5462588" y="2344738"/>
          <p14:tracePt t="89356" x="5480050" y="2336800"/>
          <p14:tracePt t="89365" x="5505450" y="2336800"/>
          <p14:tracePt t="89372" x="5522913" y="2336800"/>
          <p14:tracePt t="89382" x="5538788" y="2336800"/>
          <p14:tracePt t="89396" x="5556250" y="2328863"/>
          <p14:tracePt t="89404" x="5573713" y="2328863"/>
          <p14:tracePt t="89412" x="5581650" y="2319338"/>
          <p14:tracePt t="89420" x="5591175" y="2311400"/>
          <p14:tracePt t="89429" x="5607050" y="2303463"/>
          <p14:tracePt t="89436" x="5624513" y="2303463"/>
          <p14:tracePt t="89444" x="5657850" y="2293938"/>
          <p14:tracePt t="89452" x="5667375" y="2293938"/>
          <p14:tracePt t="89460" x="5675313" y="2293938"/>
          <p14:tracePt t="89468" x="5700713" y="2293938"/>
          <p14:tracePt t="89476" x="5718175" y="2293938"/>
          <p14:tracePt t="89492" x="5735638" y="2293938"/>
          <p14:tracePt t="89500" x="5751513" y="2293938"/>
          <p14:tracePt t="89516" x="5768975" y="2293938"/>
          <p14:tracePt t="89524" x="5776913" y="2293938"/>
          <p14:tracePt t="89532" x="5794375" y="2293938"/>
          <p14:tracePt t="89540" x="5819775" y="2293938"/>
          <p14:tracePt t="89548" x="5837238" y="2293938"/>
          <p14:tracePt t="89556" x="5870575" y="2293938"/>
          <p14:tracePt t="89565" x="5895975" y="2303463"/>
          <p14:tracePt t="89572" x="5921375" y="2303463"/>
          <p14:tracePt t="89581" x="5956300" y="2319338"/>
          <p14:tracePt t="89597" x="5981700" y="2328863"/>
          <p14:tracePt t="89604" x="6007100" y="2344738"/>
          <p14:tracePt t="89612" x="6015038" y="2354263"/>
          <p14:tracePt t="89620" x="6024563" y="2362200"/>
          <p14:tracePt t="89629" x="6040438" y="2362200"/>
          <p14:tracePt t="89644" x="6057900" y="2379663"/>
          <p14:tracePt t="89660" x="6065838" y="2387600"/>
          <p14:tracePt t="89676" x="6083300" y="2405063"/>
          <p14:tracePt t="89684" x="6100763" y="2422525"/>
          <p14:tracePt t="89692" x="6116638" y="2438400"/>
          <p14:tracePt t="89700" x="6126163" y="2455863"/>
          <p14:tracePt t="89708" x="6151563" y="2473325"/>
          <p14:tracePt t="89716" x="6176963" y="2498725"/>
          <p14:tracePt t="89724" x="6210300" y="2516188"/>
          <p14:tracePt t="89732" x="6253163" y="2541588"/>
          <p14:tracePt t="89740" x="6278563" y="2549525"/>
          <p14:tracePt t="89748" x="6286500" y="2557463"/>
          <p14:tracePt t="89756" x="6311900" y="2566988"/>
          <p14:tracePt t="89765" x="6311900" y="2574925"/>
          <p14:tracePt t="89772" x="6321425" y="2574925"/>
          <p14:tracePt t="89781" x="6329363" y="2574925"/>
          <p14:tracePt t="89813" x="6346825" y="2574925"/>
          <p14:tracePt t="89820" x="6354763" y="2574925"/>
          <p14:tracePt t="89860" x="6372225" y="2582863"/>
          <p14:tracePt t="90085" x="6372225" y="2574925"/>
          <p14:tracePt t="90093" x="6364288" y="2566988"/>
          <p14:tracePt t="90101" x="6346825" y="2557463"/>
          <p14:tracePt t="90109" x="6286500" y="2541588"/>
          <p14:tracePt t="90116" x="6235700" y="2541588"/>
          <p14:tracePt t="90124" x="6142038" y="2532063"/>
          <p14:tracePt t="90132" x="6049963" y="2524125"/>
          <p14:tracePt t="90140" x="5905500" y="2481263"/>
          <p14:tracePt t="90163" x="5632450" y="2463800"/>
          <p14:tracePt t="90165" x="5505450" y="2447925"/>
          <p14:tracePt t="90172" x="5343525" y="2422525"/>
          <p14:tracePt t="90181" x="5216525" y="2413000"/>
          <p14:tracePt t="90188" x="5089525" y="2405063"/>
          <p14:tracePt t="90197" x="4945063" y="2387600"/>
          <p14:tracePt t="90204" x="4843463" y="2354263"/>
          <p14:tracePt t="90212" x="4732338" y="2354263"/>
          <p14:tracePt t="90219" x="4630738" y="2354263"/>
          <p14:tracePt t="90228" x="4519613" y="2354263"/>
          <p14:tracePt t="90236" x="4425950" y="2354263"/>
          <p14:tracePt t="90244" x="4324350" y="2354263"/>
          <p14:tracePt t="90252" x="4222750" y="2354263"/>
          <p14:tracePt t="90260" x="4137025" y="2354263"/>
          <p14:tracePt t="90268" x="4052888" y="2354263"/>
          <p14:tracePt t="90276" x="3984625" y="2354263"/>
          <p14:tracePt t="90284" x="3908425" y="2354263"/>
          <p14:tracePt t="90292" x="3857625" y="2354263"/>
          <p14:tracePt t="90300" x="3797300" y="2354263"/>
          <p14:tracePt t="90308" x="3738563" y="2371725"/>
          <p14:tracePt t="90316" x="3678238" y="2371725"/>
          <p14:tracePt t="90324" x="3619500" y="2379663"/>
          <p14:tracePt t="90332" x="3559175" y="2387600"/>
          <p14:tracePt t="90340" x="3517900" y="2387600"/>
          <p14:tracePt t="90348" x="3467100" y="2405063"/>
          <p14:tracePt t="90356" x="3432175" y="2413000"/>
          <p14:tracePt t="90364" x="3373438" y="2413000"/>
          <p14:tracePt t="90372" x="3330575" y="2422525"/>
          <p14:tracePt t="90381" x="3279775" y="2430463"/>
          <p14:tracePt t="90388" x="3228975" y="2430463"/>
          <p14:tracePt t="90397" x="3178175" y="2455863"/>
          <p14:tracePt t="90404" x="3135313" y="2455863"/>
          <p14:tracePt t="90411" x="3084513" y="2463800"/>
          <p14:tracePt t="90420" x="3059113" y="2463800"/>
          <p14:tracePt t="90428" x="3024188" y="2473325"/>
          <p14:tracePt t="90436" x="2982913" y="2473325"/>
          <p14:tracePt t="90444" x="2955925" y="2473325"/>
          <p14:tracePt t="90452" x="2922588" y="2473325"/>
          <p14:tracePt t="90460" x="2897188" y="2473325"/>
          <p14:tracePt t="90468" x="2879725" y="2473325"/>
          <p14:tracePt t="90476" x="2846388" y="2473325"/>
          <p14:tracePt t="90484" x="2828925" y="2473325"/>
          <p14:tracePt t="90492" x="2803525" y="2473325"/>
          <p14:tracePt t="90500" x="2770188" y="2473325"/>
          <p14:tracePt t="90508" x="2727325" y="2473325"/>
          <p14:tracePt t="90516" x="2693988" y="2455863"/>
          <p14:tracePt t="90524" x="2633663" y="2455863"/>
          <p14:tracePt t="90532" x="2600325" y="2455863"/>
          <p14:tracePt t="90540" x="2540000" y="2438400"/>
          <p14:tracePt t="90548" x="2497138" y="2438400"/>
          <p14:tracePt t="90556" x="2455863" y="2430463"/>
          <p14:tracePt t="90564" x="2395538" y="2413000"/>
          <p14:tracePt t="90572" x="2362200" y="2405063"/>
          <p14:tracePt t="90581" x="2293938" y="2387600"/>
          <p14:tracePt t="90588" x="2260600" y="2362200"/>
          <p14:tracePt t="90597" x="2200275" y="2354263"/>
          <p14:tracePt t="90604" x="2157413" y="2354263"/>
          <p14:tracePt t="90612" x="2124075" y="2344738"/>
          <p14:tracePt t="90620" x="2098675" y="2344738"/>
          <p14:tracePt t="90628" x="2065338" y="2336800"/>
          <p14:tracePt t="90636" x="2055813" y="2336800"/>
          <p14:tracePt t="90644" x="2047875" y="2336800"/>
          <p14:tracePt t="90708" x="2030413" y="2336800"/>
          <p14:tracePt t="90716" x="2022475" y="2336800"/>
          <p14:tracePt t="90732" x="2012950" y="2336800"/>
          <p14:tracePt t="90748" x="2005013" y="2344738"/>
          <p14:tracePt t="90756" x="1997075" y="2354263"/>
          <p14:tracePt t="90765" x="1987550" y="2354263"/>
          <p14:tracePt t="90781" x="1979613" y="2362200"/>
          <p14:tracePt t="90788" x="1971675" y="2371725"/>
          <p14:tracePt t="90796" x="1962150" y="2371725"/>
          <p14:tracePt t="90804" x="1946275" y="2379663"/>
          <p14:tracePt t="90814" x="1928813" y="2387600"/>
          <p14:tracePt t="90820" x="1920875" y="2397125"/>
          <p14:tracePt t="90829" x="1893888" y="2405063"/>
          <p14:tracePt t="90836" x="1885950" y="2422525"/>
          <p14:tracePt t="90846" x="1878013" y="2422525"/>
          <p14:tracePt t="90852" x="1852613" y="2430463"/>
          <p14:tracePt t="90860" x="1843088" y="2438400"/>
          <p14:tracePt t="90868" x="1835150" y="2447925"/>
          <p14:tracePt t="90876" x="1827213" y="2447925"/>
          <p14:tracePt t="90892" x="1827213" y="2455863"/>
          <p14:tracePt t="91116" x="1827213" y="2481263"/>
          <p14:tracePt t="91133" x="1827213" y="2498725"/>
          <p14:tracePt t="91140" x="1817688" y="2532063"/>
          <p14:tracePt t="91149" x="1809750" y="2557463"/>
          <p14:tracePt t="91157" x="1801813" y="2592388"/>
          <p14:tracePt t="91165" x="1801813" y="2617788"/>
          <p14:tracePt t="91172" x="1801813" y="2651125"/>
          <p14:tracePt t="91181" x="1801813" y="2668588"/>
          <p14:tracePt t="91188" x="1801813" y="2686050"/>
          <p14:tracePt t="91197" x="1801813" y="2693988"/>
          <p14:tracePt t="91204" x="1801813" y="2701925"/>
          <p14:tracePt t="91220" x="1801813" y="2711450"/>
          <p14:tracePt t="91228" x="1801813" y="2719388"/>
          <p14:tracePt t="91244" x="1809750" y="2719388"/>
          <p14:tracePt t="91324" x="1817688" y="2719388"/>
          <p14:tracePt t="91509" x="1809750" y="2719388"/>
          <p14:tracePt t="91516" x="1792288" y="2736850"/>
          <p14:tracePt t="91524" x="1776413" y="2736850"/>
          <p14:tracePt t="91532" x="1766888" y="2744788"/>
          <p14:tracePt t="91540" x="1749425" y="2762250"/>
          <p14:tracePt t="91548" x="1741488" y="2770188"/>
          <p14:tracePt t="91612" x="1766888" y="2770188"/>
          <p14:tracePt t="91620" x="1809750" y="2770188"/>
          <p14:tracePt t="91628" x="1860550" y="2744788"/>
          <p14:tracePt t="91636" x="1928813" y="2744788"/>
          <p14:tracePt t="91644" x="2030413" y="2736850"/>
          <p14:tracePt t="91652" x="2116138" y="2727325"/>
          <p14:tracePt t="91660" x="2260600" y="2711450"/>
          <p14:tracePt t="91668" x="2387600" y="2676525"/>
          <p14:tracePt t="91676" x="2540000" y="2668588"/>
          <p14:tracePt t="91684" x="2668588" y="2668588"/>
          <p14:tracePt t="91692" x="2770188" y="2651125"/>
          <p14:tracePt t="91700" x="2846388" y="2633663"/>
          <p14:tracePt t="91708" x="2889250" y="2625725"/>
          <p14:tracePt t="91716" x="2922588" y="2625725"/>
          <p14:tracePt t="91724" x="2940050" y="2625725"/>
          <p14:tracePt t="91748" x="2947988" y="2625725"/>
          <p14:tracePt t="91756" x="2955925" y="2625725"/>
          <p14:tracePt t="91764" x="2965450" y="2633663"/>
          <p14:tracePt t="91772" x="2965450" y="2643188"/>
          <p14:tracePt t="91781" x="2982913" y="2651125"/>
          <p14:tracePt t="91788" x="2998788" y="2660650"/>
          <p14:tracePt t="91796" x="3033713" y="2676525"/>
          <p14:tracePt t="91804" x="3041650" y="2676525"/>
          <p14:tracePt t="91812" x="3084513" y="2676525"/>
          <p14:tracePt t="91820" x="3109913" y="2676525"/>
          <p14:tracePt t="91829" x="3127375" y="2676525"/>
          <p14:tracePt t="91836" x="3143250" y="2676525"/>
          <p14:tracePt t="91844" x="3152775" y="2676525"/>
          <p14:tracePt t="91852" x="3160713" y="2676525"/>
          <p14:tracePt t="91860" x="3168650" y="2676525"/>
          <p14:tracePt t="91868" x="3178175" y="2676525"/>
          <p14:tracePt t="91876" x="3186113" y="2676525"/>
          <p14:tracePt t="91884" x="3194050" y="2668588"/>
          <p14:tracePt t="91892" x="3211513" y="2660650"/>
          <p14:tracePt t="91900" x="3236913" y="2660650"/>
          <p14:tracePt t="91908" x="3244850" y="2660650"/>
          <p14:tracePt t="91916" x="3254375" y="2660650"/>
          <p14:tracePt t="91924" x="3262313" y="2660650"/>
          <p14:tracePt t="92029" x="3244850" y="2668588"/>
          <p14:tracePt t="92046" x="3236913" y="2676525"/>
          <p14:tracePt t="92052" x="3219450" y="2676525"/>
          <p14:tracePt t="92060" x="3211513" y="2676525"/>
          <p14:tracePt t="92068" x="3203575" y="2686050"/>
          <p14:tracePt t="92076" x="3194050" y="2693988"/>
          <p14:tracePt t="92084" x="3186113" y="2693988"/>
          <p14:tracePt t="92220" x="3194050" y="2693988"/>
          <p14:tracePt t="92229" x="3236913" y="2693988"/>
          <p14:tracePt t="92236" x="3270250" y="2693988"/>
          <p14:tracePt t="92245" x="3305175" y="2693988"/>
          <p14:tracePt t="92252" x="3338513" y="2693988"/>
          <p14:tracePt t="92261" x="3381375" y="2693988"/>
          <p14:tracePt t="92269" x="3424238" y="2693988"/>
          <p14:tracePt t="92276" x="3482975" y="2693988"/>
          <p14:tracePt t="92284" x="3517900" y="2693988"/>
          <p14:tracePt t="92292" x="3525838" y="2693988"/>
          <p14:tracePt t="92300" x="3533775" y="2693988"/>
          <p14:tracePt t="92364" x="3551238" y="2693988"/>
          <p14:tracePt t="92381" x="3551238" y="2701925"/>
          <p14:tracePt t="92388" x="3586163" y="2701925"/>
          <p14:tracePt t="92396" x="3627438" y="2719388"/>
          <p14:tracePt t="92404" x="3670300" y="2719388"/>
          <p14:tracePt t="92413" x="3738563" y="2736850"/>
          <p14:tracePt t="92420" x="3781425" y="2736850"/>
          <p14:tracePt t="92429" x="3822700" y="2736850"/>
          <p14:tracePt t="92436" x="3857625" y="2736850"/>
          <p14:tracePt t="92444" x="3900488" y="2736850"/>
          <p14:tracePt t="92452" x="3908425" y="2736850"/>
          <p14:tracePt t="92460" x="3941763" y="2736850"/>
          <p14:tracePt t="92468" x="3951288" y="2736850"/>
          <p14:tracePt t="92476" x="3967163" y="2736850"/>
          <p14:tracePt t="92484" x="3984625" y="2736850"/>
          <p14:tracePt t="92492" x="3992563" y="2736850"/>
          <p14:tracePt t="92500" x="4002088" y="2736850"/>
          <p14:tracePt t="92508" x="4017963" y="2736850"/>
          <p14:tracePt t="92516" x="4027488" y="2736850"/>
          <p14:tracePt t="92532" x="4035425" y="2736850"/>
          <p14:tracePt t="92540" x="4044950" y="2736850"/>
          <p14:tracePt t="92572" x="4060825" y="2736850"/>
          <p14:tracePt t="92612" x="4070350" y="2736850"/>
          <p14:tracePt t="92708" x="4070350" y="2727325"/>
          <p14:tracePt t="92780" x="4070350" y="2719388"/>
          <p14:tracePt t="92804" x="4070350" y="2711450"/>
          <p14:tracePt t="92836" x="4070350" y="2701925"/>
          <p14:tracePt t="92860" x="4070350" y="2686050"/>
          <p14:tracePt t="92876" x="4060825" y="2686050"/>
          <p14:tracePt t="92884" x="4044950" y="2668588"/>
          <p14:tracePt t="92900" x="4027488" y="2668588"/>
          <p14:tracePt t="92908" x="4002088" y="2668588"/>
          <p14:tracePt t="92916" x="3992563" y="2668588"/>
          <p14:tracePt t="92924" x="3967163" y="2660650"/>
          <p14:tracePt t="92933" x="3959225" y="2660650"/>
          <p14:tracePt t="92949" x="3941763" y="2660650"/>
          <p14:tracePt t="92956" x="3933825" y="2660650"/>
          <p14:tracePt t="92981" x="3925888" y="2660650"/>
          <p14:tracePt t="92988" x="3908425" y="2660650"/>
          <p14:tracePt t="93004" x="3900488" y="2660650"/>
          <p14:tracePt t="93012" x="3890963" y="2660650"/>
          <p14:tracePt t="93020" x="3873500" y="2660650"/>
          <p14:tracePt t="93029" x="3857625" y="2660650"/>
          <p14:tracePt t="93036" x="3840163" y="2660650"/>
          <p14:tracePt t="93044" x="3832225" y="2660650"/>
          <p14:tracePt t="93052" x="3814763" y="2660650"/>
          <p14:tracePt t="93060" x="3797300" y="2660650"/>
          <p14:tracePt t="93068" x="3789363" y="2660650"/>
          <p14:tracePt t="93076" x="3771900" y="2660650"/>
          <p14:tracePt t="93084" x="3763963" y="2660650"/>
          <p14:tracePt t="93092" x="3756025" y="2660650"/>
          <p14:tracePt t="93100" x="3738563" y="2660650"/>
          <p14:tracePt t="93108" x="3721100" y="2660650"/>
          <p14:tracePt t="93116" x="3703638" y="2660650"/>
          <p14:tracePt t="93124" x="3678238" y="2676525"/>
          <p14:tracePt t="93132" x="3662363" y="2676525"/>
          <p14:tracePt t="93140" x="3644900" y="2686050"/>
          <p14:tracePt t="93148" x="3627438" y="2686050"/>
          <p14:tracePt t="93156" x="3611563" y="2686050"/>
          <p14:tracePt t="93166" x="3602038" y="2686050"/>
          <p14:tracePt t="93172" x="3594100" y="2686050"/>
          <p14:tracePt t="93181" x="3576638" y="2686050"/>
          <p14:tracePt t="93188" x="3559175" y="2686050"/>
          <p14:tracePt t="93197" x="3543300" y="2686050"/>
          <p14:tracePt t="93204" x="3517900" y="2686050"/>
          <p14:tracePt t="93212" x="3492500" y="2686050"/>
          <p14:tracePt t="93220" x="3475038" y="2686050"/>
          <p14:tracePt t="93229" x="3441700" y="2686050"/>
          <p14:tracePt t="93236" x="3414713" y="2686050"/>
          <p14:tracePt t="93244" x="3398838" y="2686050"/>
          <p14:tracePt t="93252" x="3373438" y="2686050"/>
          <p14:tracePt t="93260" x="3355975" y="2686050"/>
          <p14:tracePt t="93268" x="3330575" y="2686050"/>
          <p14:tracePt t="93276" x="3313113" y="2686050"/>
          <p14:tracePt t="93284" x="3297238" y="2686050"/>
          <p14:tracePt t="93292" x="3279775" y="2686050"/>
          <p14:tracePt t="93300" x="3254375" y="2686050"/>
          <p14:tracePt t="93308" x="3244850" y="2676525"/>
          <p14:tracePt t="93316" x="3219450" y="2676525"/>
          <p14:tracePt t="93324" x="3203575" y="2676525"/>
          <p14:tracePt t="93332" x="3186113" y="2676525"/>
          <p14:tracePt t="93340" x="3168650" y="2676525"/>
          <p14:tracePt t="93348" x="3127375" y="2676525"/>
          <p14:tracePt t="93356" x="3092450" y="2676525"/>
          <p14:tracePt t="93364" x="3067050" y="2676525"/>
          <p14:tracePt t="93372" x="3033713" y="2676525"/>
          <p14:tracePt t="93381" x="2998788" y="2676525"/>
          <p14:tracePt t="93388" x="2965450" y="2676525"/>
          <p14:tracePt t="93397" x="2940050" y="2676525"/>
          <p14:tracePt t="93404" x="2905125" y="2676525"/>
          <p14:tracePt t="93412" x="2889250" y="2676525"/>
          <p14:tracePt t="93420" x="2879725" y="2676525"/>
          <p14:tracePt t="93429" x="2863850" y="2676525"/>
          <p14:tracePt t="93436" x="2854325" y="2676525"/>
          <p14:tracePt t="93484" x="2846388" y="2676525"/>
          <p14:tracePt t="93508" x="2838450" y="2676525"/>
          <p14:tracePt t="93516" x="2828925" y="2676525"/>
          <p14:tracePt t="93524" x="2811463" y="2676525"/>
          <p14:tracePt t="93532" x="2803525" y="2676525"/>
          <p14:tracePt t="93540" x="2795588" y="2676525"/>
          <p14:tracePt t="93548" x="2778125" y="2676525"/>
          <p14:tracePt t="93556" x="2760663" y="2668588"/>
          <p14:tracePt t="93661" x="2752725" y="2660650"/>
          <p14:tracePt t="93693" x="2770188" y="2660650"/>
          <p14:tracePt t="93700" x="2811463" y="2660650"/>
          <p14:tracePt t="93709" x="2854325" y="2660650"/>
          <p14:tracePt t="93717" x="2914650" y="2660650"/>
          <p14:tracePt t="93724" x="2998788" y="2660650"/>
          <p14:tracePt t="93732" x="3074988" y="2660650"/>
          <p14:tracePt t="93740" x="3168650" y="2660650"/>
          <p14:tracePt t="93748" x="3270250" y="2660650"/>
          <p14:tracePt t="93756" x="3373438" y="2633663"/>
          <p14:tracePt t="93765" x="3441700" y="2633663"/>
          <p14:tracePt t="93772" x="3543300" y="2633663"/>
          <p14:tracePt t="93782" x="3602038" y="2633663"/>
          <p14:tracePt t="93788" x="3644900" y="2633663"/>
          <p14:tracePt t="93796" x="3703638" y="2625725"/>
          <p14:tracePt t="93804" x="3746500" y="2617788"/>
          <p14:tracePt t="93812" x="3771900" y="2617788"/>
          <p14:tracePt t="93820" x="3789363" y="2617788"/>
          <p14:tracePt t="93829" x="3814763" y="2608263"/>
          <p14:tracePt t="93836" x="3848100" y="2608263"/>
          <p14:tracePt t="93844" x="3873500" y="2592388"/>
          <p14:tracePt t="93852" x="3890963" y="2592388"/>
          <p14:tracePt t="93860" x="3908425" y="2592388"/>
          <p14:tracePt t="93868" x="3933825" y="2592388"/>
          <p14:tracePt t="93876" x="3959225" y="2592388"/>
          <p14:tracePt t="93884" x="3976688" y="2592388"/>
          <p14:tracePt t="93892" x="4002088" y="2592388"/>
          <p14:tracePt t="93900" x="4017963" y="2592388"/>
          <p14:tracePt t="93908" x="4044950" y="2592388"/>
          <p14:tracePt t="93916" x="4052888" y="2592388"/>
          <p14:tracePt t="93924" x="4078288" y="2592388"/>
          <p14:tracePt t="93940" x="4103688" y="2592388"/>
          <p14:tracePt t="93956" x="4111625" y="2592388"/>
          <p14:tracePt t="93965" x="4121150" y="2592388"/>
          <p14:tracePt t="93981" x="4129088" y="2592388"/>
          <p14:tracePt t="93988" x="4137025" y="2592388"/>
          <p14:tracePt t="94004" x="4146550" y="2592388"/>
          <p14:tracePt t="94020" x="4162425" y="2592388"/>
          <p14:tracePt t="94029" x="4171950" y="2592388"/>
          <p14:tracePt t="94044" x="4197350" y="2592388"/>
          <p14:tracePt t="94052" x="4205288" y="2592388"/>
          <p14:tracePt t="94065" x="4214813" y="2592388"/>
          <p14:tracePt t="94068" x="4240213" y="2592388"/>
          <p14:tracePt t="94076" x="4248150" y="2592388"/>
          <p14:tracePt t="94084" x="4273550" y="2600325"/>
          <p14:tracePt t="94092" x="4281488" y="2600325"/>
          <p14:tracePt t="94100" x="4306888" y="2608263"/>
          <p14:tracePt t="94108" x="4316413" y="2608263"/>
          <p14:tracePt t="94116" x="4349750" y="2625725"/>
          <p14:tracePt t="94132" x="4375150" y="2633663"/>
          <p14:tracePt t="94150" x="4392613" y="2633663"/>
          <p14:tracePt t="94156" x="4410075" y="2643188"/>
          <p14:tracePt t="94164" x="4418013" y="2643188"/>
          <p14:tracePt t="94172" x="4425950" y="2651125"/>
          <p14:tracePt t="94181" x="4435475" y="2660650"/>
          <p14:tracePt t="94188" x="4451350" y="2660650"/>
          <p14:tracePt t="94198" x="4486275" y="2668588"/>
          <p14:tracePt t="94204" x="4494213" y="2668588"/>
          <p14:tracePt t="94212" x="4529138" y="2668588"/>
          <p14:tracePt t="94220" x="4562475" y="2668588"/>
          <p14:tracePt t="94229" x="4605338" y="2668588"/>
          <p14:tracePt t="94236" x="4638675" y="2668588"/>
          <p14:tracePt t="94244" x="4656138" y="2668588"/>
          <p14:tracePt t="94252" x="4681538" y="2668588"/>
          <p14:tracePt t="94260" x="4699000" y="2668588"/>
          <p14:tracePt t="94268" x="4724400" y="2668588"/>
          <p14:tracePt t="94276" x="4732338" y="2668588"/>
          <p14:tracePt t="94284" x="4749800" y="2668588"/>
          <p14:tracePt t="94292" x="4757738" y="2668588"/>
          <p14:tracePt t="94300" x="4765675" y="2668588"/>
          <p14:tracePt t="94308" x="4775200" y="2668588"/>
          <p14:tracePt t="94316" x="4783138" y="2668588"/>
          <p14:tracePt t="94332" x="4791075" y="2668588"/>
          <p14:tracePt t="94348" x="4800600" y="2668588"/>
          <p14:tracePt t="94356" x="4808538" y="2668588"/>
          <p14:tracePt t="94364" x="4818063" y="2668588"/>
          <p14:tracePt t="94372" x="4826000" y="2668588"/>
          <p14:tracePt t="94381" x="4843463" y="2668588"/>
          <p14:tracePt t="94388" x="4851400" y="2668588"/>
          <p14:tracePt t="94397" x="4859338" y="2668588"/>
          <p14:tracePt t="94404" x="4876800" y="2668588"/>
          <p14:tracePt t="94412" x="4884738" y="2668588"/>
          <p14:tracePt t="94428" x="4894263" y="2668588"/>
          <p14:tracePt t="94436" x="4910138" y="2668588"/>
          <p14:tracePt t="94460" x="4919663" y="2668588"/>
          <p14:tracePt t="94468" x="4927600" y="2668588"/>
          <p14:tracePt t="94484" x="4935538" y="2668588"/>
          <p14:tracePt t="94500" x="4945063" y="2668588"/>
          <p14:tracePt t="94508" x="4953000" y="2668588"/>
          <p14:tracePt t="94516" x="4970463" y="2668588"/>
          <p14:tracePt t="94524" x="4978400" y="2668588"/>
          <p14:tracePt t="94540" x="4987925" y="2668588"/>
          <p14:tracePt t="94548" x="5013325" y="2668588"/>
          <p14:tracePt t="94572" x="5021263" y="2660650"/>
          <p14:tracePt t="94604" x="5029200" y="2651125"/>
          <p14:tracePt t="94636" x="5038725" y="2651125"/>
          <p14:tracePt t="94644" x="5046663" y="2651125"/>
          <p14:tracePt t="94652" x="5054600" y="2651125"/>
          <p14:tracePt t="94677" x="5064125" y="2633663"/>
          <p14:tracePt t="94692" x="5080000" y="2625725"/>
          <p14:tracePt t="94724" x="5089525" y="2608263"/>
          <p14:tracePt t="94740" x="5089525" y="2600325"/>
          <p14:tracePt t="94748" x="5106988" y="2592388"/>
          <p14:tracePt t="94756" x="5114925" y="2582863"/>
          <p14:tracePt t="94772" x="5114925" y="2566988"/>
          <p14:tracePt t="94797" x="5122863" y="2566988"/>
          <p14:tracePt t="94812" x="5140325" y="2557463"/>
          <p14:tracePt t="94868" x="5148263" y="2557463"/>
          <p14:tracePt t="94876" x="5165725" y="2557463"/>
          <p14:tracePt t="94884" x="5165725" y="2549525"/>
          <p14:tracePt t="94900" x="5173663" y="2549525"/>
          <p14:tracePt t="94908" x="5183188" y="2541588"/>
          <p14:tracePt t="94932" x="5183188" y="2532063"/>
          <p14:tracePt t="94940" x="5183188" y="2524125"/>
          <p14:tracePt t="94948" x="5199063" y="2516188"/>
          <p14:tracePt t="94956" x="5199063" y="2506663"/>
          <p14:tracePt t="94965" x="5208588" y="2498725"/>
          <p14:tracePt t="94982" x="5216525" y="2498725"/>
          <p14:tracePt t="94996" x="5216525" y="2481263"/>
          <p14:tracePt t="95021" x="5224463" y="2463800"/>
          <p14:tracePt t="95037" x="5233988" y="2463800"/>
          <p14:tracePt t="95046" x="5241925" y="2463800"/>
          <p14:tracePt t="95068" x="5241925" y="2455863"/>
          <p14:tracePt t="95076" x="5249863" y="2447925"/>
          <p14:tracePt t="95084" x="5259388" y="2447925"/>
          <p14:tracePt t="95092" x="5259388" y="2438400"/>
          <p14:tracePt t="95108" x="5267325" y="2430463"/>
          <p14:tracePt t="95116" x="5276850" y="2422525"/>
          <p14:tracePt t="95148" x="5284788" y="2397125"/>
          <p14:tracePt t="95164" x="5302250" y="2379663"/>
          <p14:tracePt t="95197" x="5310188" y="2371725"/>
          <p14:tracePt t="95220" x="5318125" y="2371725"/>
          <p14:tracePt t="95236" x="5327650" y="2362200"/>
          <p14:tracePt t="95260" x="5335588" y="2362200"/>
          <p14:tracePt t="95268" x="5353050" y="2344738"/>
          <p14:tracePt t="95284" x="5360988" y="2344738"/>
          <p14:tracePt t="95292" x="5368925" y="2344738"/>
          <p14:tracePt t="95300" x="5378450" y="2344738"/>
          <p14:tracePt t="95308" x="5386388" y="2344738"/>
          <p14:tracePt t="95316" x="5394325" y="2344738"/>
          <p14:tracePt t="95332" x="5403850" y="2336800"/>
          <p14:tracePt t="95348" x="5411788" y="2336800"/>
          <p14:tracePt t="95356" x="5421313" y="2328863"/>
          <p14:tracePt t="95381" x="5437188" y="2328863"/>
          <p14:tracePt t="95388" x="5454650" y="2328863"/>
          <p14:tracePt t="95397" x="5462588" y="2319338"/>
          <p14:tracePt t="95404" x="5472113" y="2319338"/>
          <p14:tracePt t="95412" x="5480050" y="2319338"/>
          <p14:tracePt t="95436" x="5487988" y="2319338"/>
          <p14:tracePt t="95444" x="5497513" y="2319338"/>
          <p14:tracePt t="95452" x="5505450" y="2319338"/>
          <p14:tracePt t="95468" x="5522913" y="2311400"/>
          <p14:tracePt t="95484" x="5530850" y="2311400"/>
          <p14:tracePt t="95500" x="5538788" y="2311400"/>
          <p14:tracePt t="95516" x="5548313" y="2311400"/>
          <p14:tracePt t="95524" x="5556250" y="2311400"/>
          <p14:tracePt t="95556" x="5573713" y="2311400"/>
          <p14:tracePt t="95564" x="5581650" y="2311400"/>
          <p14:tracePt t="95620" x="5591175" y="2311400"/>
          <p14:tracePt t="95628" x="5599113" y="2311400"/>
          <p14:tracePt t="95636" x="5607050" y="2303463"/>
          <p14:tracePt t="95652" x="5616575" y="2303463"/>
          <p14:tracePt t="95668" x="5632450" y="2293938"/>
          <p14:tracePt t="95676" x="5641975" y="2293938"/>
          <p14:tracePt t="95684" x="5649913" y="2293938"/>
          <p14:tracePt t="95700" x="5657850" y="2286000"/>
          <p14:tracePt t="95708" x="5667375" y="2286000"/>
          <p14:tracePt t="95724" x="5675313" y="2286000"/>
          <p14:tracePt t="95732" x="5683250" y="2286000"/>
          <p14:tracePt t="95748" x="5700713" y="2286000"/>
          <p14:tracePt t="95756" x="5708650" y="2286000"/>
          <p14:tracePt t="95764" x="5718175" y="2286000"/>
          <p14:tracePt t="95772" x="5735638" y="2278063"/>
          <p14:tracePt t="95797" x="5743575" y="2278063"/>
          <p14:tracePt t="95804" x="5751513" y="2278063"/>
          <p14:tracePt t="95820" x="5761038" y="2278063"/>
          <p14:tracePt t="95844" x="5768975" y="2278063"/>
          <p14:tracePt t="95852" x="5776913" y="2278063"/>
          <p14:tracePt t="95868" x="5794375" y="2278063"/>
          <p14:tracePt t="95884" x="5811838" y="2278063"/>
          <p14:tracePt t="95892" x="5819775" y="2278063"/>
          <p14:tracePt t="95900" x="5827713" y="2278063"/>
          <p14:tracePt t="95916" x="5837238" y="2278063"/>
          <p14:tracePt t="95940" x="5845175" y="2278063"/>
          <p14:tracePt t="95956" x="5862638" y="2278063"/>
          <p14:tracePt t="95972" x="5870575" y="2278063"/>
          <p14:tracePt t="95981" x="5895975" y="2286000"/>
          <p14:tracePt t="95988" x="5895975" y="2293938"/>
          <p14:tracePt t="95996" x="5905500" y="2293938"/>
          <p14:tracePt t="96004" x="5921375" y="2293938"/>
          <p14:tracePt t="96012" x="5930900" y="2311400"/>
          <p14:tracePt t="96020" x="5938838" y="2311400"/>
          <p14:tracePt t="96044" x="5946775" y="2319338"/>
          <p14:tracePt t="96253" x="5930900" y="2319338"/>
          <p14:tracePt t="96261" x="5888038" y="2319338"/>
          <p14:tracePt t="96268" x="5837238" y="2319338"/>
          <p14:tracePt t="96277" x="5768975" y="2319338"/>
          <p14:tracePt t="96284" x="5692775" y="2328863"/>
          <p14:tracePt t="96292" x="5641975" y="2328863"/>
          <p14:tracePt t="96300" x="5591175" y="2344738"/>
          <p14:tracePt t="96308" x="5513388" y="2362200"/>
          <p14:tracePt t="96316" x="5480050" y="2371725"/>
          <p14:tracePt t="96324" x="5462588" y="2379663"/>
          <p14:tracePt t="96332" x="5403850" y="2387600"/>
          <p14:tracePt t="96340" x="5378450" y="2405063"/>
          <p14:tracePt t="96356" x="5343525" y="2413000"/>
          <p14:tracePt t="96367" x="5335588" y="2430463"/>
          <p14:tracePt t="96372" x="5318125" y="2438400"/>
          <p14:tracePt t="96382" x="5310188" y="2438400"/>
          <p14:tracePt t="96388" x="5292725" y="2455863"/>
          <p14:tracePt t="96396" x="5276850" y="2473325"/>
          <p14:tracePt t="96412" x="5267325" y="2481263"/>
          <p14:tracePt t="96420" x="5259388" y="2481263"/>
          <p14:tracePt t="96429" x="5241925" y="2489200"/>
          <p14:tracePt t="96444" x="5233988" y="2498725"/>
          <p14:tracePt t="96452" x="5233988" y="2506663"/>
          <p14:tracePt t="96460" x="5224463" y="2506663"/>
          <p14:tracePt t="96468" x="5216525" y="2516188"/>
          <p14:tracePt t="96476" x="5208588" y="2532063"/>
          <p14:tracePt t="96484" x="5199063" y="2532063"/>
          <p14:tracePt t="96492" x="5165725" y="2541588"/>
          <p14:tracePt t="96500" x="5132388" y="2557463"/>
          <p14:tracePt t="96508" x="5122863" y="2574925"/>
          <p14:tracePt t="96516" x="5097463" y="2582863"/>
          <p14:tracePt t="96637" x="5097463" y="2574925"/>
          <p14:tracePt t="96652" x="5097463" y="2566988"/>
          <p14:tracePt t="96661" x="5106988" y="2541588"/>
          <p14:tracePt t="96668" x="5106988" y="2524125"/>
          <p14:tracePt t="96676" x="5122863" y="2489200"/>
          <p14:tracePt t="96684" x="5132388" y="2481263"/>
          <p14:tracePt t="96692" x="5140325" y="2455863"/>
          <p14:tracePt t="96700" x="5140325" y="2447925"/>
          <p14:tracePt t="96708" x="5148263" y="2430463"/>
          <p14:tracePt t="96716" x="5157788" y="2413000"/>
          <p14:tracePt t="96724" x="5165725" y="2397125"/>
          <p14:tracePt t="96732" x="5165725" y="2387600"/>
          <p14:tracePt t="96740" x="5173663" y="2379663"/>
          <p14:tracePt t="96756" x="5183188" y="2354263"/>
          <p14:tracePt t="96764" x="5199063" y="2344738"/>
          <p14:tracePt t="96781" x="5208588" y="2344738"/>
          <p14:tracePt t="96797" x="5208588" y="2336800"/>
          <p14:tracePt t="96804" x="5216525" y="2328863"/>
          <p14:tracePt t="96820" x="5233988" y="2319338"/>
          <p14:tracePt t="96836" x="5241925" y="2311400"/>
          <p14:tracePt t="96844" x="5259388" y="2303463"/>
          <p14:tracePt t="96852" x="5276850" y="2286000"/>
          <p14:tracePt t="96860" x="5284788" y="2286000"/>
          <p14:tracePt t="96868" x="5292725" y="2286000"/>
          <p14:tracePt t="96876" x="5292725" y="2278063"/>
          <p14:tracePt t="96892" x="5302250" y="2278063"/>
          <p14:tracePt t="96900" x="5318125" y="2268538"/>
          <p14:tracePt t="96932" x="5327650" y="2268538"/>
          <p14:tracePt t="96940" x="5335588" y="2268538"/>
          <p14:tracePt t="96956" x="5343525" y="2260600"/>
          <p14:tracePt t="96964" x="5353050" y="2260600"/>
          <p14:tracePt t="96972" x="5360988" y="2260600"/>
          <p14:tracePt t="96981" x="5368925" y="2260600"/>
          <p14:tracePt t="96988" x="5386388" y="2260600"/>
          <p14:tracePt t="96997" x="5394325" y="2252663"/>
          <p14:tracePt t="97011" x="5429250" y="2243138"/>
          <p14:tracePt t="97020" x="5437188" y="2235200"/>
          <p14:tracePt t="97028" x="5446713" y="2235200"/>
          <p14:tracePt t="97036" x="5472113" y="2227263"/>
          <p14:tracePt t="97044" x="5480050" y="2227263"/>
          <p14:tracePt t="97052" x="5487988" y="2227263"/>
          <p14:tracePt t="97060" x="5505450" y="2217738"/>
          <p14:tracePt t="97076" x="5513388" y="2217738"/>
          <p14:tracePt t="97084" x="5522913" y="2217738"/>
          <p14:tracePt t="97108" x="5530850" y="2217738"/>
          <p14:tracePt t="97124" x="5538788" y="2217738"/>
          <p14:tracePt t="97140" x="5556250" y="2217738"/>
          <p14:tracePt t="97148" x="5565775" y="2217738"/>
          <p14:tracePt t="97156" x="5573713" y="2217738"/>
          <p14:tracePt t="97165" x="5591175" y="2217738"/>
          <p14:tracePt t="97172" x="5599113" y="2217738"/>
          <p14:tracePt t="97181" x="5607050" y="2217738"/>
          <p14:tracePt t="97188" x="5616575" y="2217738"/>
          <p14:tracePt t="97197" x="5624513" y="2217738"/>
          <p14:tracePt t="97204" x="5632450" y="2217738"/>
          <p14:tracePt t="97220" x="5641975" y="2217738"/>
          <p14:tracePt t="97228" x="5649913" y="2217738"/>
          <p14:tracePt t="97236" x="5657850" y="2217738"/>
          <p14:tracePt t="97244" x="5667375" y="2217738"/>
          <p14:tracePt t="97276" x="5683250" y="2217738"/>
          <p14:tracePt t="97300" x="5692775" y="2217738"/>
          <p14:tracePt t="97324" x="5708650" y="2217738"/>
          <p14:tracePt t="97429" x="5718175" y="2217738"/>
          <p14:tracePt t="97444" x="5726113" y="2217738"/>
          <p14:tracePt t="97451" x="5735638" y="2217738"/>
          <p14:tracePt t="97468" x="5743575" y="2217738"/>
          <p14:tracePt t="97484" x="5751513" y="2217738"/>
          <p14:tracePt t="97492" x="5761038" y="2217738"/>
          <p14:tracePt t="97539" x="5776913" y="2217738"/>
          <p14:tracePt t="97588" x="5786438" y="2217738"/>
          <p14:tracePt t="97709" x="5794375" y="2217738"/>
          <p14:tracePt t="97724" x="5802313" y="2217738"/>
          <p14:tracePt t="97740" x="5811838" y="2227263"/>
          <p14:tracePt t="97748" x="5819775" y="2227263"/>
          <p14:tracePt t="97765" x="5837238" y="2227263"/>
          <p14:tracePt t="97781" x="5845175" y="2227263"/>
          <p14:tracePt t="97813" x="5853113" y="2235200"/>
          <p14:tracePt t="97860" x="5870575" y="2235200"/>
          <p14:tracePt t="97884" x="5880100" y="2235200"/>
          <p14:tracePt t="97908" x="5888038" y="2235200"/>
          <p14:tracePt t="97916" x="5895975" y="2243138"/>
          <p14:tracePt t="97932" x="5905500" y="2252663"/>
          <p14:tracePt t="97956" x="5913438" y="2260600"/>
          <p14:tracePt t="98021" x="5921375" y="2260600"/>
          <p14:tracePt t="98045" x="5930900" y="2260600"/>
          <p14:tracePt t="98101" x="5938838" y="2260600"/>
          <p14:tracePt t="98124" x="5946775" y="2260600"/>
          <p14:tracePt t="98149" x="5956300" y="2260600"/>
          <p14:tracePt t="98156" x="5964238" y="2260600"/>
          <p14:tracePt t="98188" x="5972175" y="2260600"/>
          <p14:tracePt t="98204" x="5981700" y="2260600"/>
          <p14:tracePt t="98212" x="5989638" y="2260600"/>
          <p14:tracePt t="98220" x="5997575" y="2260600"/>
          <p14:tracePt t="98228" x="6007100" y="2260600"/>
          <p14:tracePt t="98244" x="6015038" y="2260600"/>
          <p14:tracePt t="98308" x="6015038" y="2268538"/>
          <p14:tracePt t="98316" x="6024563" y="2278063"/>
          <p14:tracePt t="98332" x="6032500" y="2278063"/>
          <p14:tracePt t="98348" x="6040438" y="2278063"/>
          <p14:tracePt t="98356" x="6057900" y="2278063"/>
          <p14:tracePt t="98628" x="6065838" y="2278063"/>
          <p14:tracePt t="98644" x="6075363" y="2286000"/>
          <p14:tracePt t="100070" x="6075363" y="2293938"/>
          <p14:tracePt t="100581" x="6057900" y="2293938"/>
          <p14:tracePt t="100589" x="6015038" y="2293938"/>
          <p14:tracePt t="100597" x="5930900" y="2293938"/>
          <p14:tracePt t="100604" x="5827713" y="2293938"/>
          <p14:tracePt t="100613" x="5692775" y="2293938"/>
          <p14:tracePt t="100621" x="5548313" y="2293938"/>
          <p14:tracePt t="100630" x="5378450" y="2293938"/>
          <p14:tracePt t="100636" x="5173663" y="2293938"/>
          <p14:tracePt t="100644" x="5003800" y="2293938"/>
          <p14:tracePt t="100652" x="4859338" y="2293938"/>
          <p14:tracePt t="100660" x="4706938" y="2293938"/>
          <p14:tracePt t="100668" x="4562475" y="2293938"/>
          <p14:tracePt t="100676" x="4451350" y="2293938"/>
          <p14:tracePt t="100684" x="4384675" y="2293938"/>
          <p14:tracePt t="100692" x="4341813" y="2293938"/>
          <p14:tracePt t="100700" x="4298950" y="2311400"/>
          <p14:tracePt t="100708" x="4291013" y="2311400"/>
          <p14:tracePt t="100716" x="4273550" y="2319338"/>
          <p14:tracePt t="100724" x="4248150" y="2319338"/>
          <p14:tracePt t="100732" x="4230688" y="2336800"/>
          <p14:tracePt t="100740" x="4205288" y="2344738"/>
          <p14:tracePt t="100748" x="4171950" y="2362200"/>
          <p14:tracePt t="100756" x="4146550" y="2362200"/>
          <p14:tracePt t="100764" x="4121150" y="2371725"/>
          <p14:tracePt t="100772" x="4086225" y="2387600"/>
          <p14:tracePt t="100781" x="4052888" y="2405063"/>
          <p14:tracePt t="100788" x="4035425" y="2413000"/>
          <p14:tracePt t="100796" x="4002088" y="2422525"/>
          <p14:tracePt t="100804" x="3976688" y="2447925"/>
          <p14:tracePt t="100812" x="3951288" y="2455863"/>
          <p14:tracePt t="100820" x="3925888" y="2473325"/>
          <p14:tracePt t="100828" x="3883025" y="2489200"/>
          <p14:tracePt t="100836" x="3840163" y="2498725"/>
          <p14:tracePt t="100844" x="3789363" y="2516188"/>
          <p14:tracePt t="100852" x="3729038" y="2516188"/>
          <p14:tracePt t="100860" x="3687763" y="2532063"/>
          <p14:tracePt t="100868" x="3627438" y="2532063"/>
          <p14:tracePt t="100876" x="3543300" y="2541588"/>
          <p14:tracePt t="100884" x="3482975" y="2549525"/>
          <p14:tracePt t="100892" x="3406775" y="2549525"/>
          <p14:tracePt t="100900" x="3338513" y="2566988"/>
          <p14:tracePt t="100908" x="3262313" y="2582863"/>
          <p14:tracePt t="100916" x="3186113" y="2592388"/>
          <p14:tracePt t="100924" x="3143250" y="2600325"/>
          <p14:tracePt t="100932" x="3100388" y="2600325"/>
          <p14:tracePt t="100940" x="3049588" y="2617788"/>
          <p14:tracePt t="100948" x="3024188" y="2617788"/>
          <p14:tracePt t="100956" x="3008313" y="2617788"/>
          <p14:tracePt t="100964" x="2990850" y="2625725"/>
          <p14:tracePt t="100972" x="2955925" y="2625725"/>
          <p14:tracePt t="100981" x="2940050" y="2625725"/>
          <p14:tracePt t="100988" x="2930525" y="2625725"/>
          <p14:tracePt t="100997" x="2914650" y="2633663"/>
          <p14:tracePt t="101004" x="2905125" y="2633663"/>
          <p14:tracePt t="101092" x="2889250" y="2643188"/>
          <p14:tracePt t="101124" x="2889250" y="2651125"/>
          <p14:tracePt t="101140" x="2889250" y="2660650"/>
          <p14:tracePt t="101172" x="2889250" y="2668588"/>
          <p14:tracePt t="101220" x="2889250" y="2676525"/>
          <p14:tracePt t="101229" x="2897188" y="2686050"/>
          <p14:tracePt t="101365" x="2905125" y="2686050"/>
          <p14:tracePt t="101373" x="2905125" y="2676525"/>
          <p14:tracePt t="101381" x="2897188" y="2676525"/>
          <p14:tracePt t="101397" x="2889250" y="2660650"/>
          <p14:tracePt t="101412" x="2879725" y="2643188"/>
          <p14:tracePt t="101420" x="2879725" y="2625725"/>
          <p14:tracePt t="101429" x="2871788" y="2617788"/>
          <p14:tracePt t="101436" x="2863850" y="2600325"/>
          <p14:tracePt t="101444" x="2854325" y="2574925"/>
          <p14:tracePt t="101452" x="2846388" y="2549525"/>
          <p14:tracePt t="101460" x="2838450" y="2516188"/>
          <p14:tracePt t="101468" x="2820988" y="2498725"/>
          <p14:tracePt t="101476" x="2811463" y="2489200"/>
          <p14:tracePt t="101484" x="2803525" y="2463800"/>
          <p14:tracePt t="101492" x="2803525" y="2455863"/>
          <p14:tracePt t="101500" x="2803525" y="2447925"/>
          <p14:tracePt t="101508" x="2803525" y="2430463"/>
          <p14:tracePt t="101516" x="2786063" y="2413000"/>
          <p14:tracePt t="101532" x="2778125" y="2405063"/>
          <p14:tracePt t="101540" x="2778125" y="2397125"/>
          <p14:tracePt t="101548" x="2770188" y="2387600"/>
          <p14:tracePt t="101564" x="2770188" y="2362200"/>
          <p14:tracePt t="101582" x="2760663" y="2362200"/>
          <p14:tracePt t="101588" x="2752725" y="2354263"/>
          <p14:tracePt t="101604" x="2752725" y="2344738"/>
          <p14:tracePt t="101613" x="2744788" y="2336800"/>
          <p14:tracePt t="101676" x="2727325" y="2336800"/>
          <p14:tracePt t="101684" x="2719388" y="2336800"/>
          <p14:tracePt t="101692" x="2709863" y="2336800"/>
          <p14:tracePt t="101700" x="2693988" y="2328863"/>
          <p14:tracePt t="101708" x="2676525" y="2328863"/>
          <p14:tracePt t="101716" x="2641600" y="2328863"/>
          <p14:tracePt t="101724" x="2625725" y="2328863"/>
          <p14:tracePt t="101732" x="2608263" y="2319338"/>
          <p14:tracePt t="101740" x="2582863" y="2319338"/>
          <p14:tracePt t="101748" x="2574925" y="2319338"/>
          <p14:tracePt t="101764" x="2557463" y="2311400"/>
          <p14:tracePt t="101772" x="2549525" y="2311400"/>
          <p14:tracePt t="101788" x="2540000" y="2311400"/>
          <p14:tracePt t="101797" x="2524125" y="2311400"/>
          <p14:tracePt t="101804" x="2514600" y="2311400"/>
          <p14:tracePt t="101812" x="2497138" y="2311400"/>
          <p14:tracePt t="101820" x="2471738" y="2311400"/>
          <p14:tracePt t="101829" x="2438400" y="2311400"/>
          <p14:tracePt t="101836" x="2420938" y="2311400"/>
          <p14:tracePt t="101844" x="2395538" y="2311400"/>
          <p14:tracePt t="101852" x="2352675" y="2311400"/>
          <p14:tracePt t="101860" x="2327275" y="2303463"/>
          <p14:tracePt t="101868" x="2301875" y="2293938"/>
          <p14:tracePt t="101876" x="2268538" y="2293938"/>
          <p14:tracePt t="101884" x="2251075" y="2293938"/>
          <p14:tracePt t="101892" x="2243138" y="2293938"/>
          <p14:tracePt t="101900" x="2235200" y="2286000"/>
          <p14:tracePt t="102140" x="2251075" y="2286000"/>
          <p14:tracePt t="102148" x="2268538" y="2286000"/>
          <p14:tracePt t="102156" x="2301875" y="2286000"/>
          <p14:tracePt t="102164" x="2327275" y="2286000"/>
          <p14:tracePt t="102172" x="2352675" y="2286000"/>
          <p14:tracePt t="102182" x="2387600" y="2286000"/>
          <p14:tracePt t="102188" x="2430463" y="2286000"/>
          <p14:tracePt t="102196" x="2446338" y="2286000"/>
          <p14:tracePt t="102204" x="2481263" y="2286000"/>
          <p14:tracePt t="102212" x="2497138" y="2286000"/>
          <p14:tracePt t="102220" x="2514600" y="2286000"/>
          <p14:tracePt t="102229" x="2524125" y="2286000"/>
          <p14:tracePt t="102236" x="2540000" y="2286000"/>
          <p14:tracePt t="102244" x="2557463" y="2286000"/>
          <p14:tracePt t="102252" x="2574925" y="2286000"/>
          <p14:tracePt t="102260" x="2608263" y="2286000"/>
          <p14:tracePt t="102267" x="2625725" y="2303463"/>
          <p14:tracePt t="102276" x="2659063" y="2303463"/>
          <p14:tracePt t="102284" x="2668588" y="2319338"/>
          <p14:tracePt t="102292" x="2701925" y="2319338"/>
          <p14:tracePt t="102300" x="2727325" y="2319338"/>
          <p14:tracePt t="102308" x="2752725" y="2328863"/>
          <p14:tracePt t="102316" x="2760663" y="2336800"/>
          <p14:tracePt t="102324" x="2778125" y="2344738"/>
          <p14:tracePt t="102332" x="2803525" y="2344738"/>
          <p14:tracePt t="102340" x="2820988" y="2354263"/>
          <p14:tracePt t="102347" x="2838450" y="2354263"/>
          <p14:tracePt t="102356" x="2846388" y="2362200"/>
          <p14:tracePt t="102364" x="2863850" y="2371725"/>
          <p14:tracePt t="102372" x="2879725" y="2379663"/>
          <p14:tracePt t="102381" x="2897188" y="2387600"/>
          <p14:tracePt t="102388" x="2914650" y="2397125"/>
          <p14:tracePt t="102404" x="2947988" y="2413000"/>
          <p14:tracePt t="102412" x="2965450" y="2422525"/>
          <p14:tracePt t="102420" x="2973388" y="2422525"/>
          <p14:tracePt t="102428" x="2982913" y="2430463"/>
          <p14:tracePt t="102436" x="3008313" y="2438400"/>
          <p14:tracePt t="102444" x="3016250" y="2438400"/>
          <p14:tracePt t="102452" x="3033713" y="2447925"/>
          <p14:tracePt t="102460" x="3041650" y="2455863"/>
          <p14:tracePt t="102476" x="3049588" y="2463800"/>
          <p14:tracePt t="102492" x="3067050" y="2473325"/>
          <p14:tracePt t="102500" x="3067050" y="2481263"/>
          <p14:tracePt t="102508" x="3074988" y="2489200"/>
          <p14:tracePt t="102524" x="3074988" y="2498725"/>
          <p14:tracePt t="102532" x="3074988" y="2506663"/>
          <p14:tracePt t="102540" x="3092450" y="2516188"/>
          <p14:tracePt t="102556" x="3092450" y="2524125"/>
          <p14:tracePt t="102564" x="3100388" y="2541588"/>
          <p14:tracePt t="102581" x="3109913" y="2549525"/>
          <p14:tracePt t="102597" x="3109913" y="2557463"/>
          <p14:tracePt t="102612" x="3109913" y="2574925"/>
          <p14:tracePt t="102628" x="3109913" y="2582863"/>
          <p14:tracePt t="102636" x="3109913" y="2592388"/>
          <p14:tracePt t="102644" x="3109913" y="2600325"/>
          <p14:tracePt t="102652" x="3109913" y="2608263"/>
          <p14:tracePt t="102660" x="3109913" y="2617788"/>
          <p14:tracePt t="102676" x="3109913" y="2633663"/>
          <p14:tracePt t="102684" x="3109913" y="2643188"/>
          <p14:tracePt t="102700" x="3109913" y="2651125"/>
          <p14:tracePt t="102708" x="3109913" y="2668588"/>
          <p14:tracePt t="102732" x="3109913" y="2676525"/>
          <p14:tracePt t="102756" x="3109913" y="2686050"/>
          <p14:tracePt t="102772" x="3109913" y="2693988"/>
          <p14:tracePt t="102829" x="3109913" y="2701925"/>
          <p14:tracePt t="102853" x="3117850" y="2711450"/>
          <p14:tracePt t="102861" x="3127375" y="2711450"/>
          <p14:tracePt t="102868" x="3135313" y="2711450"/>
          <p14:tracePt t="102876" x="3160713" y="2711450"/>
          <p14:tracePt t="102884" x="3194050" y="2711450"/>
          <p14:tracePt t="102892" x="3228975" y="2711450"/>
          <p14:tracePt t="102900" x="3254375" y="2711450"/>
          <p14:tracePt t="102908" x="3297238" y="2711450"/>
          <p14:tracePt t="102916" x="3330575" y="2711450"/>
          <p14:tracePt t="102924" x="3373438" y="2711450"/>
          <p14:tracePt t="102932" x="3406775" y="2711450"/>
          <p14:tracePt t="102940" x="3449638" y="2701925"/>
          <p14:tracePt t="102948" x="3467100" y="2701925"/>
          <p14:tracePt t="102956" x="3492500" y="2701925"/>
          <p14:tracePt t="102965" x="3517900" y="2693988"/>
          <p14:tracePt t="102972" x="3543300" y="2693988"/>
          <p14:tracePt t="102982" x="3559175" y="2693988"/>
          <p14:tracePt t="102988" x="3594100" y="2693988"/>
          <p14:tracePt t="102997" x="3619500" y="2693988"/>
          <p14:tracePt t="103004" x="3636963" y="2693988"/>
          <p14:tracePt t="103012" x="3678238" y="2693988"/>
          <p14:tracePt t="103020" x="3713163" y="2693988"/>
          <p14:tracePt t="103029" x="3738563" y="2693988"/>
          <p14:tracePt t="103036" x="3771900" y="2693988"/>
          <p14:tracePt t="103044" x="3797300" y="2693988"/>
          <p14:tracePt t="103052" x="3814763" y="2693988"/>
          <p14:tracePt t="103060" x="3848100" y="2693988"/>
          <p14:tracePt t="103068" x="3865563" y="2693988"/>
          <p14:tracePt t="103076" x="3890963" y="2693988"/>
          <p14:tracePt t="103084" x="3908425" y="2693988"/>
          <p14:tracePt t="103092" x="3925888" y="2693988"/>
          <p14:tracePt t="103100" x="3959225" y="2693988"/>
          <p14:tracePt t="103108" x="3992563" y="2693988"/>
          <p14:tracePt t="103116" x="4002088" y="2693988"/>
          <p14:tracePt t="103124" x="4035425" y="2693988"/>
          <p14:tracePt t="103132" x="4070350" y="2693988"/>
          <p14:tracePt t="103149" x="4103688" y="2693988"/>
          <p14:tracePt t="103156" x="4121150" y="2693988"/>
          <p14:tracePt t="103164" x="4137025" y="2693988"/>
          <p14:tracePt t="103172" x="4154488" y="2693988"/>
          <p14:tracePt t="103181" x="4171950" y="2693988"/>
          <p14:tracePt t="103188" x="4179888" y="2701925"/>
          <p14:tracePt t="103197" x="4205288" y="2701925"/>
          <p14:tracePt t="103204" x="4214813" y="2711450"/>
          <p14:tracePt t="103212" x="4222750" y="2711450"/>
          <p14:tracePt t="103220" x="4256088" y="2711450"/>
          <p14:tracePt t="103229" x="4281488" y="2711450"/>
          <p14:tracePt t="103236" x="4291013" y="2711450"/>
          <p14:tracePt t="103244" x="4324350" y="2711450"/>
          <p14:tracePt t="103252" x="4359275" y="2711450"/>
          <p14:tracePt t="103260" x="4367213" y="2711450"/>
          <p14:tracePt t="103268" x="4400550" y="2711450"/>
          <p14:tracePt t="103276" x="4435475" y="2711450"/>
          <p14:tracePt t="103284" x="4443413" y="2711450"/>
          <p14:tracePt t="103292" x="4476750" y="2711450"/>
          <p14:tracePt t="103300" x="4486275" y="2711450"/>
          <p14:tracePt t="103308" x="4511675" y="2711450"/>
          <p14:tracePt t="103316" x="4529138" y="2711450"/>
          <p14:tracePt t="103324" x="4545013" y="2711450"/>
          <p14:tracePt t="103332" x="4562475" y="2711450"/>
          <p14:tracePt t="103340" x="4587875" y="2719388"/>
          <p14:tracePt t="103348" x="4595813" y="2719388"/>
          <p14:tracePt t="103356" x="4621213" y="2719388"/>
          <p14:tracePt t="103365" x="4646613" y="2736850"/>
          <p14:tracePt t="103372" x="4656138" y="2736850"/>
          <p14:tracePt t="103381" x="4673600" y="2736850"/>
          <p14:tracePt t="103388" x="4689475" y="2736850"/>
          <p14:tracePt t="103397" x="4699000" y="2736850"/>
          <p14:tracePt t="103404" x="4724400" y="2736850"/>
          <p14:tracePt t="103412" x="4732338" y="2736850"/>
          <p14:tracePt t="103420" x="4740275" y="2736850"/>
          <p14:tracePt t="103429" x="4757738" y="2736850"/>
          <p14:tracePt t="103436" x="4765675" y="2736850"/>
          <p14:tracePt t="103444" x="4775200" y="2736850"/>
          <p14:tracePt t="103452" x="4791075" y="2736850"/>
          <p14:tracePt t="103460" x="4800600" y="2736850"/>
          <p14:tracePt t="103468" x="4808538" y="2736850"/>
          <p14:tracePt t="103476" x="4826000" y="2736850"/>
          <p14:tracePt t="103492" x="4843463" y="2736850"/>
          <p14:tracePt t="103500" x="4859338" y="2736850"/>
          <p14:tracePt t="103508" x="4868863" y="2736850"/>
          <p14:tracePt t="103516" x="4876800" y="2736850"/>
          <p14:tracePt t="103524" x="4884738" y="2736850"/>
          <p14:tracePt t="103532" x="4894263" y="2736850"/>
          <p14:tracePt t="103540" x="4902200" y="2736850"/>
          <p14:tracePt t="103564" x="4919663" y="2736850"/>
          <p14:tracePt t="103581" x="4927600" y="2736850"/>
          <p14:tracePt t="103604" x="4935538" y="2736850"/>
          <p14:tracePt t="103668" x="4945063" y="2736850"/>
          <p14:tracePt t="103684" x="4953000" y="2736850"/>
          <p14:tracePt t="103757" x="4953000" y="2727325"/>
          <p14:tracePt t="103772" x="4962525" y="2727325"/>
          <p14:tracePt t="103782" x="4962525" y="2719388"/>
          <p14:tracePt t="103788" x="4970463" y="2711450"/>
          <p14:tracePt t="103804" x="4970463" y="2701925"/>
          <p14:tracePt t="103812" x="4978400" y="2686050"/>
          <p14:tracePt t="103820" x="4978400" y="2676525"/>
          <p14:tracePt t="103829" x="4978400" y="2668588"/>
          <p14:tracePt t="103836" x="4987925" y="2660650"/>
          <p14:tracePt t="103844" x="4995863" y="2651125"/>
          <p14:tracePt t="103852" x="5003800" y="2643188"/>
          <p14:tracePt t="103860" x="5003800" y="2633663"/>
          <p14:tracePt t="103868" x="5003800" y="2617788"/>
          <p14:tracePt t="103876" x="5021263" y="2600325"/>
          <p14:tracePt t="103884" x="5029200" y="2592388"/>
          <p14:tracePt t="103892" x="5038725" y="2574925"/>
          <p14:tracePt t="103900" x="5046663" y="2566988"/>
          <p14:tracePt t="103908" x="5064125" y="2549525"/>
          <p14:tracePt t="103916" x="5072063" y="2541588"/>
          <p14:tracePt t="103924" x="5089525" y="2524125"/>
          <p14:tracePt t="103932" x="5106988" y="2506663"/>
          <p14:tracePt t="103940" x="5114925" y="2498725"/>
          <p14:tracePt t="103948" x="5122863" y="2489200"/>
          <p14:tracePt t="103956" x="5132388" y="2489200"/>
          <p14:tracePt t="103972" x="5148263" y="2473325"/>
          <p14:tracePt t="103981" x="5165725" y="2463800"/>
          <p14:tracePt t="103988" x="5165725" y="2455863"/>
          <p14:tracePt t="103996" x="5173663" y="2455863"/>
          <p14:tracePt t="104004" x="5208588" y="2438400"/>
          <p14:tracePt t="104012" x="5216525" y="2430463"/>
          <p14:tracePt t="104020" x="5233988" y="2422525"/>
          <p14:tracePt t="104029" x="5249863" y="2413000"/>
          <p14:tracePt t="104044" x="5267325" y="2397125"/>
          <p14:tracePt t="104052" x="5284788" y="2387600"/>
          <p14:tracePt t="104060" x="5292725" y="2379663"/>
          <p14:tracePt t="104068" x="5302250" y="2379663"/>
          <p14:tracePt t="104076" x="5327650" y="2371725"/>
          <p14:tracePt t="104084" x="5343525" y="2362200"/>
          <p14:tracePt t="104092" x="5353050" y="2362200"/>
          <p14:tracePt t="104100" x="5368925" y="2354263"/>
          <p14:tracePt t="104108" x="5386388" y="2344738"/>
          <p14:tracePt t="104116" x="5411788" y="2344738"/>
          <p14:tracePt t="104124" x="5429250" y="2328863"/>
          <p14:tracePt t="104132" x="5446713" y="2328863"/>
          <p14:tracePt t="104150" x="5487988" y="2319338"/>
          <p14:tracePt t="104156" x="5497513" y="2319338"/>
          <p14:tracePt t="104164" x="5530850" y="2319338"/>
          <p14:tracePt t="104172" x="5556250" y="2319338"/>
          <p14:tracePt t="104181" x="5565775" y="2311400"/>
          <p14:tracePt t="104188" x="5591175" y="2311400"/>
          <p14:tracePt t="104197" x="5607050" y="2311400"/>
          <p14:tracePt t="104204" x="5624513" y="2311400"/>
          <p14:tracePt t="104212" x="5649913" y="2311400"/>
          <p14:tracePt t="104220" x="5675313" y="2311400"/>
          <p14:tracePt t="104229" x="5700713" y="2311400"/>
          <p14:tracePt t="104236" x="5726113" y="2311400"/>
          <p14:tracePt t="104244" x="5751513" y="2311400"/>
          <p14:tracePt t="104252" x="5776913" y="2303463"/>
          <p14:tracePt t="104260" x="5776913" y="2293938"/>
          <p14:tracePt t="104268" x="5794375" y="2293938"/>
          <p14:tracePt t="105061" x="5811838" y="2293938"/>
          <p14:tracePt t="105084" x="5827713" y="2303463"/>
          <p14:tracePt t="105116" x="5827713" y="2311400"/>
          <p14:tracePt t="105156" x="5827713" y="2319338"/>
          <p14:tracePt t="105277" x="5827713" y="2328863"/>
          <p14:tracePt t="105300" x="5827713" y="2344738"/>
          <p14:tracePt t="105309" x="5837238" y="2354263"/>
          <p14:tracePt t="105332" x="5837238" y="2379663"/>
          <p14:tracePt t="105340" x="5837238" y="2387600"/>
          <p14:tracePt t="105348" x="5853113" y="2397125"/>
          <p14:tracePt t="105356" x="5853113" y="2430463"/>
          <p14:tracePt t="105365" x="5862638" y="2455863"/>
          <p14:tracePt t="105372" x="5862638" y="2481263"/>
          <p14:tracePt t="105382" x="5870575" y="2506663"/>
          <p14:tracePt t="105388" x="5870575" y="2541588"/>
          <p14:tracePt t="105396" x="5880100" y="2574925"/>
          <p14:tracePt t="105404" x="5880100" y="2600325"/>
          <p14:tracePt t="105413" x="5880100" y="2625725"/>
          <p14:tracePt t="105420" x="5895975" y="2676525"/>
          <p14:tracePt t="105430" x="5905500" y="2711450"/>
          <p14:tracePt t="105436" x="5913438" y="2770188"/>
          <p14:tracePt t="105444" x="5921375" y="2795588"/>
          <p14:tracePt t="105452" x="5938838" y="2846388"/>
          <p14:tracePt t="105460" x="5946775" y="2897188"/>
          <p14:tracePt t="105468" x="5964238" y="2965450"/>
          <p14:tracePt t="105476" x="5989638" y="3059113"/>
          <p14:tracePt t="105484" x="6007100" y="3119438"/>
          <p14:tracePt t="105492" x="6024563" y="3178175"/>
          <p14:tracePt t="105500" x="6049963" y="3254375"/>
          <p14:tracePt t="105508" x="6057900" y="3314700"/>
          <p14:tracePt t="105516" x="6065838" y="3373438"/>
          <p14:tracePt t="105524" x="6075363" y="3459163"/>
          <p14:tracePt t="105532" x="6075363" y="3527425"/>
          <p14:tracePt t="105540" x="6075363" y="3629025"/>
          <p14:tracePt t="105548" x="6075363" y="3713163"/>
          <p14:tracePt t="105556" x="6075363" y="3816350"/>
          <p14:tracePt t="105564" x="6075363" y="3908425"/>
          <p14:tracePt t="105572" x="6075363" y="4027488"/>
          <p14:tracePt t="105581" x="6075363" y="4121150"/>
          <p14:tracePt t="105588" x="6100763" y="4214813"/>
          <p14:tracePt t="105597" x="6116638" y="4300538"/>
          <p14:tracePt t="105604" x="6116638" y="4402138"/>
          <p14:tracePt t="105612" x="6151563" y="4470400"/>
          <p14:tracePt t="105620" x="6151563" y="4564063"/>
          <p14:tracePt t="105629" x="6176963" y="4657725"/>
          <p14:tracePt t="105636" x="6184900" y="4749800"/>
          <p14:tracePt t="105644" x="6184900" y="4860925"/>
          <p14:tracePt t="105652" x="6210300" y="4962525"/>
          <p14:tracePt t="105660" x="6219825" y="5073650"/>
          <p14:tracePt t="105668" x="6219825" y="5192713"/>
          <p14:tracePt t="105676" x="6219825" y="5286375"/>
          <p14:tracePt t="105684" x="6219825" y="5387975"/>
          <p14:tracePt t="105692" x="6219825" y="5472113"/>
          <p14:tracePt t="105700" x="6219825" y="5575300"/>
          <p14:tracePt t="105708" x="6219825" y="5659438"/>
          <p14:tracePt t="105716" x="6227763" y="5745163"/>
          <p14:tracePt t="105724" x="6245225" y="5829300"/>
          <p14:tracePt t="105732" x="6245225" y="5897563"/>
          <p14:tracePt t="105740" x="6261100" y="5991225"/>
          <p14:tracePt t="105748" x="6286500" y="6067425"/>
          <p14:tracePt t="105756" x="6321425" y="6143625"/>
          <p14:tracePt t="105765" x="6338888" y="6203950"/>
          <p14:tracePt t="105772" x="6372225" y="6280150"/>
          <p14:tracePt t="105782" x="6389688" y="6313488"/>
          <p14:tracePt t="105788" x="6430963" y="6373813"/>
          <p14:tracePt t="105797" x="6473825" y="6450013"/>
          <p14:tracePt t="105804" x="6508750" y="6518275"/>
          <p14:tracePt t="105812" x="6550025" y="6569075"/>
          <p14:tracePt t="105820" x="6584950" y="6619875"/>
          <p14:tracePt t="105829" x="6626225" y="6680200"/>
          <p14:tracePt t="105836" x="6669088" y="6731000"/>
          <p14:tracePt t="105844" x="6719888" y="6781800"/>
          <p14:tracePt t="105852" x="6762750" y="6824663"/>
          <p14:tracePt t="107988" x="11307763" y="6662738"/>
          <p14:tracePt t="107997" x="11333163" y="6551613"/>
          <p14:tracePt t="108004" x="11350625" y="6432550"/>
          <p14:tracePt t="108013" x="11410950" y="6323013"/>
          <p14:tracePt t="108020" x="11487150" y="6186488"/>
          <p14:tracePt t="108029" x="11647488" y="5973763"/>
          <p14:tracePt t="108036" x="11776075" y="5753100"/>
          <p14:tracePt t="108044" x="11911013" y="5472113"/>
          <p14:tracePt t="108052" x="12030075" y="5226050"/>
          <p14:tracePt t="108060" x="12115800" y="49625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6" r="6737"/>
          <a:stretch/>
        </p:blipFill>
        <p:spPr>
          <a:xfrm>
            <a:off x="93435" y="538078"/>
            <a:ext cx="3924647" cy="466849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270738" y="108035"/>
            <a:ext cx="5999656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Trigonum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omotracheale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(viscerální vrstva)</a:t>
            </a:r>
          </a:p>
        </p:txBody>
      </p:sp>
      <p:pic>
        <p:nvPicPr>
          <p:cNvPr id="5" name="Picture 19" descr="Koniotomi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 t="18169" r="26193" b="5287"/>
          <a:stretch/>
        </p:blipFill>
        <p:spPr bwMode="auto">
          <a:xfrm>
            <a:off x="4457308" y="752580"/>
            <a:ext cx="3277381" cy="436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3838F2A-5DB2-4B59-9184-14538035B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712" y="697107"/>
            <a:ext cx="3059651" cy="419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782FF2C-0A3A-48C6-8CC9-71860175A3BC}"/>
              </a:ext>
            </a:extLst>
          </p:cNvPr>
          <p:cNvSpPr txBox="1"/>
          <p:nvPr/>
        </p:nvSpPr>
        <p:spPr>
          <a:xfrm>
            <a:off x="37395" y="4988683"/>
            <a:ext cx="4503412" cy="1295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 err="1"/>
              <a:t>infrahyoidní</a:t>
            </a:r>
            <a:r>
              <a:rPr lang="cs-CZ" b="1" dirty="0"/>
              <a:t> svaly (větve </a:t>
            </a:r>
            <a:r>
              <a:rPr lang="cs-CZ" b="1" dirty="0" err="1"/>
              <a:t>ansa</a:t>
            </a:r>
            <a:r>
              <a:rPr lang="cs-CZ" b="1" dirty="0"/>
              <a:t> </a:t>
            </a:r>
            <a:r>
              <a:rPr lang="cs-CZ" b="1" dirty="0" err="1"/>
              <a:t>cervicalis</a:t>
            </a:r>
            <a:r>
              <a:rPr lang="cs-CZ" b="1" dirty="0"/>
              <a:t> prof.)</a:t>
            </a:r>
          </a:p>
          <a:p>
            <a:pPr>
              <a:lnSpc>
                <a:spcPct val="150000"/>
              </a:lnSpc>
            </a:pPr>
            <a:r>
              <a:rPr lang="cs-CZ" b="1" dirty="0"/>
              <a:t>larynx, trachea (C6)</a:t>
            </a:r>
          </a:p>
          <a:p>
            <a:pPr>
              <a:lnSpc>
                <a:spcPct val="150000"/>
              </a:lnSpc>
            </a:pPr>
            <a:r>
              <a:rPr lang="cs-CZ" b="1" dirty="0" err="1"/>
              <a:t>pharynx</a:t>
            </a:r>
            <a:r>
              <a:rPr lang="cs-CZ" b="1" dirty="0"/>
              <a:t>, </a:t>
            </a:r>
            <a:r>
              <a:rPr lang="cs-CZ" b="1" dirty="0" err="1"/>
              <a:t>oesophagus</a:t>
            </a:r>
            <a:r>
              <a:rPr lang="cs-CZ" b="1" dirty="0"/>
              <a:t>  (C6)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DD898E3-7B10-45E3-9039-4A26CA97FB14}"/>
              </a:ext>
            </a:extLst>
          </p:cNvPr>
          <p:cNvSpPr txBox="1"/>
          <p:nvPr/>
        </p:nvSpPr>
        <p:spPr>
          <a:xfrm>
            <a:off x="8420634" y="4899864"/>
            <a:ext cx="3677931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/>
              <a:t>a., v. </a:t>
            </a:r>
            <a:r>
              <a:rPr lang="cs-CZ" b="1" dirty="0" err="1"/>
              <a:t>thyroidea</a:t>
            </a:r>
            <a:r>
              <a:rPr lang="cs-CZ" b="1" dirty="0"/>
              <a:t> sup. et </a:t>
            </a:r>
            <a:r>
              <a:rPr lang="cs-CZ" b="1" dirty="0" err="1"/>
              <a:t>inf</a:t>
            </a:r>
            <a:r>
              <a:rPr lang="cs-CZ" b="1" dirty="0"/>
              <a:t>,</a:t>
            </a:r>
          </a:p>
          <a:p>
            <a:pPr>
              <a:lnSpc>
                <a:spcPct val="150000"/>
              </a:lnSpc>
            </a:pPr>
            <a:r>
              <a:rPr lang="cs-CZ" b="1" dirty="0"/>
              <a:t>a., v. </a:t>
            </a:r>
            <a:r>
              <a:rPr lang="cs-CZ" b="1" dirty="0" err="1"/>
              <a:t>laryngea</a:t>
            </a:r>
            <a:r>
              <a:rPr lang="cs-CZ" b="1" dirty="0"/>
              <a:t> sup. </a:t>
            </a:r>
          </a:p>
          <a:p>
            <a:pPr>
              <a:lnSpc>
                <a:spcPct val="150000"/>
              </a:lnSpc>
            </a:pPr>
            <a:r>
              <a:rPr lang="cs-CZ" b="1" dirty="0"/>
              <a:t>n. </a:t>
            </a:r>
            <a:r>
              <a:rPr lang="cs-CZ" b="1" dirty="0" err="1"/>
              <a:t>laryngeus</a:t>
            </a:r>
            <a:r>
              <a:rPr lang="cs-CZ" b="1" dirty="0"/>
              <a:t> sup. (</a:t>
            </a:r>
            <a:r>
              <a:rPr lang="cs-CZ" b="1" dirty="0" err="1"/>
              <a:t>ramus</a:t>
            </a:r>
            <a:r>
              <a:rPr lang="cs-CZ" b="1" dirty="0"/>
              <a:t> </a:t>
            </a:r>
            <a:r>
              <a:rPr lang="cs-CZ" b="1" dirty="0" err="1"/>
              <a:t>int</a:t>
            </a:r>
            <a:r>
              <a:rPr lang="cs-CZ" b="1" dirty="0"/>
              <a:t>. et </a:t>
            </a:r>
            <a:r>
              <a:rPr lang="cs-CZ" b="1" dirty="0" err="1"/>
              <a:t>ext</a:t>
            </a:r>
            <a:r>
              <a:rPr lang="cs-CZ" b="1" dirty="0"/>
              <a:t>.)</a:t>
            </a:r>
          </a:p>
          <a:p>
            <a:pPr>
              <a:lnSpc>
                <a:spcPct val="150000"/>
              </a:lnSpc>
            </a:pPr>
            <a:r>
              <a:rPr lang="cs-CZ" b="1" dirty="0"/>
              <a:t>n. </a:t>
            </a:r>
            <a:r>
              <a:rPr lang="cs-CZ" b="1" dirty="0" err="1"/>
              <a:t>laryngeus</a:t>
            </a:r>
            <a:r>
              <a:rPr lang="cs-CZ" b="1" dirty="0"/>
              <a:t> </a:t>
            </a:r>
            <a:r>
              <a:rPr lang="cs-CZ" b="1" dirty="0" err="1"/>
              <a:t>inf</a:t>
            </a:r>
            <a:r>
              <a:rPr lang="cs-CZ" b="1" dirty="0"/>
              <a:t>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1B9B93A-BFD4-4C1A-8F87-E89AB513512E}"/>
              </a:ext>
            </a:extLst>
          </p:cNvPr>
          <p:cNvSpPr txBox="1"/>
          <p:nvPr/>
        </p:nvSpPr>
        <p:spPr>
          <a:xfrm>
            <a:off x="4744250" y="4988683"/>
            <a:ext cx="2703497" cy="1295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 err="1"/>
              <a:t>gl</a:t>
            </a:r>
            <a:r>
              <a:rPr lang="cs-CZ" b="1" dirty="0"/>
              <a:t>. </a:t>
            </a:r>
            <a:r>
              <a:rPr lang="cs-CZ" b="1" dirty="0" err="1"/>
              <a:t>thyroidea</a:t>
            </a: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 err="1"/>
              <a:t>ggl</a:t>
            </a:r>
            <a:r>
              <a:rPr lang="cs-CZ" b="1" dirty="0"/>
              <a:t>. </a:t>
            </a:r>
            <a:r>
              <a:rPr lang="cs-CZ" b="1" dirty="0" err="1"/>
              <a:t>parathyroidae</a:t>
            </a: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 err="1"/>
              <a:t>pharynx</a:t>
            </a:r>
            <a:r>
              <a:rPr lang="cs-CZ" b="1" dirty="0"/>
              <a:t>, </a:t>
            </a:r>
            <a:r>
              <a:rPr lang="cs-CZ" b="1" dirty="0" err="1"/>
              <a:t>oesophagus</a:t>
            </a:r>
            <a:r>
              <a:rPr lang="cs-CZ" b="1" dirty="0"/>
              <a:t>  (C6)</a:t>
            </a: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2693DEC3-AB36-400E-8EF0-35E9EEADD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1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35"/>
    </mc:Choice>
    <mc:Fallback xmlns="">
      <p:transition spd="slow" advTm="221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582" x="8062913" y="101600"/>
          <p14:tracePt t="13590" x="7986713" y="169863"/>
          <p14:tracePt t="13598" x="7918450" y="220663"/>
          <p14:tracePt t="13606" x="7824788" y="306388"/>
          <p14:tracePt t="13614" x="7731125" y="382588"/>
          <p14:tracePt t="13622" x="7637463" y="441325"/>
          <p14:tracePt t="13630" x="7518400" y="509588"/>
          <p14:tracePt t="13638" x="7400925" y="611188"/>
          <p14:tracePt t="13646" x="7256463" y="704850"/>
          <p14:tracePt t="13654" x="7085013" y="798513"/>
          <p14:tracePt t="13662" x="6932613" y="925513"/>
          <p14:tracePt t="13670" x="6780213" y="1036638"/>
          <p14:tracePt t="13678" x="6618288" y="1122363"/>
          <p14:tracePt t="13686" x="6473825" y="1206500"/>
          <p14:tracePt t="13694" x="6354763" y="1308100"/>
          <p14:tracePt t="13702" x="6227763" y="1411288"/>
          <p14:tracePt t="13710" x="6116638" y="1477963"/>
          <p14:tracePt t="13718" x="5997575" y="1563688"/>
          <p14:tracePt t="13726" x="5862638" y="1665288"/>
          <p14:tracePt t="13735" x="5718175" y="1758950"/>
          <p14:tracePt t="13742" x="5599113" y="1844675"/>
          <p14:tracePt t="13751" x="5487988" y="1920875"/>
          <p14:tracePt t="13758" x="5394325" y="1979613"/>
          <p14:tracePt t="13768" x="5318125" y="2039938"/>
          <p14:tracePt t="13774" x="5259388" y="2090738"/>
          <p14:tracePt t="13783" x="5216525" y="2116138"/>
          <p14:tracePt t="13790" x="5183188" y="2149475"/>
          <p14:tracePt t="13798" x="5132388" y="2184400"/>
          <p14:tracePt t="13806" x="5122863" y="2192338"/>
          <p14:tracePt t="13814" x="5097463" y="2217738"/>
          <p14:tracePt t="13822" x="5089525" y="2217738"/>
          <p14:tracePt t="13830" x="5072063" y="2217738"/>
          <p14:tracePt t="13838" x="5064125" y="2227263"/>
          <p14:tracePt t="13846" x="5029200" y="2235200"/>
          <p14:tracePt t="13854" x="4995863" y="2243138"/>
          <p14:tracePt t="13862" x="4970463" y="2252663"/>
          <p14:tracePt t="13870" x="4902200" y="2260600"/>
          <p14:tracePt t="13878" x="4851400" y="2260600"/>
          <p14:tracePt t="13886" x="4749800" y="2278063"/>
          <p14:tracePt t="13894" x="4621213" y="2311400"/>
          <p14:tracePt t="13902" x="4476750" y="2319338"/>
          <p14:tracePt t="13917" x="4291013" y="2362200"/>
          <p14:tracePt t="13921" x="4121150" y="2362200"/>
          <p14:tracePt t="13926" x="3900488" y="2387600"/>
          <p14:tracePt t="13935" x="3687763" y="2405063"/>
          <p14:tracePt t="13942" x="3467100" y="2447925"/>
          <p14:tracePt t="13951" x="3322638" y="2473325"/>
          <p14:tracePt t="13958" x="3143250" y="2498725"/>
          <p14:tracePt t="13968" x="2990850" y="2506663"/>
          <p14:tracePt t="13974" x="2854325" y="2532063"/>
          <p14:tracePt t="13982" x="2727325" y="2566988"/>
          <p14:tracePt t="13990" x="2625725" y="2592388"/>
          <p14:tracePt t="13998" x="2497138" y="2617788"/>
          <p14:tracePt t="14006" x="2413000" y="2625725"/>
          <p14:tracePt t="14014" x="2344738" y="2625725"/>
          <p14:tracePt t="14022" x="2286000" y="2633663"/>
          <p14:tracePt t="14030" x="2225675" y="2633663"/>
          <p14:tracePt t="14038" x="2192338" y="2633663"/>
          <p14:tracePt t="14046" x="2157413" y="2633663"/>
          <p14:tracePt t="14054" x="2141538" y="2633663"/>
          <p14:tracePt t="14062" x="2132013" y="2633663"/>
          <p14:tracePt t="14070" x="2124075" y="2633663"/>
          <p14:tracePt t="14126" x="2116138" y="2633663"/>
          <p14:tracePt t="14134" x="2106613" y="2633663"/>
          <p14:tracePt t="14142" x="2090738" y="2617788"/>
          <p14:tracePt t="14151" x="2081213" y="2608263"/>
          <p14:tracePt t="14158" x="2055813" y="2574925"/>
          <p14:tracePt t="14167" x="2030413" y="2566988"/>
          <p14:tracePt t="14174" x="2005013" y="2549525"/>
          <p14:tracePt t="14182" x="1979613" y="2541588"/>
          <p14:tracePt t="14190" x="1971675" y="2532063"/>
          <p14:tracePt t="14198" x="1962150" y="2524125"/>
          <p14:tracePt t="14206" x="1946275" y="2506663"/>
          <p14:tracePt t="14262" x="1946275" y="2481263"/>
          <p14:tracePt t="14278" x="1954213" y="2481263"/>
          <p14:tracePt t="14286" x="1962150" y="2473325"/>
          <p14:tracePt t="14302" x="1962150" y="2463800"/>
          <p14:tracePt t="14310" x="1979613" y="2455863"/>
          <p14:tracePt t="14326" x="1979613" y="2438400"/>
          <p14:tracePt t="14334" x="1987550" y="2422525"/>
          <p14:tracePt t="14358" x="1987550" y="2405063"/>
          <p14:tracePt t="14367" x="1997075" y="2387600"/>
          <p14:tracePt t="14383" x="1997075" y="2379663"/>
          <p14:tracePt t="14390" x="2005013" y="2362200"/>
          <p14:tracePt t="14406" x="2005013" y="2354263"/>
          <p14:tracePt t="14414" x="2012950" y="2344738"/>
          <p14:tracePt t="14422" x="2012950" y="2336800"/>
          <p14:tracePt t="14438" x="2022475" y="2328863"/>
          <p14:tracePt t="14446" x="2022475" y="2319338"/>
          <p14:tracePt t="14454" x="2022475" y="2311400"/>
          <p14:tracePt t="14510" x="2022475" y="2293938"/>
          <p14:tracePt t="14590" x="2022475" y="2286000"/>
          <p14:tracePt t="14606" x="2012950" y="2286000"/>
          <p14:tracePt t="14614" x="2005013" y="2293938"/>
          <p14:tracePt t="14622" x="2005013" y="2311400"/>
          <p14:tracePt t="14630" x="1997075" y="2319338"/>
          <p14:tracePt t="14638" x="1979613" y="2336800"/>
          <p14:tracePt t="14646" x="1971675" y="2354263"/>
          <p14:tracePt t="14654" x="1971675" y="2362200"/>
          <p14:tracePt t="14662" x="1962150" y="2362200"/>
          <p14:tracePt t="14670" x="1962150" y="2387600"/>
          <p14:tracePt t="14678" x="1946275" y="2405063"/>
          <p14:tracePt t="14686" x="1946275" y="2413000"/>
          <p14:tracePt t="14694" x="1936750" y="2422525"/>
          <p14:tracePt t="14702" x="1928813" y="2430463"/>
          <p14:tracePt t="14718" x="1928813" y="2447925"/>
          <p14:tracePt t="14726" x="1911350" y="2463800"/>
          <p14:tracePt t="14742" x="1903413" y="2481263"/>
          <p14:tracePt t="14751" x="1893888" y="2498725"/>
          <p14:tracePt t="14767" x="1885950" y="2524125"/>
          <p14:tracePt t="14774" x="1885950" y="2532063"/>
          <p14:tracePt t="14782" x="1885950" y="2557463"/>
          <p14:tracePt t="14790" x="1885950" y="2582863"/>
          <p14:tracePt t="14798" x="1868488" y="2617788"/>
          <p14:tracePt t="14806" x="1868488" y="2625725"/>
          <p14:tracePt t="14814" x="1868488" y="2651125"/>
          <p14:tracePt t="14822" x="1860550" y="2686050"/>
          <p14:tracePt t="14830" x="1860550" y="2701925"/>
          <p14:tracePt t="14838" x="1852613" y="2727325"/>
          <p14:tracePt t="14846" x="1852613" y="2752725"/>
          <p14:tracePt t="14854" x="1852613" y="2762250"/>
          <p14:tracePt t="14862" x="1843088" y="2795588"/>
          <p14:tracePt t="14870" x="1843088" y="2820988"/>
          <p14:tracePt t="14878" x="1843088" y="2838450"/>
          <p14:tracePt t="14886" x="1843088" y="2863850"/>
          <p14:tracePt t="14894" x="1843088" y="2881313"/>
          <p14:tracePt t="14902" x="1843088" y="2914650"/>
          <p14:tracePt t="14919" x="1843088" y="2965450"/>
          <p14:tracePt t="14926" x="1860550" y="3000375"/>
          <p14:tracePt t="14934" x="1868488" y="3025775"/>
          <p14:tracePt t="14942" x="1885950" y="3059113"/>
          <p14:tracePt t="14951" x="1893888" y="3084513"/>
          <p14:tracePt t="14958" x="1903413" y="3109913"/>
          <p14:tracePt t="14967" x="1911350" y="3135313"/>
          <p14:tracePt t="14974" x="1920875" y="3160713"/>
          <p14:tracePt t="14983" x="1928813" y="3195638"/>
          <p14:tracePt t="14990" x="1928813" y="3211513"/>
          <p14:tracePt t="14998" x="1928813" y="3228975"/>
          <p14:tracePt t="15006" x="1928813" y="3263900"/>
          <p14:tracePt t="15014" x="1936750" y="3279775"/>
          <p14:tracePt t="15030" x="1946275" y="3289300"/>
          <p14:tracePt t="15094" x="1946275" y="3297238"/>
          <p14:tracePt t="15126" x="1946275" y="3279775"/>
          <p14:tracePt t="15134" x="1946275" y="3254375"/>
          <p14:tracePt t="15142" x="1954213" y="3221038"/>
          <p14:tracePt t="15151" x="1971675" y="3178175"/>
          <p14:tracePt t="15158" x="2005013" y="3127375"/>
          <p14:tracePt t="15167" x="2047875" y="3051175"/>
          <p14:tracePt t="15174" x="2073275" y="3000375"/>
          <p14:tracePt t="15182" x="2132013" y="2922588"/>
          <p14:tracePt t="15190" x="2182813" y="2863850"/>
          <p14:tracePt t="15198" x="2225675" y="2813050"/>
          <p14:tracePt t="15206" x="2268538" y="2762250"/>
          <p14:tracePt t="15214" x="2286000" y="2719388"/>
          <p14:tracePt t="15222" x="2311400" y="2693988"/>
          <p14:tracePt t="15230" x="2344738" y="2651125"/>
          <p14:tracePt t="15238" x="2370138" y="2617788"/>
          <p14:tracePt t="15246" x="2387600" y="2592388"/>
          <p14:tracePt t="15254" x="2387600" y="2574925"/>
          <p14:tracePt t="15262" x="2405063" y="2549525"/>
          <p14:tracePt t="15270" x="2405063" y="2532063"/>
          <p14:tracePt t="15278" x="2413000" y="2524125"/>
          <p14:tracePt t="15286" x="2413000" y="2506663"/>
          <p14:tracePt t="15294" x="2430463" y="2489200"/>
          <p14:tracePt t="15302" x="2430463" y="2481263"/>
          <p14:tracePt t="15310" x="2430463" y="2473325"/>
          <p14:tracePt t="15318" x="2430463" y="2463800"/>
          <p14:tracePt t="15327" x="2430463" y="2447925"/>
          <p14:tracePt t="15337" x="2430463" y="2438400"/>
          <p14:tracePt t="15342" x="2438400" y="2430463"/>
          <p14:tracePt t="15352" x="2438400" y="2422525"/>
          <p14:tracePt t="15358" x="2438400" y="2413000"/>
          <p14:tracePt t="15383" x="2455863" y="2397125"/>
          <p14:tracePt t="15398" x="2471738" y="2397125"/>
          <p14:tracePt t="15406" x="2481263" y="2379663"/>
          <p14:tracePt t="15414" x="2489200" y="2379663"/>
          <p14:tracePt t="15422" x="2497138" y="2371725"/>
          <p14:tracePt t="15599" x="2506663" y="2371725"/>
          <p14:tracePt t="15616" x="2506663" y="2379663"/>
          <p14:tracePt t="15623" x="2506663" y="2405063"/>
          <p14:tracePt t="15630" x="2506663" y="2422525"/>
          <p14:tracePt t="15638" x="2506663" y="2438400"/>
          <p14:tracePt t="15646" x="2506663" y="2455863"/>
          <p14:tracePt t="15654" x="2506663" y="2489200"/>
          <p14:tracePt t="15662" x="2506663" y="2506663"/>
          <p14:tracePt t="15670" x="2506663" y="2532063"/>
          <p14:tracePt t="15678" x="2506663" y="2566988"/>
          <p14:tracePt t="15686" x="2514600" y="2600325"/>
          <p14:tracePt t="15694" x="2514600" y="2625725"/>
          <p14:tracePt t="15702" x="2514600" y="2651125"/>
          <p14:tracePt t="15710" x="2514600" y="2693988"/>
          <p14:tracePt t="15718" x="2540000" y="2744788"/>
          <p14:tracePt t="15726" x="2540000" y="2752725"/>
          <p14:tracePt t="15734" x="2549525" y="2813050"/>
          <p14:tracePt t="15751" x="2549525" y="2846388"/>
          <p14:tracePt t="15758" x="2549525" y="2871788"/>
          <p14:tracePt t="15767" x="2557463" y="2897188"/>
          <p14:tracePt t="15774" x="2557463" y="2922588"/>
          <p14:tracePt t="15784" x="2565400" y="2957513"/>
          <p14:tracePt t="15790" x="2565400" y="2974975"/>
          <p14:tracePt t="15798" x="2565400" y="3008313"/>
          <p14:tracePt t="15806" x="2582863" y="3033713"/>
          <p14:tracePt t="15814" x="2582863" y="3067050"/>
          <p14:tracePt t="15822" x="2582863" y="3101975"/>
          <p14:tracePt t="15830" x="2582863" y="3127375"/>
          <p14:tracePt t="15838" x="2590800" y="3160713"/>
          <p14:tracePt t="15846" x="2590800" y="3195638"/>
          <p14:tracePt t="15854" x="2600325" y="3211513"/>
          <p14:tracePt t="15862" x="2600325" y="3228975"/>
          <p14:tracePt t="15870" x="2600325" y="3254375"/>
          <p14:tracePt t="15878" x="2600325" y="3279775"/>
          <p14:tracePt t="15886" x="2600325" y="3289300"/>
          <p14:tracePt t="15894" x="2616200" y="3322638"/>
          <p14:tracePt t="15902" x="2625725" y="3355975"/>
          <p14:tracePt t="15910" x="2625725" y="3390900"/>
          <p14:tracePt t="15920" x="2633663" y="3433763"/>
          <p14:tracePt t="15926" x="2633663" y="3475038"/>
          <p14:tracePt t="15934" x="2659063" y="3535363"/>
          <p14:tracePt t="15942" x="2676525" y="3586163"/>
          <p14:tracePt t="15951" x="2676525" y="3646488"/>
          <p14:tracePt t="15958" x="2684463" y="3705225"/>
          <p14:tracePt t="15967" x="2693988" y="3773488"/>
          <p14:tracePt t="15974" x="2693988" y="3832225"/>
          <p14:tracePt t="15983" x="2709863" y="3867150"/>
          <p14:tracePt t="15990" x="2709863" y="3908425"/>
          <p14:tracePt t="15998" x="2719388" y="3943350"/>
          <p14:tracePt t="16006" x="2719388" y="3976688"/>
          <p14:tracePt t="16014" x="2727325" y="4011613"/>
          <p14:tracePt t="16022" x="2727325" y="4052888"/>
          <p14:tracePt t="16030" x="2727325" y="4079875"/>
          <p14:tracePt t="16038" x="2727325" y="4095750"/>
          <p14:tracePt t="16046" x="2727325" y="4130675"/>
          <p14:tracePt t="16054" x="2727325" y="4164013"/>
          <p14:tracePt t="16062" x="2727325" y="4181475"/>
          <p14:tracePt t="16070" x="2727325" y="4206875"/>
          <p14:tracePt t="16078" x="2727325" y="4232275"/>
          <p14:tracePt t="16094" x="2735263" y="4249738"/>
          <p14:tracePt t="16102" x="2735263" y="4265613"/>
          <p14:tracePt t="16110" x="2744788" y="4275138"/>
          <p14:tracePt t="16118" x="2752725" y="4283075"/>
          <p14:tracePt t="16126" x="2752725" y="4291013"/>
          <p14:tracePt t="16142" x="2760663" y="4300538"/>
          <p14:tracePt t="16151" x="2770188" y="4308475"/>
          <p14:tracePt t="16167" x="2770188" y="4316413"/>
          <p14:tracePt t="16198" x="2778125" y="4316413"/>
          <p14:tracePt t="16214" x="2786063" y="4316413"/>
          <p14:tracePt t="16222" x="2795588" y="4316413"/>
          <p14:tracePt t="16230" x="2795588" y="4291013"/>
          <p14:tracePt t="16238" x="2795588" y="4249738"/>
          <p14:tracePt t="16246" x="2820988" y="4206875"/>
          <p14:tracePt t="16254" x="2820988" y="4164013"/>
          <p14:tracePt t="16262" x="2820988" y="4087813"/>
          <p14:tracePt t="16270" x="2820988" y="4027488"/>
          <p14:tracePt t="16278" x="2820988" y="3960813"/>
          <p14:tracePt t="16286" x="2820988" y="3857625"/>
          <p14:tracePt t="16294" x="2820988" y="3790950"/>
          <p14:tracePt t="16302" x="2820988" y="3722688"/>
          <p14:tracePt t="16310" x="2820988" y="3662363"/>
          <p14:tracePt t="16318" x="2820988" y="3603625"/>
          <p14:tracePt t="16326" x="2820988" y="3527425"/>
          <p14:tracePt t="16334" x="2820988" y="3459163"/>
          <p14:tracePt t="16342" x="2820988" y="3416300"/>
          <p14:tracePt t="16352" x="2820988" y="3340100"/>
          <p14:tracePt t="16358" x="2828925" y="3279775"/>
          <p14:tracePt t="16367" x="2871788" y="3203575"/>
          <p14:tracePt t="16374" x="2889250" y="3160713"/>
          <p14:tracePt t="16382" x="2914650" y="3094038"/>
          <p14:tracePt t="16390" x="2930525" y="3051175"/>
          <p14:tracePt t="16398" x="2930525" y="3008313"/>
          <p14:tracePt t="16406" x="2930525" y="2957513"/>
          <p14:tracePt t="16414" x="2930525" y="2906713"/>
          <p14:tracePt t="16422" x="2930525" y="2855913"/>
          <p14:tracePt t="16430" x="2930525" y="2805113"/>
          <p14:tracePt t="16438" x="2930525" y="2752725"/>
          <p14:tracePt t="16446" x="2930525" y="2711450"/>
          <p14:tracePt t="16454" x="2930525" y="2660650"/>
          <p14:tracePt t="16462" x="2930525" y="2625725"/>
          <p14:tracePt t="16470" x="2930525" y="2582863"/>
          <p14:tracePt t="16478" x="2922588" y="2557463"/>
          <p14:tracePt t="16486" x="2914650" y="2524125"/>
          <p14:tracePt t="16494" x="2905125" y="2489200"/>
          <p14:tracePt t="16502" x="2905125" y="2455863"/>
          <p14:tracePt t="16510" x="2889250" y="2447925"/>
          <p14:tracePt t="16518" x="2889250" y="2413000"/>
          <p14:tracePt t="16526" x="2889250" y="2397125"/>
          <p14:tracePt t="16534" x="2879725" y="2371725"/>
          <p14:tracePt t="16542" x="2879725" y="2344738"/>
          <p14:tracePt t="16551" x="2879725" y="2328863"/>
          <p14:tracePt t="16558" x="2879725" y="2319338"/>
          <p14:tracePt t="16567" x="2879725" y="2303463"/>
          <p14:tracePt t="16574" x="2879725" y="2293938"/>
          <p14:tracePt t="16590" x="2879725" y="2278063"/>
          <p14:tracePt t="16598" x="2879725" y="2268538"/>
          <p14:tracePt t="16711" x="2854325" y="2268538"/>
          <p14:tracePt t="16727" x="2846388" y="2278063"/>
          <p14:tracePt t="16742" x="2828925" y="2286000"/>
          <p14:tracePt t="16751" x="2803525" y="2293938"/>
          <p14:tracePt t="16758" x="2803525" y="2303463"/>
          <p14:tracePt t="16774" x="2786063" y="2319338"/>
          <p14:tracePt t="16783" x="2778125" y="2328863"/>
          <p14:tracePt t="16790" x="2778125" y="2336800"/>
          <p14:tracePt t="16798" x="2778125" y="2362200"/>
          <p14:tracePt t="16806" x="2770188" y="2379663"/>
          <p14:tracePt t="16814" x="2770188" y="2413000"/>
          <p14:tracePt t="16822" x="2770188" y="2455863"/>
          <p14:tracePt t="16830" x="2770188" y="2498725"/>
          <p14:tracePt t="16838" x="2770188" y="2549525"/>
          <p14:tracePt t="16846" x="2770188" y="2600325"/>
          <p14:tracePt t="16854" x="2778125" y="2668588"/>
          <p14:tracePt t="16862" x="2795588" y="2711450"/>
          <p14:tracePt t="16870" x="2803525" y="2770188"/>
          <p14:tracePt t="16878" x="2820988" y="2830513"/>
          <p14:tracePt t="16886" x="2838450" y="2889250"/>
          <p14:tracePt t="16894" x="2838450" y="2940050"/>
          <p14:tracePt t="16902" x="2846388" y="3000375"/>
          <p14:tracePt t="16910" x="2846388" y="3051175"/>
          <p14:tracePt t="16920" x="2846388" y="3084513"/>
          <p14:tracePt t="16926" x="2846388" y="3119438"/>
          <p14:tracePt t="16934" x="2846388" y="3152775"/>
          <p14:tracePt t="16951" x="2846388" y="3178175"/>
          <p14:tracePt t="17046" x="2846388" y="3186113"/>
          <p14:tracePt t="17111" x="2838450" y="3186113"/>
          <p14:tracePt t="17142" x="2828925" y="3195638"/>
          <p14:tracePt t="17167" x="2828925" y="3203575"/>
          <p14:tracePt t="17174" x="2828925" y="3221038"/>
          <p14:tracePt t="17182" x="2854325" y="3246438"/>
          <p14:tracePt t="17190" x="2871788" y="3271838"/>
          <p14:tracePt t="17198" x="2897188" y="3297238"/>
          <p14:tracePt t="17206" x="2930525" y="3330575"/>
          <p14:tracePt t="17214" x="2965450" y="3365500"/>
          <p14:tracePt t="17222" x="2990850" y="3408363"/>
          <p14:tracePt t="17230" x="3008313" y="3433763"/>
          <p14:tracePt t="17238" x="3033713" y="3467100"/>
          <p14:tracePt t="17246" x="3041650" y="3484563"/>
          <p14:tracePt t="17254" x="3049588" y="3509963"/>
          <p14:tracePt t="17262" x="3049588" y="3527425"/>
          <p14:tracePt t="17270" x="3049588" y="3543300"/>
          <p14:tracePt t="17278" x="3059113" y="3560763"/>
          <p14:tracePt t="17302" x="3059113" y="3578225"/>
          <p14:tracePt t="17326" x="3059113" y="3586163"/>
          <p14:tracePt t="17358" x="3059113" y="3594100"/>
          <p14:tracePt t="17414" x="3041650" y="3594100"/>
          <p14:tracePt t="17454" x="3024188" y="3586163"/>
          <p14:tracePt t="17470" x="3024188" y="3578225"/>
          <p14:tracePt t="17478" x="3024188" y="3560763"/>
          <p14:tracePt t="17494" x="3024188" y="3552825"/>
          <p14:tracePt t="17502" x="3024188" y="3543300"/>
          <p14:tracePt t="17510" x="3024188" y="3535363"/>
          <p14:tracePt t="17526" x="3024188" y="3527425"/>
          <p14:tracePt t="17551" x="3024188" y="3517900"/>
          <p14:tracePt t="17775" x="3016250" y="3517900"/>
          <p14:tracePt t="17790" x="3008313" y="3517900"/>
          <p14:tracePt t="17798" x="2998788" y="3517900"/>
          <p14:tracePt t="18135" x="2998788" y="3502025"/>
          <p14:tracePt t="18190" x="2998788" y="3492500"/>
          <p14:tracePt t="18230" x="2990850" y="3484563"/>
          <p14:tracePt t="18246" x="2982913" y="3484563"/>
          <p14:tracePt t="18254" x="2973388" y="3475038"/>
          <p14:tracePt t="18294" x="2965450" y="3467100"/>
          <p14:tracePt t="18302" x="2947988" y="3459163"/>
          <p14:tracePt t="18310" x="2940050" y="3449638"/>
          <p14:tracePt t="18318" x="2922588" y="3441700"/>
          <p14:tracePt t="18326" x="2905125" y="3441700"/>
          <p14:tracePt t="18335" x="2897188" y="3433763"/>
          <p14:tracePt t="18342" x="2871788" y="3424238"/>
          <p14:tracePt t="18351" x="2854325" y="3416300"/>
          <p14:tracePt t="18358" x="2828925" y="3408363"/>
          <p14:tracePt t="18368" x="2811463" y="3398838"/>
          <p14:tracePt t="18374" x="2795588" y="3382963"/>
          <p14:tracePt t="18382" x="2778125" y="3365500"/>
          <p14:tracePt t="18390" x="2770188" y="3365500"/>
          <p14:tracePt t="18398" x="2760663" y="3348038"/>
          <p14:tracePt t="18406" x="2752725" y="3340100"/>
          <p14:tracePt t="18414" x="2744788" y="3330575"/>
          <p14:tracePt t="18422" x="2744788" y="3314700"/>
          <p14:tracePt t="18438" x="2744788" y="3279775"/>
          <p14:tracePt t="18454" x="2744788" y="3254375"/>
          <p14:tracePt t="18462" x="2744788" y="3221038"/>
          <p14:tracePt t="18470" x="2727325" y="3211513"/>
          <p14:tracePt t="18478" x="2719388" y="3178175"/>
          <p14:tracePt t="18486" x="2719388" y="3160713"/>
          <p14:tracePt t="18494" x="2709863" y="3135313"/>
          <p14:tracePt t="18503" x="2701925" y="3127375"/>
          <p14:tracePt t="18510" x="2701925" y="3094038"/>
          <p14:tracePt t="18518" x="2684463" y="3067050"/>
          <p14:tracePt t="18526" x="2676525" y="3059113"/>
          <p14:tracePt t="18535" x="2676525" y="3051175"/>
          <p14:tracePt t="18542" x="2676525" y="3025775"/>
          <p14:tracePt t="18558" x="2676525" y="3016250"/>
          <p14:tracePt t="18567" x="2668588" y="3000375"/>
          <p14:tracePt t="18590" x="2659063" y="2982913"/>
          <p14:tracePt t="18598" x="2651125" y="2974975"/>
          <p14:tracePt t="18606" x="2651125" y="2965450"/>
          <p14:tracePt t="18614" x="2641600" y="2957513"/>
          <p14:tracePt t="18622" x="2633663" y="2949575"/>
          <p14:tracePt t="18638" x="2616200" y="2932113"/>
          <p14:tracePt t="18646" x="2608263" y="2922588"/>
          <p14:tracePt t="18654" x="2590800" y="2914650"/>
          <p14:tracePt t="18662" x="2574925" y="2897188"/>
          <p14:tracePt t="18678" x="2549525" y="2889250"/>
          <p14:tracePt t="18694" x="2532063" y="2881313"/>
          <p14:tracePt t="18702" x="2524125" y="2881313"/>
          <p14:tracePt t="18718" x="2506663" y="2871788"/>
          <p14:tracePt t="18726" x="2489200" y="2863850"/>
          <p14:tracePt t="18735" x="2481263" y="2855913"/>
          <p14:tracePt t="18742" x="2455863" y="2846388"/>
          <p14:tracePt t="18752" x="2438400" y="2838450"/>
          <p14:tracePt t="18758" x="2420938" y="2820988"/>
          <p14:tracePt t="18768" x="2413000" y="2813050"/>
          <p14:tracePt t="18774" x="2405063" y="2813050"/>
          <p14:tracePt t="18782" x="2387600" y="2805113"/>
          <p14:tracePt t="18846" x="2379663" y="2795588"/>
          <p14:tracePt t="18854" x="2370138" y="2787650"/>
          <p14:tracePt t="18870" x="2362200" y="2778125"/>
          <p14:tracePt t="18886" x="2362200" y="2770188"/>
          <p14:tracePt t="18902" x="2352675" y="2762250"/>
          <p14:tracePt t="18982" x="2344738" y="2762250"/>
          <p14:tracePt t="18990" x="2344738" y="2778125"/>
          <p14:tracePt t="18999" x="2344738" y="2787650"/>
          <p14:tracePt t="19006" x="2344738" y="2820988"/>
          <p14:tracePt t="19014" x="2344738" y="2838450"/>
          <p14:tracePt t="19022" x="2344738" y="2855913"/>
          <p14:tracePt t="19030" x="2344738" y="2871788"/>
          <p14:tracePt t="19038" x="2344738" y="2881313"/>
          <p14:tracePt t="19046" x="2344738" y="2889250"/>
          <p14:tracePt t="19054" x="2344738" y="2897188"/>
          <p14:tracePt t="19070" x="2344738" y="2906713"/>
          <p14:tracePt t="19175" x="2352675" y="2906713"/>
          <p14:tracePt t="19183" x="2362200" y="2906713"/>
          <p14:tracePt t="19200" x="2370138" y="2906713"/>
          <p14:tracePt t="19214" x="2379663" y="2906713"/>
          <p14:tracePt t="19230" x="2395538" y="2906713"/>
          <p14:tracePt t="19246" x="2413000" y="2906713"/>
          <p14:tracePt t="19254" x="2446338" y="2914650"/>
          <p14:tracePt t="19262" x="2455863" y="2922588"/>
          <p14:tracePt t="19270" x="2455863" y="2932113"/>
          <p14:tracePt t="19278" x="2463800" y="2932113"/>
          <p14:tracePt t="19286" x="2471738" y="2932113"/>
          <p14:tracePt t="19391" x="2471738" y="2940050"/>
          <p14:tracePt t="19401" x="2489200" y="2957513"/>
          <p14:tracePt t="19407" x="2506663" y="2965450"/>
          <p14:tracePt t="19422" x="2524125" y="2982913"/>
          <p14:tracePt t="19430" x="2532063" y="3000375"/>
          <p14:tracePt t="19438" x="2549525" y="3008313"/>
          <p14:tracePt t="19446" x="2557463" y="3033713"/>
          <p14:tracePt t="19454" x="2574925" y="3051175"/>
          <p14:tracePt t="19462" x="2582863" y="3059113"/>
          <p14:tracePt t="19470" x="2590800" y="3067050"/>
          <p14:tracePt t="19478" x="2600325" y="3094038"/>
          <p14:tracePt t="19486" x="2608263" y="3109913"/>
          <p14:tracePt t="19494" x="2616200" y="3109913"/>
          <p14:tracePt t="19502" x="2625725" y="3119438"/>
          <p14:tracePt t="19510" x="2633663" y="3135313"/>
          <p14:tracePt t="19518" x="2651125" y="3152775"/>
          <p14:tracePt t="19526" x="2659063" y="3152775"/>
          <p14:tracePt t="19534" x="2668588" y="3160713"/>
          <p14:tracePt t="19542" x="2676525" y="3170238"/>
          <p14:tracePt t="19551" x="2684463" y="3178175"/>
          <p14:tracePt t="19558" x="2709863" y="3178175"/>
          <p14:tracePt t="19568" x="2719388" y="3178175"/>
          <p14:tracePt t="19574" x="2735263" y="3186113"/>
          <p14:tracePt t="19582" x="2744788" y="3186113"/>
          <p14:tracePt t="19590" x="2760663" y="3186113"/>
          <p14:tracePt t="19598" x="2778125" y="3203575"/>
          <p14:tracePt t="19614" x="2786063" y="3203575"/>
          <p14:tracePt t="19622" x="2795588" y="3211513"/>
          <p14:tracePt t="19630" x="2803525" y="3211513"/>
          <p14:tracePt t="19678" x="2811463" y="3211513"/>
          <p14:tracePt t="19718" x="2820988" y="3211513"/>
          <p14:tracePt t="19775" x="2820988" y="3195638"/>
          <p14:tracePt t="19782" x="2820988" y="3186113"/>
          <p14:tracePt t="19790" x="2820988" y="3170238"/>
          <p14:tracePt t="19799" x="2820988" y="3152775"/>
          <p14:tracePt t="19806" x="2820988" y="3135313"/>
          <p14:tracePt t="19814" x="2820988" y="3109913"/>
          <p14:tracePt t="19822" x="2820988" y="3094038"/>
          <p14:tracePt t="19830" x="2820988" y="3067050"/>
          <p14:tracePt t="19838" x="2820988" y="3051175"/>
          <p14:tracePt t="19846" x="2820988" y="3033713"/>
          <p14:tracePt t="19854" x="2820988" y="3025775"/>
          <p14:tracePt t="19862" x="2828925" y="3008313"/>
          <p14:tracePt t="19870" x="2846388" y="2990850"/>
          <p14:tracePt t="19886" x="2854325" y="2982913"/>
          <p14:tracePt t="19894" x="2854325" y="2974975"/>
          <p14:tracePt t="19910" x="2854325" y="2965450"/>
          <p14:tracePt t="19918" x="2863850" y="2965450"/>
          <p14:tracePt t="20103" x="2863850" y="2957513"/>
          <p14:tracePt t="20118" x="2863850" y="2949575"/>
          <p14:tracePt t="20126" x="2879725" y="2940050"/>
          <p14:tracePt t="20134" x="2879725" y="2932113"/>
          <p14:tracePt t="20142" x="2889250" y="2914650"/>
          <p14:tracePt t="20151" x="2889250" y="2906713"/>
          <p14:tracePt t="20158" x="2889250" y="2881313"/>
          <p14:tracePt t="20167" x="2889250" y="2863850"/>
          <p14:tracePt t="20174" x="2897188" y="2855913"/>
          <p14:tracePt t="20183" x="2897188" y="2830513"/>
          <p14:tracePt t="20190" x="2914650" y="2805113"/>
          <p14:tracePt t="20198" x="2914650" y="2795588"/>
          <p14:tracePt t="20206" x="2914650" y="2778125"/>
          <p14:tracePt t="20214" x="2914650" y="2752725"/>
          <p14:tracePt t="20231" x="2922588" y="2736850"/>
          <p14:tracePt t="20239" x="2922588" y="2727325"/>
          <p14:tracePt t="20247" x="2922588" y="2711450"/>
          <p14:tracePt t="20255" x="2922588" y="2701925"/>
          <p14:tracePt t="20262" x="2922588" y="2693988"/>
          <p14:tracePt t="20270" x="2922588" y="2676525"/>
          <p14:tracePt t="20278" x="2922588" y="2668588"/>
          <p14:tracePt t="20286" x="2922588" y="2660650"/>
          <p14:tracePt t="20294" x="2922588" y="2651125"/>
          <p14:tracePt t="20302" x="2922588" y="2643188"/>
          <p14:tracePt t="20310" x="2922588" y="2625725"/>
          <p14:tracePt t="20318" x="2922588" y="2617788"/>
          <p14:tracePt t="20334" x="2922588" y="2608263"/>
          <p14:tracePt t="20342" x="2922588" y="2592388"/>
          <p14:tracePt t="20358" x="2922588" y="2582863"/>
          <p14:tracePt t="20367" x="2914650" y="2574925"/>
          <p14:tracePt t="20374" x="2914650" y="2557463"/>
          <p14:tracePt t="20382" x="2914650" y="2549525"/>
          <p14:tracePt t="20390" x="2914650" y="2532063"/>
          <p14:tracePt t="20406" x="2914650" y="2524125"/>
          <p14:tracePt t="20422" x="2914650" y="2516188"/>
          <p14:tracePt t="20591" x="2905125" y="2506663"/>
          <p14:tracePt t="20616" x="2897188" y="2506663"/>
          <p14:tracePt t="20623" x="2889250" y="2506663"/>
          <p14:tracePt t="20638" x="2889250" y="2524125"/>
          <p14:tracePt t="20654" x="2879725" y="2549525"/>
          <p14:tracePt t="20662" x="2871788" y="2566988"/>
          <p14:tracePt t="20678" x="2854325" y="2582863"/>
          <p14:tracePt t="20687" x="2854325" y="2592388"/>
          <p14:tracePt t="20694" x="2846388" y="2608263"/>
          <p14:tracePt t="20702" x="2838450" y="2633663"/>
          <p14:tracePt t="20710" x="2838450" y="2643188"/>
          <p14:tracePt t="20718" x="2828925" y="2660650"/>
          <p14:tracePt t="20726" x="2828925" y="2668588"/>
          <p14:tracePt t="20735" x="2828925" y="2693988"/>
          <p14:tracePt t="20742" x="2820988" y="2719388"/>
          <p14:tracePt t="20758" x="2820988" y="2736850"/>
          <p14:tracePt t="20767" x="2820988" y="2752725"/>
          <p14:tracePt t="20774" x="2811463" y="2762250"/>
          <p14:tracePt t="20782" x="2811463" y="2770188"/>
          <p14:tracePt t="20790" x="2811463" y="2778125"/>
          <p14:tracePt t="20798" x="2803525" y="2787650"/>
          <p14:tracePt t="20806" x="2803525" y="2795588"/>
          <p14:tracePt t="20814" x="2803525" y="2805113"/>
          <p14:tracePt t="20830" x="2795588" y="2805113"/>
          <p14:tracePt t="20838" x="2795588" y="2813050"/>
          <p14:tracePt t="20846" x="2795588" y="2830513"/>
          <p14:tracePt t="20854" x="2795588" y="2838450"/>
          <p14:tracePt t="20862" x="2795588" y="2846388"/>
          <p14:tracePt t="20870" x="2795588" y="2855913"/>
          <p14:tracePt t="20878" x="2786063" y="2871788"/>
          <p14:tracePt t="20886" x="2786063" y="2881313"/>
          <p14:tracePt t="20903" x="2786063" y="2889250"/>
          <p14:tracePt t="20910" x="2786063" y="2906713"/>
          <p14:tracePt t="20920" x="2786063" y="2914650"/>
          <p14:tracePt t="20926" x="2786063" y="2932113"/>
          <p14:tracePt t="20934" x="2786063" y="2940050"/>
          <p14:tracePt t="20942" x="2786063" y="2949575"/>
          <p14:tracePt t="20951" x="2786063" y="2957513"/>
          <p14:tracePt t="20958" x="2786063" y="2974975"/>
          <p14:tracePt t="20967" x="2786063" y="2990850"/>
          <p14:tracePt t="20974" x="2786063" y="3008313"/>
          <p14:tracePt t="20983" x="2786063" y="3016250"/>
          <p14:tracePt t="20990" x="2795588" y="3033713"/>
          <p14:tracePt t="20998" x="2795588" y="3051175"/>
          <p14:tracePt t="21006" x="2811463" y="3067050"/>
          <p14:tracePt t="21014" x="2820988" y="3067050"/>
          <p14:tracePt t="21022" x="2820988" y="3076575"/>
          <p14:tracePt t="21030" x="2828925" y="3094038"/>
          <p14:tracePt t="21038" x="2846388" y="3094038"/>
          <p14:tracePt t="21046" x="2863850" y="3109913"/>
          <p14:tracePt t="21054" x="2863850" y="3119438"/>
          <p14:tracePt t="21062" x="2889250" y="3135313"/>
          <p14:tracePt t="21070" x="2905125" y="3152775"/>
          <p14:tracePt t="21089" x="2922588" y="3160713"/>
          <p14:tracePt t="21094" x="2940050" y="3178175"/>
          <p14:tracePt t="21110" x="2947988" y="3186113"/>
          <p14:tracePt t="21135" x="2955925" y="3186113"/>
          <p14:tracePt t="21142" x="2965450" y="3195638"/>
          <p14:tracePt t="21167" x="2973388" y="3211513"/>
          <p14:tracePt t="21174" x="2982913" y="3211513"/>
          <p14:tracePt t="21182" x="2990850" y="3211513"/>
          <p14:tracePt t="21190" x="2990850" y="3221038"/>
          <p14:tracePt t="21206" x="3016250" y="3228975"/>
          <p14:tracePt t="21231" x="3024188" y="3228975"/>
          <p14:tracePt t="21238" x="3041650" y="3228975"/>
          <p14:tracePt t="21246" x="3049588" y="3228975"/>
          <p14:tracePt t="21254" x="3059113" y="3228975"/>
          <p14:tracePt t="21262" x="3067050" y="3228975"/>
          <p14:tracePt t="21270" x="3092450" y="3228975"/>
          <p14:tracePt t="21286" x="3109913" y="3228975"/>
          <p14:tracePt t="21294" x="3117850" y="3228975"/>
          <p14:tracePt t="21303" x="3127375" y="3228975"/>
          <p14:tracePt t="21310" x="3135313" y="3221038"/>
          <p14:tracePt t="21334" x="3135313" y="3211513"/>
          <p14:tracePt t="21342" x="3135313" y="3195638"/>
          <p14:tracePt t="21352" x="3135313" y="3186113"/>
          <p14:tracePt t="21358" x="3135313" y="3170238"/>
          <p14:tracePt t="21368" x="3135313" y="3160713"/>
          <p14:tracePt t="21374" x="3135313" y="3152775"/>
          <p14:tracePt t="21382" x="3135313" y="3135313"/>
          <p14:tracePt t="21398" x="3135313" y="3127375"/>
          <p14:tracePt t="21422" x="3135313" y="3119438"/>
          <p14:tracePt t="21462" x="3135313" y="3109913"/>
          <p14:tracePt t="21503" x="3127375" y="3109913"/>
          <p14:tracePt t="21534" x="3117850" y="3109913"/>
          <p14:tracePt t="21542" x="3109913" y="3109913"/>
          <p14:tracePt t="21558" x="3092450" y="3109913"/>
          <p14:tracePt t="21568" x="3074988" y="3119438"/>
          <p14:tracePt t="21574" x="3049588" y="3127375"/>
          <p14:tracePt t="21590" x="3024188" y="3135313"/>
          <p14:tracePt t="21598" x="3008313" y="3152775"/>
          <p14:tracePt t="21606" x="2982913" y="3160713"/>
          <p14:tracePt t="21614" x="2965450" y="3170238"/>
          <p14:tracePt t="21622" x="2922588" y="3195638"/>
          <p14:tracePt t="21630" x="2897188" y="3203575"/>
          <p14:tracePt t="21638" x="2879725" y="3203575"/>
          <p14:tracePt t="21646" x="2854325" y="3203575"/>
          <p14:tracePt t="21654" x="2838450" y="3211513"/>
          <p14:tracePt t="21662" x="2828925" y="3211513"/>
          <p14:tracePt t="21670" x="2820988" y="3211513"/>
          <p14:tracePt t="21678" x="2811463" y="3211513"/>
          <p14:tracePt t="21688" x="2803525" y="3228975"/>
          <p14:tracePt t="21694" x="2795588" y="3228975"/>
          <p14:tracePt t="21718" x="2778125" y="3228975"/>
          <p14:tracePt t="21734" x="2778125" y="3221038"/>
          <p14:tracePt t="21751" x="2770188" y="3203575"/>
          <p14:tracePt t="21767" x="2770188" y="3195638"/>
          <p14:tracePt t="21774" x="2770188" y="3178175"/>
          <p14:tracePt t="21790" x="2752725" y="3160713"/>
          <p14:tracePt t="21806" x="2752725" y="3152775"/>
          <p14:tracePt t="21814" x="2752725" y="3144838"/>
          <p14:tracePt t="21822" x="2752725" y="3135313"/>
          <p14:tracePt t="21830" x="2752725" y="3127375"/>
          <p14:tracePt t="21846" x="2752725" y="3109913"/>
          <p14:tracePt t="21862" x="2752725" y="3094038"/>
          <p14:tracePt t="21926" x="2760663" y="3094038"/>
          <p14:tracePt t="21942" x="2770188" y="3084513"/>
          <p14:tracePt t="21958" x="2778125" y="3076575"/>
          <p14:tracePt t="21967" x="2786063" y="3076575"/>
          <p14:tracePt t="22087" x="2778125" y="3076575"/>
          <p14:tracePt t="22095" x="2770188" y="3076575"/>
          <p14:tracePt t="22103" x="2760663" y="3084513"/>
          <p14:tracePt t="22110" x="2744788" y="3101975"/>
          <p14:tracePt t="22118" x="2735263" y="3101975"/>
          <p14:tracePt t="22126" x="2719388" y="3109913"/>
          <p14:tracePt t="22135" x="2701925" y="3119438"/>
          <p14:tracePt t="22142" x="2676525" y="3144838"/>
          <p14:tracePt t="22151" x="2659063" y="3152775"/>
          <p14:tracePt t="22158" x="2641600" y="3170238"/>
          <p14:tracePt t="22168" x="2625725" y="3178175"/>
          <p14:tracePt t="22174" x="2600325" y="3195638"/>
          <p14:tracePt t="22184" x="2574925" y="3211513"/>
          <p14:tracePt t="22190" x="2574925" y="3221038"/>
          <p14:tracePt t="22198" x="2557463" y="3228975"/>
          <p14:tracePt t="22206" x="2549525" y="3228975"/>
          <p14:tracePt t="22214" x="2549525" y="3238500"/>
          <p14:tracePt t="22222" x="2540000" y="3254375"/>
          <p14:tracePt t="22230" x="2524125" y="3254375"/>
          <p14:tracePt t="22343" x="2540000" y="3254375"/>
          <p14:tracePt t="22351" x="2557463" y="3246438"/>
          <p14:tracePt t="22358" x="2590800" y="3228975"/>
          <p14:tracePt t="22368" x="2625725" y="3211513"/>
          <p14:tracePt t="22374" x="2641600" y="3195638"/>
          <p14:tracePt t="22382" x="2659063" y="3186113"/>
          <p14:tracePt t="22390" x="2693988" y="3160713"/>
          <p14:tracePt t="22398" x="2701925" y="3152775"/>
          <p14:tracePt t="22406" x="2727325" y="3144838"/>
          <p14:tracePt t="22414" x="2744788" y="3135313"/>
          <p14:tracePt t="22422" x="2752725" y="3127375"/>
          <p14:tracePt t="22430" x="2760663" y="3119438"/>
          <p14:tracePt t="22446" x="2770188" y="3119438"/>
          <p14:tracePt t="22454" x="2786063" y="3109913"/>
          <p14:tracePt t="22567" x="2770188" y="3127375"/>
          <p14:tracePt t="22575" x="2760663" y="3135313"/>
          <p14:tracePt t="22583" x="2735263" y="3144838"/>
          <p14:tracePt t="22590" x="2709863" y="3170238"/>
          <p14:tracePt t="22598" x="2684463" y="3178175"/>
          <p14:tracePt t="22606" x="2684463" y="3186113"/>
          <p14:tracePt t="22614" x="2651125" y="3203575"/>
          <p14:tracePt t="22622" x="2633663" y="3211513"/>
          <p14:tracePt t="22638" x="2633663" y="3221038"/>
          <p14:tracePt t="22646" x="2625725" y="3221038"/>
          <p14:tracePt t="22654" x="2616200" y="3228975"/>
          <p14:tracePt t="22839" x="2616200" y="3203575"/>
          <p14:tracePt t="22862" x="2608263" y="3195638"/>
          <p14:tracePt t="22887" x="2590800" y="3195638"/>
          <p14:tracePt t="22934" x="2590800" y="3186113"/>
          <p14:tracePt t="22951" x="2590800" y="3178175"/>
          <p14:tracePt t="22958" x="2590800" y="3170238"/>
          <p14:tracePt t="22968" x="2590800" y="3160713"/>
          <p14:tracePt t="22982" x="2590800" y="3152775"/>
          <p14:tracePt t="22990" x="2590800" y="3144838"/>
          <p14:tracePt t="23046" x="2590800" y="3135313"/>
          <p14:tracePt t="23062" x="2590800" y="3119438"/>
          <p14:tracePt t="23078" x="2590800" y="3109913"/>
          <p14:tracePt t="23094" x="2590800" y="3101975"/>
          <p14:tracePt t="23599" x="2590800" y="3109913"/>
          <p14:tracePt t="23799" x="2590800" y="3119438"/>
          <p14:tracePt t="23807" x="2590800" y="3135313"/>
          <p14:tracePt t="23894" x="2590800" y="3144838"/>
          <p14:tracePt t="23942" x="2600325" y="3144838"/>
          <p14:tracePt t="24958" x="2600325" y="3152775"/>
          <p14:tracePt t="25087" x="2608263" y="3160713"/>
          <p14:tracePt t="25143" x="2608263" y="3170238"/>
          <p14:tracePt t="25423" x="2608263" y="3178175"/>
          <p14:tracePt t="25479" x="2608263" y="3195638"/>
          <p14:tracePt t="25943" x="2616200" y="3195638"/>
          <p14:tracePt t="26135" x="2616200" y="3203575"/>
          <p14:tracePt t="26279" x="2616200" y="3195638"/>
          <p14:tracePt t="26287" x="2616200" y="3170238"/>
          <p14:tracePt t="26294" x="2608263" y="3152775"/>
          <p14:tracePt t="26303" x="2590800" y="3109913"/>
          <p14:tracePt t="26310" x="2582863" y="3076575"/>
          <p14:tracePt t="26318" x="2574925" y="3041650"/>
          <p14:tracePt t="26326" x="2565400" y="3008313"/>
          <p14:tracePt t="26334" x="2557463" y="2965450"/>
          <p14:tracePt t="26342" x="2549525" y="2940050"/>
          <p14:tracePt t="26351" x="2532063" y="2897188"/>
          <p14:tracePt t="26358" x="2524125" y="2855913"/>
          <p14:tracePt t="26367" x="2524125" y="2820988"/>
          <p14:tracePt t="26374" x="2514600" y="2778125"/>
          <p14:tracePt t="26382" x="2506663" y="2744788"/>
          <p14:tracePt t="26390" x="2506663" y="2711450"/>
          <p14:tracePt t="26398" x="2497138" y="2686050"/>
          <p14:tracePt t="26406" x="2489200" y="2668588"/>
          <p14:tracePt t="26414" x="2489200" y="2633663"/>
          <p14:tracePt t="26422" x="2489200" y="2617788"/>
          <p14:tracePt t="26430" x="2489200" y="2600325"/>
          <p14:tracePt t="26438" x="2489200" y="2582863"/>
          <p14:tracePt t="26446" x="2489200" y="2574925"/>
          <p14:tracePt t="26454" x="2489200" y="2549525"/>
          <p14:tracePt t="26462" x="2489200" y="2541588"/>
          <p14:tracePt t="26470" x="2489200" y="2532063"/>
          <p14:tracePt t="26478" x="2489200" y="2524125"/>
          <p14:tracePt t="26486" x="2489200" y="2516188"/>
          <p14:tracePt t="26502" x="2489200" y="2498725"/>
          <p14:tracePt t="26574" x="2489200" y="2489200"/>
          <p14:tracePt t="26582" x="2497138" y="2506663"/>
          <p14:tracePt t="26590" x="2506663" y="2524125"/>
          <p14:tracePt t="26598" x="2506663" y="2532063"/>
          <p14:tracePt t="26606" x="2524125" y="2557463"/>
          <p14:tracePt t="26614" x="2532063" y="2566988"/>
          <p14:tracePt t="26622" x="2540000" y="2574925"/>
          <p14:tracePt t="26630" x="2549525" y="2600325"/>
          <p14:tracePt t="26646" x="2574925" y="2617788"/>
          <p14:tracePt t="26654" x="2590800" y="2625725"/>
          <p14:tracePt t="26662" x="2600325" y="2625725"/>
          <p14:tracePt t="26670" x="2608263" y="2633663"/>
          <p14:tracePt t="26678" x="2625725" y="2633663"/>
          <p14:tracePt t="26686" x="2633663" y="2633663"/>
          <p14:tracePt t="26694" x="2659063" y="2643188"/>
          <p14:tracePt t="26702" x="2676525" y="2643188"/>
          <p14:tracePt t="26710" x="2693988" y="2643188"/>
          <p14:tracePt t="26718" x="2727325" y="2643188"/>
          <p14:tracePt t="26726" x="2752725" y="2643188"/>
          <p14:tracePt t="26735" x="2786063" y="2643188"/>
          <p14:tracePt t="26742" x="2811463" y="2643188"/>
          <p14:tracePt t="26751" x="2846388" y="2643188"/>
          <p14:tracePt t="26758" x="2871788" y="2643188"/>
          <p14:tracePt t="26767" x="2897188" y="2643188"/>
          <p14:tracePt t="26774" x="2905125" y="2643188"/>
          <p14:tracePt t="26782" x="2930525" y="2643188"/>
          <p14:tracePt t="26790" x="2940050" y="2643188"/>
          <p14:tracePt t="26798" x="2947988" y="2643188"/>
          <p14:tracePt t="26838" x="2955925" y="2643188"/>
          <p14:tracePt t="26870" x="2965450" y="2633663"/>
          <p14:tracePt t="26886" x="2973388" y="2625725"/>
          <p14:tracePt t="26910" x="2982913" y="2608263"/>
          <p14:tracePt t="26991" x="2982913" y="2600325"/>
          <p14:tracePt t="26999" x="2982913" y="2592388"/>
          <p14:tracePt t="27007" x="2982913" y="2582863"/>
          <p14:tracePt t="27022" x="2973388" y="2566988"/>
          <p14:tracePt t="27030" x="2965450" y="2557463"/>
          <p14:tracePt t="27046" x="2955925" y="2549525"/>
          <p14:tracePt t="27054" x="2947988" y="2541588"/>
          <p14:tracePt t="27062" x="2947988" y="2532063"/>
          <p14:tracePt t="27070" x="2940050" y="2524125"/>
          <p14:tracePt t="27078" x="2940050" y="2516188"/>
          <p14:tracePt t="27094" x="2940050" y="2506663"/>
          <p14:tracePt t="27118" x="2930525" y="2506663"/>
          <p14:tracePt t="27142" x="2922588" y="2489200"/>
          <p14:tracePt t="27151" x="2922588" y="2481263"/>
          <p14:tracePt t="27182" x="2922588" y="2473325"/>
          <p14:tracePt t="27206" x="2914650" y="2463800"/>
          <p14:tracePt t="27399" x="2905125" y="2463800"/>
          <p14:tracePt t="27406" x="2897188" y="2473325"/>
          <p14:tracePt t="27415" x="2897188" y="2481263"/>
          <p14:tracePt t="27422" x="2871788" y="2498725"/>
          <p14:tracePt t="27430" x="2871788" y="2516188"/>
          <p14:tracePt t="27438" x="2863850" y="2532063"/>
          <p14:tracePt t="27446" x="2854325" y="2549525"/>
          <p14:tracePt t="27454" x="2846388" y="2582863"/>
          <p14:tracePt t="27462" x="2838450" y="2600325"/>
          <p14:tracePt t="27470" x="2828925" y="2625725"/>
          <p14:tracePt t="27478" x="2820988" y="2651125"/>
          <p14:tracePt t="27486" x="2811463" y="2668588"/>
          <p14:tracePt t="27494" x="2811463" y="2693988"/>
          <p14:tracePt t="27502" x="2795588" y="2719388"/>
          <p14:tracePt t="27510" x="2786063" y="2736850"/>
          <p14:tracePt t="27518" x="2786063" y="2744788"/>
          <p14:tracePt t="27526" x="2786063" y="2762250"/>
          <p14:tracePt t="27534" x="2786063" y="2778125"/>
          <p14:tracePt t="27542" x="2786063" y="2787650"/>
          <p14:tracePt t="27551" x="2786063" y="2805113"/>
          <p14:tracePt t="27558" x="2786063" y="2820988"/>
          <p14:tracePt t="27567" x="2786063" y="2838450"/>
          <p14:tracePt t="27574" x="2786063" y="2855913"/>
          <p14:tracePt t="27583" x="2786063" y="2881313"/>
          <p14:tracePt t="27590" x="2786063" y="2889250"/>
          <p14:tracePt t="27598" x="2786063" y="2906713"/>
          <p14:tracePt t="27606" x="2786063" y="2914650"/>
          <p14:tracePt t="27622" x="2786063" y="2922588"/>
          <p14:tracePt t="27630" x="2786063" y="2932113"/>
          <p14:tracePt t="27638" x="2786063" y="2940050"/>
          <p14:tracePt t="27646" x="2786063" y="2949575"/>
          <p14:tracePt t="27654" x="2786063" y="2957513"/>
          <p14:tracePt t="27670" x="2786063" y="2974975"/>
          <p14:tracePt t="27678" x="2786063" y="2982913"/>
          <p14:tracePt t="27694" x="2786063" y="3000375"/>
          <p14:tracePt t="27702" x="2786063" y="3008313"/>
          <p14:tracePt t="27718" x="2786063" y="3016250"/>
          <p14:tracePt t="27734" x="2786063" y="3033713"/>
          <p14:tracePt t="27895" x="2786063" y="3008313"/>
          <p14:tracePt t="27902" x="2795588" y="2974975"/>
          <p14:tracePt t="27910" x="2803525" y="2940050"/>
          <p14:tracePt t="27920" x="2803525" y="2897188"/>
          <p14:tracePt t="27926" x="2811463" y="2871788"/>
          <p14:tracePt t="27934" x="2811463" y="2838450"/>
          <p14:tracePt t="27942" x="2828925" y="2805113"/>
          <p14:tracePt t="27951" x="2838450" y="2762250"/>
          <p14:tracePt t="27958" x="2846388" y="2744788"/>
          <p14:tracePt t="27967" x="2846388" y="2711450"/>
          <p14:tracePt t="27974" x="2846388" y="2686050"/>
          <p14:tracePt t="27982" x="2863850" y="2668588"/>
          <p14:tracePt t="27990" x="2863850" y="2643188"/>
          <p14:tracePt t="27998" x="2863850" y="2633663"/>
          <p14:tracePt t="28006" x="2863850" y="2608263"/>
          <p14:tracePt t="28014" x="2863850" y="2600325"/>
          <p14:tracePt t="28022" x="2863850" y="2582863"/>
          <p14:tracePt t="28030" x="2863850" y="2557463"/>
          <p14:tracePt t="28038" x="2863850" y="2541588"/>
          <p14:tracePt t="28046" x="2863850" y="2532063"/>
          <p14:tracePt t="28054" x="2863850" y="2524125"/>
          <p14:tracePt t="28062" x="2863850" y="2506663"/>
          <p14:tracePt t="28070" x="2863850" y="2498725"/>
          <p14:tracePt t="28078" x="2863850" y="2489200"/>
          <p14:tracePt t="28094" x="2863850" y="2481263"/>
          <p14:tracePt t="28118" x="2863850" y="2473325"/>
          <p14:tracePt t="28134" x="2863850" y="2463800"/>
          <p14:tracePt t="28151" x="2863850" y="2447925"/>
          <p14:tracePt t="28167" x="2863850" y="2438400"/>
          <p14:tracePt t="28183" x="2863850" y="2430463"/>
          <p14:tracePt t="28198" x="2863850" y="2413000"/>
          <p14:tracePt t="28214" x="2871788" y="2405063"/>
          <p14:tracePt t="28519" x="2871788" y="2413000"/>
          <p14:tracePt t="28527" x="2871788" y="2430463"/>
          <p14:tracePt t="28536" x="2871788" y="2447925"/>
          <p14:tracePt t="28542" x="2879725" y="2481263"/>
          <p14:tracePt t="28552" x="2879725" y="2506663"/>
          <p14:tracePt t="28558" x="2879725" y="2524125"/>
          <p14:tracePt t="28567" x="2879725" y="2549525"/>
          <p14:tracePt t="28574" x="2879725" y="2557463"/>
          <p14:tracePt t="28582" x="2879725" y="2582863"/>
          <p14:tracePt t="28590" x="2879725" y="2600325"/>
          <p14:tracePt t="28598" x="2879725" y="2617788"/>
          <p14:tracePt t="28606" x="2879725" y="2633663"/>
          <p14:tracePt t="28614" x="2879725" y="2651125"/>
          <p14:tracePt t="28630" x="2879725" y="2668588"/>
          <p14:tracePt t="28638" x="2879725" y="2676525"/>
          <p14:tracePt t="28646" x="2879725" y="2686050"/>
          <p14:tracePt t="28654" x="2879725" y="2693988"/>
          <p14:tracePt t="28662" x="2879725" y="2701925"/>
          <p14:tracePt t="28670" x="2879725" y="2711450"/>
          <p14:tracePt t="28678" x="2879725" y="2719388"/>
          <p14:tracePt t="28694" x="2879725" y="2727325"/>
          <p14:tracePt t="28710" x="2879725" y="2744788"/>
          <p14:tracePt t="28734" x="2879725" y="2752725"/>
          <p14:tracePt t="28742" x="2871788" y="2770188"/>
          <p14:tracePt t="28758" x="2871788" y="2778125"/>
          <p14:tracePt t="28767" x="2871788" y="2795588"/>
          <p14:tracePt t="28774" x="2863850" y="2813050"/>
          <p14:tracePt t="28783" x="2863850" y="2820988"/>
          <p14:tracePt t="28790" x="2863850" y="2830513"/>
          <p14:tracePt t="28798" x="2854325" y="2855913"/>
          <p14:tracePt t="28806" x="2846388" y="2871788"/>
          <p14:tracePt t="28814" x="2838450" y="2889250"/>
          <p14:tracePt t="28822" x="2828925" y="2897188"/>
          <p14:tracePt t="28830" x="2811463" y="2932113"/>
          <p14:tracePt t="28838" x="2811463" y="2957513"/>
          <p14:tracePt t="28846" x="2803525" y="2974975"/>
          <p14:tracePt t="28854" x="2770188" y="3008313"/>
          <p14:tracePt t="28862" x="2770188" y="3016250"/>
          <p14:tracePt t="28870" x="2752725" y="3025775"/>
          <p14:tracePt t="28878" x="2744788" y="3041650"/>
          <p14:tracePt t="28886" x="2744788" y="3051175"/>
          <p14:tracePt t="28894" x="2727325" y="3059113"/>
          <p14:tracePt t="28902" x="2727325" y="3067050"/>
          <p14:tracePt t="28910" x="2719388" y="3076575"/>
          <p14:tracePt t="29231" x="2719388" y="3067050"/>
          <p14:tracePt t="29239" x="2727325" y="3067050"/>
          <p14:tracePt t="29246" x="2727325" y="3059113"/>
          <p14:tracePt t="29254" x="2735263" y="3051175"/>
          <p14:tracePt t="29262" x="2744788" y="3041650"/>
          <p14:tracePt t="29270" x="2752725" y="3041650"/>
          <p14:tracePt t="29278" x="2752725" y="3033713"/>
          <p14:tracePt t="29623" x="2760663" y="3033713"/>
          <p14:tracePt t="29639" x="2770188" y="3033713"/>
          <p14:tracePt t="29647" x="2778125" y="3033713"/>
          <p14:tracePt t="29654" x="2786063" y="3033713"/>
          <p14:tracePt t="29662" x="2795588" y="3033713"/>
          <p14:tracePt t="29678" x="2803525" y="3033713"/>
          <p14:tracePt t="29686" x="2811463" y="3033713"/>
          <p14:tracePt t="29694" x="2820988" y="3033713"/>
          <p14:tracePt t="29710" x="2838450" y="3033713"/>
          <p14:tracePt t="31127" x="2828925" y="3033713"/>
          <p14:tracePt t="31135" x="2828925" y="3016250"/>
          <p14:tracePt t="31142" x="2854325" y="3016250"/>
          <p14:tracePt t="31151" x="2871788" y="3016250"/>
          <p14:tracePt t="31158" x="2889250" y="3016250"/>
          <p14:tracePt t="31167" x="2922588" y="3008313"/>
          <p14:tracePt t="31174" x="2940050" y="3008313"/>
          <p14:tracePt t="31183" x="2955925" y="3008313"/>
          <p14:tracePt t="31190" x="2965450" y="3008313"/>
          <p14:tracePt t="31198" x="2973388" y="3008313"/>
          <p14:tracePt t="31246" x="2982913" y="3008313"/>
          <p14:tracePt t="31302" x="2990850" y="3008313"/>
          <p14:tracePt t="31310" x="2990850" y="3016250"/>
          <p14:tracePt t="31318" x="2990850" y="3025775"/>
          <p14:tracePt t="31326" x="2990850" y="3033713"/>
          <p14:tracePt t="31336" x="2990850" y="3041650"/>
          <p14:tracePt t="31342" x="2990850" y="3051175"/>
          <p14:tracePt t="31368" x="2990850" y="3067050"/>
          <p14:tracePt t="31398" x="2990850" y="3076575"/>
          <p14:tracePt t="31414" x="2990850" y="3094038"/>
          <p14:tracePt t="31647" x="2998788" y="3076575"/>
          <p14:tracePt t="31655" x="3008313" y="3076575"/>
          <p14:tracePt t="31663" x="3024188" y="3051175"/>
          <p14:tracePt t="31678" x="3033713" y="3033713"/>
          <p14:tracePt t="31686" x="3041650" y="3016250"/>
          <p14:tracePt t="31694" x="3059113" y="2990850"/>
          <p14:tracePt t="31702" x="3067050" y="2982913"/>
          <p14:tracePt t="31710" x="3067050" y="2974975"/>
          <p14:tracePt t="31726" x="3067050" y="2965450"/>
          <p14:tracePt t="32127" x="3067050" y="2974975"/>
          <p14:tracePt t="32142" x="3067050" y="2990850"/>
          <p14:tracePt t="32152" x="3067050" y="3000375"/>
          <p14:tracePt t="32168" x="3067050" y="3008313"/>
          <p14:tracePt t="32174" x="3067050" y="3025775"/>
          <p14:tracePt t="32190" x="3067050" y="3033713"/>
          <p14:tracePt t="32198" x="3067050" y="3041650"/>
          <p14:tracePt t="32222" x="3067050" y="3051175"/>
          <p14:tracePt t="32230" x="3067050" y="3059113"/>
          <p14:tracePt t="32238" x="3067050" y="3067050"/>
          <p14:tracePt t="32254" x="3067050" y="3084513"/>
          <p14:tracePt t="32262" x="3067050" y="3094038"/>
          <p14:tracePt t="32278" x="3067050" y="3101975"/>
          <p14:tracePt t="32286" x="3067050" y="3109913"/>
          <p14:tracePt t="32303" x="3067050" y="3119438"/>
          <p14:tracePt t="32310" x="3067050" y="3135313"/>
          <p14:tracePt t="32326" x="3059113" y="3135313"/>
          <p14:tracePt t="32334" x="3059113" y="3144838"/>
          <p14:tracePt t="32352" x="3049588" y="3160713"/>
          <p14:tracePt t="32384" x="3041650" y="3186113"/>
          <p14:tracePt t="32390" x="3024188" y="3195638"/>
          <p14:tracePt t="32398" x="3016250" y="3195638"/>
          <p14:tracePt t="32406" x="3008313" y="3195638"/>
          <p14:tracePt t="32414" x="2998788" y="3203575"/>
          <p14:tracePt t="32422" x="2990850" y="3203575"/>
          <p14:tracePt t="32430" x="2965450" y="3211513"/>
          <p14:tracePt t="32438" x="2955925" y="3221038"/>
          <p14:tracePt t="32446" x="2947988" y="3221038"/>
          <p14:tracePt t="32454" x="2922588" y="3228975"/>
          <p14:tracePt t="32462" x="2897188" y="3228975"/>
          <p14:tracePt t="32470" x="2889250" y="3238500"/>
          <p14:tracePt t="32478" x="2879725" y="3238500"/>
          <p14:tracePt t="32486" x="2863850" y="3238500"/>
          <p14:tracePt t="32494" x="2854325" y="3238500"/>
          <p14:tracePt t="32502" x="2846388" y="3238500"/>
          <p14:tracePt t="32510" x="2828925" y="3238500"/>
          <p14:tracePt t="32518" x="2820988" y="3238500"/>
          <p14:tracePt t="32526" x="2811463" y="3238500"/>
          <p14:tracePt t="32534" x="2803525" y="3238500"/>
          <p14:tracePt t="32551" x="2786063" y="3238500"/>
          <p14:tracePt t="32558" x="2778125" y="3228975"/>
          <p14:tracePt t="32567" x="2778125" y="3221038"/>
          <p14:tracePt t="32574" x="2760663" y="3211513"/>
          <p14:tracePt t="32583" x="2752725" y="3203575"/>
          <p14:tracePt t="32590" x="2752725" y="3186113"/>
          <p14:tracePt t="32606" x="2744788" y="3160713"/>
          <p14:tracePt t="32614" x="2727325" y="3152775"/>
          <p14:tracePt t="32622" x="2719388" y="3144838"/>
          <p14:tracePt t="32630" x="2719388" y="3127375"/>
          <p14:tracePt t="32638" x="2709863" y="3119438"/>
          <p14:tracePt t="32646" x="2709863" y="3101975"/>
          <p14:tracePt t="32654" x="2709863" y="3094038"/>
          <p14:tracePt t="32670" x="2709863" y="3067050"/>
          <p14:tracePt t="32678" x="2709863" y="3059113"/>
          <p14:tracePt t="32694" x="2709863" y="3051175"/>
          <p14:tracePt t="32702" x="2709863" y="3041650"/>
          <p14:tracePt t="32726" x="2709863" y="3033713"/>
          <p14:tracePt t="32919" x="2719388" y="3059113"/>
          <p14:tracePt t="32927" x="2719388" y="3067050"/>
          <p14:tracePt t="32934" x="2727325" y="3084513"/>
          <p14:tracePt t="32942" x="2735263" y="3101975"/>
          <p14:tracePt t="32951" x="2744788" y="3109913"/>
          <p14:tracePt t="32958" x="2752725" y="3119438"/>
          <p14:tracePt t="32967" x="2760663" y="3135313"/>
          <p14:tracePt t="32974" x="2770188" y="3144838"/>
          <p14:tracePt t="32982" x="2786063" y="3160713"/>
          <p14:tracePt t="32990" x="2786063" y="3170238"/>
          <p14:tracePt t="32998" x="2803525" y="3178175"/>
          <p14:tracePt t="33006" x="2828925" y="3186113"/>
          <p14:tracePt t="33014" x="2838450" y="3195638"/>
          <p14:tracePt t="33022" x="2863850" y="3203575"/>
          <p14:tracePt t="33030" x="2879725" y="3203575"/>
          <p14:tracePt t="33038" x="2889250" y="3211513"/>
          <p14:tracePt t="33046" x="2905125" y="3221038"/>
          <p14:tracePt t="33054" x="2914650" y="3221038"/>
          <p14:tracePt t="33062" x="2940050" y="3238500"/>
          <p14:tracePt t="33078" x="2947988" y="3238500"/>
          <p14:tracePt t="33094" x="2965450" y="3238500"/>
          <p14:tracePt t="33110" x="2973388" y="3238500"/>
          <p14:tracePt t="33126" x="2990850" y="3238500"/>
          <p14:tracePt t="33142" x="3008313" y="3238500"/>
          <p14:tracePt t="33152" x="3016250" y="3228975"/>
          <p14:tracePt t="33158" x="3033713" y="3228975"/>
          <p14:tracePt t="33168" x="3041650" y="3221038"/>
          <p14:tracePt t="33174" x="3059113" y="3203575"/>
          <p14:tracePt t="33183" x="3067050" y="3195638"/>
          <p14:tracePt t="33190" x="3074988" y="3195638"/>
          <p14:tracePt t="33198" x="3084513" y="3195638"/>
          <p14:tracePt t="33206" x="3084513" y="3178175"/>
          <p14:tracePt t="33222" x="3084513" y="3170238"/>
          <p14:tracePt t="33230" x="3084513" y="3152775"/>
          <p14:tracePt t="33238" x="3084513" y="3135313"/>
          <p14:tracePt t="33254" x="3084513" y="3119438"/>
          <p14:tracePt t="33262" x="3084513" y="3109913"/>
          <p14:tracePt t="33270" x="3084513" y="3101975"/>
          <p14:tracePt t="33286" x="3084513" y="3084513"/>
          <p14:tracePt t="33318" x="3084513" y="3076575"/>
          <p14:tracePt t="33326" x="3084513" y="3067050"/>
          <p14:tracePt t="33342" x="3084513" y="3059113"/>
          <p14:tracePt t="33358" x="3084513" y="3051175"/>
          <p14:tracePt t="33374" x="3074988" y="3033713"/>
          <p14:tracePt t="33495" x="3074988" y="3041650"/>
          <p14:tracePt t="33511" x="3067050" y="3059113"/>
          <p14:tracePt t="33519" x="3067050" y="3076575"/>
          <p14:tracePt t="33534" x="3067050" y="3084513"/>
          <p14:tracePt t="33542" x="3067050" y="3094038"/>
          <p14:tracePt t="33551" x="3067050" y="3101975"/>
          <p14:tracePt t="33558" x="3059113" y="3109913"/>
          <p14:tracePt t="33567" x="3059113" y="3119438"/>
          <p14:tracePt t="33574" x="3059113" y="3127375"/>
          <p14:tracePt t="33582" x="3059113" y="3144838"/>
          <p14:tracePt t="33590" x="3041650" y="3160713"/>
          <p14:tracePt t="33598" x="3033713" y="3170238"/>
          <p14:tracePt t="33606" x="3024188" y="3178175"/>
          <p14:tracePt t="33614" x="3024188" y="3186113"/>
          <p14:tracePt t="33622" x="3008313" y="3195638"/>
          <p14:tracePt t="33630" x="2990850" y="3211513"/>
          <p14:tracePt t="33638" x="2973388" y="3221038"/>
          <p14:tracePt t="33646" x="2965450" y="3221038"/>
          <p14:tracePt t="33654" x="2940050" y="3228975"/>
          <p14:tracePt t="33662" x="2922588" y="3228975"/>
          <p14:tracePt t="33678" x="2897188" y="3228975"/>
          <p14:tracePt t="33702" x="2889250" y="3228975"/>
          <p14:tracePt t="33735" x="2871788" y="3228975"/>
          <p14:tracePt t="33758" x="2863850" y="3228975"/>
          <p14:tracePt t="33774" x="2854325" y="3221038"/>
          <p14:tracePt t="33790" x="2846388" y="3221038"/>
          <p14:tracePt t="33798" x="2846388" y="3203575"/>
          <p14:tracePt t="33806" x="2838450" y="3195638"/>
          <p14:tracePt t="33814" x="2828925" y="3178175"/>
          <p14:tracePt t="33830" x="2828925" y="3160713"/>
          <p14:tracePt t="33838" x="2828925" y="3152775"/>
          <p14:tracePt t="33846" x="2828925" y="3144838"/>
          <p14:tracePt t="33854" x="2828925" y="3135313"/>
          <p14:tracePt t="33863" x="2828925" y="3127375"/>
          <p14:tracePt t="33873" x="2828925" y="3119438"/>
          <p14:tracePt t="33888" x="2828925" y="3109913"/>
          <p14:tracePt t="33910" x="2828925" y="3094038"/>
          <p14:tracePt t="33920" x="2828925" y="3084513"/>
          <p14:tracePt t="33935" x="2828925" y="3076575"/>
          <p14:tracePt t="33942" x="2828925" y="3059113"/>
          <p14:tracePt t="33974" x="2828925" y="3051175"/>
          <p14:tracePt t="34047" x="2828925" y="3041650"/>
          <p14:tracePt t="34183" x="2838450" y="3041650"/>
          <p14:tracePt t="34206" x="2846388" y="3041650"/>
          <p14:tracePt t="34215" x="2846388" y="3033713"/>
          <p14:tracePt t="34222" x="2854325" y="3016250"/>
          <p14:tracePt t="34262" x="2854325" y="3000375"/>
          <p14:tracePt t="34286" x="2854325" y="2990850"/>
          <p14:tracePt t="34558" x="2846388" y="2990850"/>
          <p14:tracePt t="34942" x="2846388" y="3000375"/>
          <p14:tracePt t="35046" x="2846388" y="3008313"/>
          <p14:tracePt t="35062" x="2846388" y="3016250"/>
          <p14:tracePt t="35255" x="2838450" y="3025775"/>
          <p14:tracePt t="35294" x="2828925" y="3025775"/>
          <p14:tracePt t="35375" x="2820988" y="3033713"/>
          <p14:tracePt t="35702" x="2820988" y="3041650"/>
          <p14:tracePt t="35718" x="2820988" y="3051175"/>
          <p14:tracePt t="35742" x="2811463" y="3059113"/>
          <p14:tracePt t="35766" x="2803525" y="3059113"/>
          <p14:tracePt t="36071" x="2795588" y="3059113"/>
          <p14:tracePt t="36118" x="2795588" y="3051175"/>
          <p14:tracePt t="36142" x="2803525" y="3041650"/>
          <p14:tracePt t="36319" x="2795588" y="3041650"/>
          <p14:tracePt t="36327" x="2770188" y="3059113"/>
          <p14:tracePt t="36337" x="2752725" y="3059113"/>
          <p14:tracePt t="36342" x="2727325" y="3076575"/>
          <p14:tracePt t="36352" x="2709863" y="3094038"/>
          <p14:tracePt t="36358" x="2684463" y="3119438"/>
          <p14:tracePt t="36367" x="2659063" y="3127375"/>
          <p14:tracePt t="36374" x="2641600" y="3135313"/>
          <p14:tracePt t="36382" x="2608263" y="3144838"/>
          <p14:tracePt t="36390" x="2600325" y="3160713"/>
          <p14:tracePt t="36398" x="2590800" y="3170238"/>
          <p14:tracePt t="36406" x="2582863" y="3170238"/>
          <p14:tracePt t="36503" x="2590800" y="3170238"/>
          <p14:tracePt t="36511" x="2600325" y="3170238"/>
          <p14:tracePt t="36520" x="2608263" y="3170238"/>
          <p14:tracePt t="36526" x="2633663" y="3170238"/>
          <p14:tracePt t="36536" x="2651125" y="3170238"/>
          <p14:tracePt t="36542" x="2684463" y="3170238"/>
          <p14:tracePt t="36551" x="2719388" y="3160713"/>
          <p14:tracePt t="36558" x="2735263" y="3144838"/>
          <p14:tracePt t="36567" x="2760663" y="3127375"/>
          <p14:tracePt t="36574" x="2786063" y="3119438"/>
          <p14:tracePt t="36582" x="2803525" y="3109913"/>
          <p14:tracePt t="36590" x="2811463" y="3094038"/>
          <p14:tracePt t="36598" x="2828925" y="3084513"/>
          <p14:tracePt t="36614" x="2838450" y="3084513"/>
          <p14:tracePt t="36646" x="2846388" y="3076575"/>
          <p14:tracePt t="36727" x="2846388" y="3084513"/>
          <p14:tracePt t="36736" x="2846388" y="3094038"/>
          <p14:tracePt t="36743" x="2846388" y="3101975"/>
          <p14:tracePt t="36753" x="2846388" y="3109913"/>
          <p14:tracePt t="36758" x="2838450" y="3135313"/>
          <p14:tracePt t="36767" x="2828925" y="3144838"/>
          <p14:tracePt t="36774" x="2803525" y="3152775"/>
          <p14:tracePt t="36784" x="2786063" y="3170238"/>
          <p14:tracePt t="36790" x="2760663" y="3178175"/>
          <p14:tracePt t="36798" x="2727325" y="3195638"/>
          <p14:tracePt t="36806" x="2709863" y="3211513"/>
          <p14:tracePt t="36814" x="2684463" y="3221038"/>
          <p14:tracePt t="36822" x="2659063" y="3228975"/>
          <p14:tracePt t="36830" x="2641600" y="3246438"/>
          <p14:tracePt t="36838" x="2625725" y="3246438"/>
          <p14:tracePt t="36846" x="2616200" y="3254375"/>
          <p14:tracePt t="36870" x="2608263" y="3263900"/>
          <p14:tracePt t="36950" x="2608263" y="3254375"/>
          <p14:tracePt t="36958" x="2633663" y="3254375"/>
          <p14:tracePt t="36966" x="2659063" y="3246438"/>
          <p14:tracePt t="36974" x="2668588" y="3246438"/>
          <p14:tracePt t="36982" x="2676525" y="3238500"/>
          <p14:tracePt t="36990" x="2684463" y="3238500"/>
          <p14:tracePt t="36999" x="2701925" y="3228975"/>
          <p14:tracePt t="37022" x="2709863" y="3228975"/>
          <p14:tracePt t="37038" x="2719388" y="3221038"/>
          <p14:tracePt t="37046" x="2727325" y="3221038"/>
          <p14:tracePt t="37143" x="2735263" y="3221038"/>
          <p14:tracePt t="37159" x="2735263" y="3228975"/>
          <p14:tracePt t="37183" x="2735263" y="3238500"/>
          <p14:tracePt t="37190" x="2727325" y="3246438"/>
          <p14:tracePt t="37198" x="2727325" y="3254375"/>
          <p14:tracePt t="37206" x="2727325" y="3271838"/>
          <p14:tracePt t="37214" x="2727325" y="3279775"/>
          <p14:tracePt t="37222" x="2727325" y="3297238"/>
          <p14:tracePt t="37230" x="2719388" y="3305175"/>
          <p14:tracePt t="37246" x="2709863" y="3322638"/>
          <p14:tracePt t="37270" x="2709863" y="3330575"/>
          <p14:tracePt t="37334" x="2709863" y="3340100"/>
          <p14:tracePt t="37415" x="2719388" y="3340100"/>
          <p14:tracePt t="37423" x="2727325" y="3322638"/>
          <p14:tracePt t="37431" x="2735263" y="3322638"/>
          <p14:tracePt t="37438" x="2735263" y="3314700"/>
          <p14:tracePt t="37446" x="2735263" y="3305175"/>
          <p14:tracePt t="37462" x="2744788" y="3297238"/>
          <p14:tracePt t="37470" x="2744788" y="3279775"/>
          <p14:tracePt t="37494" x="2744788" y="3271838"/>
          <p14:tracePt t="37502" x="2752725" y="3263900"/>
          <p14:tracePt t="37526" x="2752725" y="3254375"/>
          <p14:tracePt t="37598" x="2752725" y="3246438"/>
          <p14:tracePt t="37615" x="2760663" y="3246438"/>
          <p14:tracePt t="37622" x="2770188" y="3246438"/>
          <p14:tracePt t="37630" x="2770188" y="3263900"/>
          <p14:tracePt t="37638" x="2770188" y="3271838"/>
          <p14:tracePt t="37646" x="2770188" y="3279775"/>
          <p14:tracePt t="37654" x="2770188" y="3305175"/>
          <p14:tracePt t="37662" x="2770188" y="3314700"/>
          <p14:tracePt t="37678" x="2770188" y="3340100"/>
          <p14:tracePt t="37702" x="2760663" y="3348038"/>
          <p14:tracePt t="37782" x="2760663" y="3365500"/>
          <p14:tracePt t="37806" x="2752725" y="3373438"/>
          <p14:tracePt t="37815" x="2744788" y="3382963"/>
          <p14:tracePt t="37823" x="2735263" y="3398838"/>
          <p14:tracePt t="37830" x="2719388" y="3416300"/>
          <p14:tracePt t="37838" x="2701925" y="3424238"/>
          <p14:tracePt t="37846" x="2684463" y="3441700"/>
          <p14:tracePt t="37854" x="2668588" y="3449638"/>
          <p14:tracePt t="37862" x="2641600" y="3475038"/>
          <p14:tracePt t="37870" x="2625725" y="3484563"/>
          <p14:tracePt t="37878" x="2608263" y="3502025"/>
          <p14:tracePt t="37886" x="2582863" y="3527425"/>
          <p14:tracePt t="37894" x="2574925" y="3560763"/>
          <p14:tracePt t="37902" x="2565400" y="3594100"/>
          <p14:tracePt t="37910" x="2557463" y="3636963"/>
          <p14:tracePt t="37918" x="2557463" y="3679825"/>
          <p14:tracePt t="37926" x="2540000" y="3738563"/>
          <p14:tracePt t="37935" x="2540000" y="3790950"/>
          <p14:tracePt t="37942" x="2540000" y="3832225"/>
          <p14:tracePt t="37951" x="2540000" y="3875088"/>
          <p14:tracePt t="37958" x="2540000" y="3908425"/>
          <p14:tracePt t="37968" x="2540000" y="3951288"/>
          <p14:tracePt t="37974" x="2540000" y="3968750"/>
          <p14:tracePt t="37983" x="2540000" y="4002088"/>
          <p14:tracePt t="37990" x="2540000" y="4027488"/>
          <p14:tracePt t="37998" x="2540000" y="4037013"/>
          <p14:tracePt t="38006" x="2540000" y="4062413"/>
          <p14:tracePt t="38022" x="2540000" y="4070350"/>
          <p14:tracePt t="38046" x="2540000" y="4079875"/>
          <p14:tracePt t="38094" x="2540000" y="4095750"/>
          <p14:tracePt t="38167" x="2540000" y="4087813"/>
          <p14:tracePt t="38183" x="2540000" y="4079875"/>
          <p14:tracePt t="38200" x="2549525" y="4070350"/>
          <p14:tracePt t="38206" x="2549525" y="4062413"/>
          <p14:tracePt t="38214" x="2565400" y="4052888"/>
          <p14:tracePt t="38222" x="2565400" y="4044950"/>
          <p14:tracePt t="38230" x="2565400" y="4027488"/>
          <p14:tracePt t="38246" x="2574925" y="4011613"/>
          <p14:tracePt t="38262" x="2574925" y="4002088"/>
          <p14:tracePt t="38270" x="2582863" y="3994150"/>
          <p14:tracePt t="38286" x="2582863" y="3986213"/>
          <p14:tracePt t="38310" x="2582863" y="3976688"/>
          <p14:tracePt t="38318" x="2582863" y="3968750"/>
          <p14:tracePt t="38326" x="2582863" y="3960813"/>
          <p14:tracePt t="38519" x="2574925" y="3960813"/>
          <p14:tracePt t="38558" x="2565400" y="3951288"/>
          <p14:tracePt t="38895" x="2565400" y="3943350"/>
          <p14:tracePt t="39558" x="2565400" y="3951288"/>
          <p14:tracePt t="39574" x="2565400" y="3960813"/>
          <p14:tracePt t="39582" x="2565400" y="3968750"/>
          <p14:tracePt t="39598" x="2565400" y="3976688"/>
          <p14:tracePt t="39630" x="2574925" y="3976688"/>
          <p14:tracePt t="39686" x="2582863" y="3976688"/>
          <p14:tracePt t="39703" x="2590800" y="3976688"/>
          <p14:tracePt t="40135" x="2590800" y="3968750"/>
          <p14:tracePt t="40151" x="2600325" y="3960813"/>
          <p14:tracePt t="40375" x="2600325" y="3951288"/>
          <p14:tracePt t="40383" x="2600325" y="3943350"/>
          <p14:tracePt t="40607" x="2600325" y="3935413"/>
          <p14:tracePt t="40750" x="2590800" y="3925888"/>
          <p14:tracePt t="40774" x="2582863" y="3925888"/>
          <p14:tracePt t="40798" x="2574925" y="3925888"/>
          <p14:tracePt t="40895" x="2565400" y="3917950"/>
          <p14:tracePt t="41135" x="2574925" y="3917950"/>
          <p14:tracePt t="41614" x="2582863" y="3908425"/>
          <p14:tracePt t="42111" x="2574925" y="3908425"/>
          <p14:tracePt t="42479" x="2565400" y="3908425"/>
          <p14:tracePt t="42494" x="2565400" y="3917950"/>
          <p14:tracePt t="42719" x="2557463" y="3925888"/>
          <p14:tracePt t="43479" x="2557463" y="3935413"/>
          <p14:tracePt t="43751" x="2549525" y="3943350"/>
          <p14:tracePt t="44047" x="2540000" y="3935413"/>
          <p14:tracePt t="44094" x="2540000" y="3917950"/>
          <p14:tracePt t="44295" x="2540000" y="3908425"/>
          <p14:tracePt t="44311" x="2540000" y="3900488"/>
          <p14:tracePt t="44335" x="2540000" y="3892550"/>
          <p14:tracePt t="44358" x="2540000" y="3883025"/>
          <p14:tracePt t="44527" x="2540000" y="3867150"/>
          <p14:tracePt t="44542" x="2540000" y="3849688"/>
          <p14:tracePt t="44551" x="2540000" y="3832225"/>
          <p14:tracePt t="44558" x="2540000" y="3806825"/>
          <p14:tracePt t="44567" x="2540000" y="3798888"/>
          <p14:tracePt t="44574" x="2532063" y="3773488"/>
          <p14:tracePt t="44582" x="2532063" y="3730625"/>
          <p14:tracePt t="44590" x="2532063" y="3687763"/>
          <p14:tracePt t="44598" x="2532063" y="3646488"/>
          <p14:tracePt t="44606" x="2532063" y="3586163"/>
          <p14:tracePt t="44614" x="2532063" y="3543300"/>
          <p14:tracePt t="44622" x="2532063" y="3484563"/>
          <p14:tracePt t="44630" x="2532063" y="3416300"/>
          <p14:tracePt t="44638" x="2532063" y="3355975"/>
          <p14:tracePt t="44646" x="2532063" y="3314700"/>
          <p14:tracePt t="44654" x="2532063" y="3254375"/>
          <p14:tracePt t="44662" x="2532063" y="3195638"/>
          <p14:tracePt t="44670" x="2532063" y="3152775"/>
          <p14:tracePt t="44678" x="2532063" y="3084513"/>
          <p14:tracePt t="44686" x="2532063" y="3033713"/>
          <p14:tracePt t="44694" x="2532063" y="2982913"/>
          <p14:tracePt t="44702" x="2532063" y="2922588"/>
          <p14:tracePt t="44710" x="2540000" y="2863850"/>
          <p14:tracePt t="44718" x="2549525" y="2787650"/>
          <p14:tracePt t="44726" x="2565400" y="2744788"/>
          <p14:tracePt t="44734" x="2574925" y="2686050"/>
          <p14:tracePt t="44742" x="2574925" y="2651125"/>
          <p14:tracePt t="44751" x="2574925" y="2608263"/>
          <p14:tracePt t="44758" x="2590800" y="2582863"/>
          <p14:tracePt t="44767" x="2590800" y="2557463"/>
          <p14:tracePt t="44774" x="2600325" y="2516188"/>
          <p14:tracePt t="44790" x="2600325" y="2481263"/>
          <p14:tracePt t="44798" x="2600325" y="2473325"/>
          <p14:tracePt t="44806" x="2600325" y="2455863"/>
          <p14:tracePt t="44814" x="2600325" y="2438400"/>
          <p14:tracePt t="44822" x="2608263" y="2422525"/>
          <p14:tracePt t="44838" x="2608263" y="2413000"/>
          <p14:tracePt t="44846" x="2616200" y="2397125"/>
          <p14:tracePt t="44854" x="2625725" y="2397125"/>
          <p14:tracePt t="44870" x="2625725" y="2387600"/>
          <p14:tracePt t="44886" x="2625725" y="2379663"/>
          <p14:tracePt t="44894" x="2625725" y="2371725"/>
          <p14:tracePt t="44918" x="2633663" y="2371725"/>
          <p14:tracePt t="44950" x="2633663" y="2354263"/>
          <p14:tracePt t="45022" x="2633663" y="2344738"/>
          <p14:tracePt t="45046" x="2633663" y="2336800"/>
          <p14:tracePt t="45054" x="2633663" y="2328863"/>
          <p14:tracePt t="45078" x="2633663" y="2319338"/>
          <p14:tracePt t="45086" x="2625725" y="2303463"/>
          <p14:tracePt t="45094" x="2625725" y="2293938"/>
          <p14:tracePt t="45102" x="2625725" y="2286000"/>
          <p14:tracePt t="45110" x="2625725" y="2278063"/>
          <p14:tracePt t="45126" x="2625725" y="2260600"/>
          <p14:tracePt t="45198" x="2616200" y="2252663"/>
          <p14:tracePt t="45254" x="2608263" y="2252663"/>
          <p14:tracePt t="45262" x="2600325" y="2260600"/>
          <p14:tracePt t="45278" x="2590800" y="2278063"/>
          <p14:tracePt t="45286" x="2590800" y="2293938"/>
          <p14:tracePt t="45294" x="2582863" y="2319338"/>
          <p14:tracePt t="45303" x="2582863" y="2328863"/>
          <p14:tracePt t="45310" x="2574925" y="2354263"/>
          <p14:tracePt t="45319" x="2574925" y="2371725"/>
          <p14:tracePt t="45326" x="2557463" y="2405063"/>
          <p14:tracePt t="45335" x="2557463" y="2422525"/>
          <p14:tracePt t="45342" x="2557463" y="2438400"/>
          <p14:tracePt t="45351" x="2549525" y="2473325"/>
          <p14:tracePt t="45358" x="2540000" y="2489200"/>
          <p14:tracePt t="45368" x="2540000" y="2516188"/>
          <p14:tracePt t="45374" x="2524125" y="2541588"/>
          <p14:tracePt t="45382" x="2524125" y="2557463"/>
          <p14:tracePt t="45390" x="2524125" y="2574925"/>
          <p14:tracePt t="45398" x="2524125" y="2582863"/>
          <p14:tracePt t="45406" x="2524125" y="2592388"/>
          <p14:tracePt t="45414" x="2524125" y="2608263"/>
          <p14:tracePt t="45422" x="2514600" y="2617788"/>
          <p14:tracePt t="45438" x="2514600" y="2625725"/>
          <p14:tracePt t="45446" x="2514600" y="2643188"/>
          <p14:tracePt t="45543" x="2524125" y="2633663"/>
          <p14:tracePt t="45551" x="2524125" y="2617788"/>
          <p14:tracePt t="45558" x="2532063" y="2592388"/>
          <p14:tracePt t="45567" x="2532063" y="2582863"/>
          <p14:tracePt t="45574" x="2549525" y="2557463"/>
          <p14:tracePt t="45583" x="2557463" y="2532063"/>
          <p14:tracePt t="45590" x="2565400" y="2506663"/>
          <p14:tracePt t="45598" x="2582863" y="2489200"/>
          <p14:tracePt t="45606" x="2590800" y="2473325"/>
          <p14:tracePt t="45614" x="2600325" y="2455863"/>
          <p14:tracePt t="45622" x="2608263" y="2422525"/>
          <p14:tracePt t="45638" x="2608263" y="2405063"/>
          <p14:tracePt t="45646" x="2608263" y="2397125"/>
          <p14:tracePt t="45662" x="2608263" y="2387600"/>
          <p14:tracePt t="45863" x="2608263" y="2397125"/>
          <p14:tracePt t="45871" x="2608263" y="2413000"/>
          <p14:tracePt t="45878" x="2608263" y="2430463"/>
          <p14:tracePt t="45886" x="2608263" y="2455863"/>
          <p14:tracePt t="45894" x="2600325" y="2481263"/>
          <p14:tracePt t="45918" x="2590800" y="2516188"/>
          <p14:tracePt t="45926" x="2590800" y="2549525"/>
          <p14:tracePt t="45934" x="2582863" y="2566988"/>
          <p14:tracePt t="45942" x="2574925" y="2582863"/>
          <p14:tracePt t="45951" x="2574925" y="2592388"/>
          <p14:tracePt t="45958" x="2574925" y="2608263"/>
          <p14:tracePt t="45967" x="2565400" y="2617788"/>
          <p14:tracePt t="45974" x="2565400" y="2625725"/>
          <p14:tracePt t="45982" x="2565400" y="2643188"/>
          <p14:tracePt t="46215" x="2565400" y="2651125"/>
          <p14:tracePt t="46222" x="2565400" y="2660650"/>
          <p14:tracePt t="46230" x="2565400" y="2676525"/>
          <p14:tracePt t="46246" x="2574925" y="2693988"/>
          <p14:tracePt t="46254" x="2582863" y="2727325"/>
          <p14:tracePt t="46262" x="2600325" y="2752725"/>
          <p14:tracePt t="46270" x="2600325" y="2770188"/>
          <p14:tracePt t="46278" x="2616200" y="2830513"/>
          <p14:tracePt t="46286" x="2633663" y="2863850"/>
          <p14:tracePt t="46294" x="2668588" y="2940050"/>
          <p14:tracePt t="46302" x="2693988" y="3000375"/>
          <p14:tracePt t="46310" x="2719388" y="3076575"/>
          <p14:tracePt t="46318" x="2744788" y="3127375"/>
          <p14:tracePt t="46326" x="2770188" y="3203575"/>
          <p14:tracePt t="46334" x="2786063" y="3263900"/>
          <p14:tracePt t="46342" x="2795588" y="3297238"/>
          <p14:tracePt t="46351" x="2803525" y="3330575"/>
          <p14:tracePt t="46358" x="2803525" y="3348038"/>
          <p14:tracePt t="46367" x="2803525" y="3382963"/>
          <p14:tracePt t="46374" x="2803525" y="3398838"/>
          <p14:tracePt t="46382" x="2803525" y="3408363"/>
          <p14:tracePt t="46390" x="2803525" y="3416300"/>
          <p14:tracePt t="46406" x="2803525" y="3424238"/>
          <p14:tracePt t="46438" x="2803525" y="3441700"/>
          <p14:tracePt t="46446" x="2803525" y="3449638"/>
          <p14:tracePt t="46454" x="2803525" y="3459163"/>
          <p14:tracePt t="46462" x="2795588" y="3467100"/>
          <p14:tracePt t="46478" x="2786063" y="3475038"/>
          <p14:tracePt t="46486" x="2786063" y="3484563"/>
          <p14:tracePt t="46494" x="2778125" y="3492500"/>
          <p14:tracePt t="46502" x="2770188" y="3502025"/>
          <p14:tracePt t="46510" x="2760663" y="3502025"/>
          <p14:tracePt t="46598" x="2760663" y="3509963"/>
          <p14:tracePt t="46631" x="2752725" y="3502025"/>
          <p14:tracePt t="46662" x="2744788" y="3484563"/>
          <p14:tracePt t="46671" x="2735263" y="3475038"/>
          <p14:tracePt t="46694" x="2735263" y="3459163"/>
          <p14:tracePt t="46710" x="2735263" y="3449638"/>
          <p14:tracePt t="46718" x="2735263" y="3441700"/>
          <p14:tracePt t="46742" x="2735263" y="3433763"/>
          <p14:tracePt t="46758" x="2735263" y="3424238"/>
          <p14:tracePt t="46903" x="2727325" y="3416300"/>
          <p14:tracePt t="46912" x="2709863" y="3408363"/>
          <p14:tracePt t="46982" x="2701925" y="3408363"/>
          <p14:tracePt t="47000" x="2693988" y="3408363"/>
          <p14:tracePt t="47014" x="2693988" y="3382963"/>
          <p14:tracePt t="47022" x="2693988" y="3373438"/>
          <p14:tracePt t="47030" x="2693988" y="3348038"/>
          <p14:tracePt t="47038" x="2693988" y="3340100"/>
          <p14:tracePt t="47054" x="2693988" y="3305175"/>
          <p14:tracePt t="47070" x="2693988" y="3279775"/>
          <p14:tracePt t="47078" x="2701925" y="3271838"/>
          <p14:tracePt t="47110" x="2709863" y="3263900"/>
          <p14:tracePt t="47118" x="2719388" y="3246438"/>
          <p14:tracePt t="47174" x="2735263" y="3246438"/>
          <p14:tracePt t="47190" x="2744788" y="3238500"/>
          <p14:tracePt t="47206" x="2752725" y="3238500"/>
          <p14:tracePt t="47214" x="2760663" y="3238500"/>
          <p14:tracePt t="51302" x="2803525" y="3203575"/>
          <p14:tracePt t="51310" x="2889250" y="3160713"/>
          <p14:tracePt t="51319" x="2965450" y="3144838"/>
          <p14:tracePt t="51326" x="3049588" y="3135313"/>
          <p14:tracePt t="51334" x="3135313" y="3101975"/>
          <p14:tracePt t="51342" x="3203575" y="3084513"/>
          <p14:tracePt t="51351" x="3262313" y="3051175"/>
          <p14:tracePt t="51358" x="3355975" y="3016250"/>
          <p14:tracePt t="51367" x="3441700" y="2974975"/>
          <p14:tracePt t="51374" x="3525838" y="2965450"/>
          <p14:tracePt t="51384" x="3627438" y="2932113"/>
          <p14:tracePt t="51390" x="3729038" y="2906713"/>
          <p14:tracePt t="51398" x="3806825" y="2871788"/>
          <p14:tracePt t="51406" x="3900488" y="2846388"/>
          <p14:tracePt t="51414" x="3984625" y="2820988"/>
          <p14:tracePt t="51422" x="4103688" y="2795588"/>
          <p14:tracePt t="51430" x="4214813" y="2744788"/>
          <p14:tracePt t="51438" x="4349750" y="2727325"/>
          <p14:tracePt t="51446" x="4451350" y="2693988"/>
          <p14:tracePt t="51454" x="4554538" y="2651125"/>
          <p14:tracePt t="51462" x="4656138" y="2633663"/>
          <p14:tracePt t="51470" x="4757738" y="2600325"/>
          <p14:tracePt t="51478" x="4833938" y="2566988"/>
          <p14:tracePt t="51486" x="4894263" y="2532063"/>
          <p14:tracePt t="51494" x="4987925" y="2516188"/>
          <p14:tracePt t="51502" x="5046663" y="2481263"/>
          <p14:tracePt t="51510" x="5140325" y="2438400"/>
          <p14:tracePt t="51518" x="5183188" y="2430463"/>
          <p14:tracePt t="51526" x="5241925" y="2413000"/>
          <p14:tracePt t="51534" x="5302250" y="2405063"/>
          <p14:tracePt t="51542" x="5360988" y="2405063"/>
          <p14:tracePt t="51551" x="5421313" y="2387600"/>
          <p14:tracePt t="51558" x="5480050" y="2387600"/>
          <p14:tracePt t="51567" x="5538788" y="2379663"/>
          <p14:tracePt t="51574" x="5581650" y="2379663"/>
          <p14:tracePt t="51582" x="5641975" y="2379663"/>
          <p14:tracePt t="51590" x="5683250" y="2371725"/>
          <p14:tracePt t="51598" x="5726113" y="2371725"/>
          <p14:tracePt t="51606" x="5786438" y="2371725"/>
          <p14:tracePt t="51614" x="5819775" y="2371725"/>
          <p14:tracePt t="51622" x="5862638" y="2371725"/>
          <p14:tracePt t="51630" x="5888038" y="2371725"/>
          <p14:tracePt t="51638" x="5921375" y="2371725"/>
          <p14:tracePt t="51646" x="5956300" y="2371725"/>
          <p14:tracePt t="51654" x="6015038" y="2387600"/>
          <p14:tracePt t="51662" x="6032500" y="2387600"/>
          <p14:tracePt t="51670" x="6075363" y="2397125"/>
          <p14:tracePt t="51678" x="6108700" y="2405063"/>
          <p14:tracePt t="51686" x="6142038" y="2413000"/>
          <p14:tracePt t="51694" x="6159500" y="2430463"/>
          <p14:tracePt t="51710" x="6167438" y="2430463"/>
          <p14:tracePt t="51726" x="6176963" y="2430463"/>
          <p14:tracePt t="51734" x="6184900" y="2430463"/>
          <p14:tracePt t="51742" x="6194425" y="2430463"/>
          <p14:tracePt t="51751" x="6210300" y="2430463"/>
          <p14:tracePt t="51758" x="6227763" y="2430463"/>
          <p14:tracePt t="51767" x="6245225" y="2430463"/>
          <p14:tracePt t="51774" x="6278563" y="2430463"/>
          <p14:tracePt t="51783" x="6296025" y="2430463"/>
          <p14:tracePt t="51798" x="6321425" y="2430463"/>
          <p14:tracePt t="51814" x="6329363" y="2430463"/>
          <p14:tracePt t="51830" x="6346825" y="2430463"/>
          <p14:tracePt t="51854" x="6354763" y="2430463"/>
          <p14:tracePt t="51870" x="6364288" y="2430463"/>
          <p14:tracePt t="51886" x="6372225" y="2438400"/>
          <p14:tracePt t="51894" x="6380163" y="2447925"/>
          <p14:tracePt t="51902" x="6380163" y="2455863"/>
          <p14:tracePt t="51919" x="6389688" y="2463800"/>
          <p14:tracePt t="51926" x="6397625" y="2489200"/>
          <p14:tracePt t="51934" x="6397625" y="2506663"/>
          <p14:tracePt t="51942" x="6405563" y="2524125"/>
          <p14:tracePt t="51952" x="6405563" y="2532063"/>
          <p14:tracePt t="51958" x="6405563" y="2549525"/>
          <p14:tracePt t="51968" x="6405563" y="2566988"/>
          <p14:tracePt t="51974" x="6405563" y="2574925"/>
          <p14:tracePt t="51982" x="6405563" y="2582863"/>
          <p14:tracePt t="51990" x="6405563" y="2600325"/>
          <p14:tracePt t="51998" x="6405563" y="2608263"/>
          <p14:tracePt t="52006" x="6405563" y="2625725"/>
          <p14:tracePt t="52014" x="6405563" y="2643188"/>
          <p14:tracePt t="52022" x="6405563" y="2651125"/>
          <p14:tracePt t="52030" x="6405563" y="2668588"/>
          <p14:tracePt t="52046" x="6405563" y="2693988"/>
          <p14:tracePt t="52054" x="6405563" y="2701925"/>
          <p14:tracePt t="52199" x="6405563" y="2711450"/>
          <p14:tracePt t="52231" x="6415088" y="2711450"/>
          <p14:tracePt t="52238" x="6415088" y="2701925"/>
          <p14:tracePt t="52246" x="6405563" y="2676525"/>
          <p14:tracePt t="52254" x="6389688" y="2651125"/>
          <p14:tracePt t="52262" x="6364288" y="2625725"/>
          <p14:tracePt t="52270" x="6338888" y="2592388"/>
          <p14:tracePt t="52278" x="6311900" y="2566988"/>
          <p14:tracePt t="52286" x="6270625" y="2516188"/>
          <p14:tracePt t="52294" x="6245225" y="2455863"/>
          <p14:tracePt t="52302" x="6227763" y="2422525"/>
          <p14:tracePt t="52310" x="6194425" y="2344738"/>
          <p14:tracePt t="52318" x="6184900" y="2311400"/>
          <p14:tracePt t="52326" x="6176963" y="2260600"/>
          <p14:tracePt t="52335" x="6142038" y="2200275"/>
          <p14:tracePt t="52342" x="6126163" y="2166938"/>
          <p14:tracePt t="52352" x="6126163" y="2133600"/>
          <p14:tracePt t="52359" x="6116638" y="2098675"/>
          <p14:tracePt t="52367" x="6108700" y="2073275"/>
          <p14:tracePt t="52374" x="6100763" y="2055813"/>
          <p14:tracePt t="52382" x="6100763" y="2047875"/>
          <p14:tracePt t="52390" x="6100763" y="2030413"/>
          <p14:tracePt t="52398" x="6100763" y="2022475"/>
          <p14:tracePt t="52406" x="6100763" y="2014538"/>
          <p14:tracePt t="52414" x="6100763" y="1997075"/>
          <p14:tracePt t="52430" x="6100763" y="1989138"/>
          <p14:tracePt t="52446" x="6100763" y="1979613"/>
          <p14:tracePt t="52454" x="6100763" y="1971675"/>
          <p14:tracePt t="52462" x="6100763" y="1963738"/>
          <p14:tracePt t="52470" x="6100763" y="1954213"/>
          <p14:tracePt t="52486" x="6108700" y="1946275"/>
          <p14:tracePt t="52494" x="6108700" y="1938338"/>
          <p14:tracePt t="52502" x="6108700" y="1928813"/>
          <p14:tracePt t="52518" x="6116638" y="1928813"/>
          <p14:tracePt t="52526" x="6126163" y="1920875"/>
          <p14:tracePt t="52639" x="6134100" y="1920875"/>
          <p14:tracePt t="52655" x="6151563" y="1920875"/>
          <p14:tracePt t="52663" x="6159500" y="1920875"/>
          <p14:tracePt t="52670" x="6184900" y="1920875"/>
          <p14:tracePt t="52678" x="6202363" y="1920875"/>
          <p14:tracePt t="52686" x="6210300" y="1911350"/>
          <p14:tracePt t="52694" x="6227763" y="1911350"/>
          <p14:tracePt t="52705" x="6253163" y="1895475"/>
          <p14:tracePt t="52710" x="6270625" y="1885950"/>
          <p14:tracePt t="52719" x="6278563" y="1870075"/>
          <p14:tracePt t="52726" x="6303963" y="1844675"/>
          <p14:tracePt t="52736" x="6311900" y="1819275"/>
          <p14:tracePt t="52742" x="6321425" y="1784350"/>
          <p14:tracePt t="52753" x="6329363" y="1766888"/>
          <p14:tracePt t="52758" x="6338888" y="1708150"/>
          <p14:tracePt t="52767" x="6346825" y="1682750"/>
          <p14:tracePt t="52774" x="6346825" y="1639888"/>
          <p14:tracePt t="52782" x="6346825" y="1614488"/>
          <p14:tracePt t="52790" x="6346825" y="1581150"/>
          <p14:tracePt t="52798" x="6346825" y="1563688"/>
          <p14:tracePt t="52806" x="6346825" y="1538288"/>
          <p14:tracePt t="52814" x="6346825" y="1504950"/>
          <p14:tracePt t="52822" x="6338888" y="1487488"/>
          <p14:tracePt t="52830" x="6329363" y="1444625"/>
          <p14:tracePt t="52838" x="6311900" y="1393825"/>
          <p14:tracePt t="52846" x="6303963" y="1393825"/>
          <p14:tracePt t="52854" x="6296025" y="1368425"/>
          <p14:tracePt t="52862" x="6286500" y="1343025"/>
          <p14:tracePt t="52870" x="6278563" y="1333500"/>
          <p14:tracePt t="52878" x="6270625" y="1325563"/>
          <p14:tracePt t="52886" x="6270625" y="1317625"/>
          <p14:tracePt t="52894" x="6261100" y="1308100"/>
          <p14:tracePt t="52942" x="6261100" y="1300163"/>
          <p14:tracePt t="52958" x="6261100" y="1292225"/>
          <p14:tracePt t="52967" x="6253163" y="1282700"/>
          <p14:tracePt t="52974" x="6245225" y="1274763"/>
          <p14:tracePt t="52984" x="6235700" y="1257300"/>
          <p14:tracePt t="52990" x="6227763" y="1249363"/>
          <p14:tracePt t="52998" x="6227763" y="1241425"/>
          <p14:tracePt t="53006" x="6210300" y="1216025"/>
          <p14:tracePt t="53014" x="6202363" y="1198563"/>
          <p14:tracePt t="53022" x="6194425" y="1198563"/>
          <p14:tracePt t="53030" x="6176963" y="1181100"/>
          <p14:tracePt t="53038" x="6142038" y="1155700"/>
          <p14:tracePt t="53046" x="6134100" y="1147763"/>
          <p14:tracePt t="53054" x="6116638" y="1130300"/>
          <p14:tracePt t="53062" x="6091238" y="1104900"/>
          <p14:tracePt t="53070" x="6075363" y="1104900"/>
          <p14:tracePt t="53078" x="6049963" y="1087438"/>
          <p14:tracePt t="53086" x="6040438" y="1069975"/>
          <p14:tracePt t="53094" x="6024563" y="1062038"/>
          <p14:tracePt t="53102" x="6015038" y="1062038"/>
          <p14:tracePt t="53110" x="6007100" y="1054100"/>
          <p14:tracePt t="53142" x="5997575" y="1044575"/>
          <p14:tracePt t="53167" x="5989638" y="1044575"/>
          <p14:tracePt t="53182" x="5981700" y="1044575"/>
          <p14:tracePt t="53190" x="5956300" y="1044575"/>
          <p14:tracePt t="53198" x="5946775" y="1044575"/>
          <p14:tracePt t="53206" x="5921375" y="1044575"/>
          <p14:tracePt t="53214" x="5895975" y="1044575"/>
          <p14:tracePt t="53222" x="5862638" y="1044575"/>
          <p14:tracePt t="53230" x="5853113" y="1054100"/>
          <p14:tracePt t="53238" x="5827713" y="1062038"/>
          <p14:tracePt t="53246" x="5802313" y="1079500"/>
          <p14:tracePt t="53254" x="5786438" y="1087438"/>
          <p14:tracePt t="53262" x="5776913" y="1096963"/>
          <p14:tracePt t="53270" x="5761038" y="1104900"/>
          <p14:tracePt t="53278" x="5743575" y="1122363"/>
          <p14:tracePt t="53286" x="5735638" y="1130300"/>
          <p14:tracePt t="53294" x="5735638" y="1147763"/>
          <p14:tracePt t="53302" x="5718175" y="1163638"/>
          <p14:tracePt t="53310" x="5708650" y="1163638"/>
          <p14:tracePt t="53318" x="5708650" y="1181100"/>
          <p14:tracePt t="53326" x="5700713" y="1198563"/>
          <p14:tracePt t="53334" x="5700713" y="1216025"/>
          <p14:tracePt t="53342" x="5683250" y="1241425"/>
          <p14:tracePt t="53351" x="5683250" y="1266825"/>
          <p14:tracePt t="53358" x="5675313" y="1300163"/>
          <p14:tracePt t="53367" x="5675313" y="1325563"/>
          <p14:tracePt t="53374" x="5675313" y="1350963"/>
          <p14:tracePt t="53383" x="5675313" y="1376363"/>
          <p14:tracePt t="53390" x="5675313" y="1385888"/>
          <p14:tracePt t="53398" x="5675313" y="1411288"/>
          <p14:tracePt t="53406" x="5675313" y="1427163"/>
          <p14:tracePt t="53414" x="5675313" y="1444625"/>
          <p14:tracePt t="53422" x="5675313" y="1452563"/>
          <p14:tracePt t="53430" x="5675313" y="1470025"/>
          <p14:tracePt t="53438" x="5675313" y="1487488"/>
          <p14:tracePt t="53446" x="5675313" y="1495425"/>
          <p14:tracePt t="53454" x="5692775" y="1512888"/>
          <p14:tracePt t="53462" x="5700713" y="1538288"/>
          <p14:tracePt t="53470" x="5708650" y="1563688"/>
          <p14:tracePt t="53478" x="5718175" y="1589088"/>
          <p14:tracePt t="53486" x="5726113" y="1597025"/>
          <p14:tracePt t="53494" x="5735638" y="1614488"/>
          <p14:tracePt t="53502" x="5743575" y="1639888"/>
          <p14:tracePt t="53510" x="5751513" y="1649413"/>
          <p14:tracePt t="53518" x="5761038" y="1657350"/>
          <p14:tracePt t="53526" x="5761038" y="1665288"/>
          <p14:tracePt t="53535" x="5768975" y="1674813"/>
          <p14:tracePt t="53542" x="5768975" y="1690688"/>
          <p14:tracePt t="53551" x="5786438" y="1708150"/>
          <p14:tracePt t="53558" x="5794375" y="1716088"/>
          <p14:tracePt t="53574" x="5802313" y="1725613"/>
          <p14:tracePt t="53582" x="5802313" y="1733550"/>
          <p14:tracePt t="53590" x="5811838" y="1741488"/>
          <p14:tracePt t="53598" x="5819775" y="1751013"/>
          <p14:tracePt t="53606" x="5827713" y="1776413"/>
          <p14:tracePt t="53622" x="5827713" y="1793875"/>
          <p14:tracePt t="53630" x="5837238" y="1801813"/>
          <p14:tracePt t="53638" x="5845175" y="1835150"/>
          <p14:tracePt t="53646" x="5862638" y="1852613"/>
          <p14:tracePt t="53662" x="5870575" y="1878013"/>
          <p14:tracePt t="53670" x="5880100" y="1885950"/>
          <p14:tracePt t="53678" x="5888038" y="1895475"/>
          <p14:tracePt t="53686" x="5895975" y="1911350"/>
          <p14:tracePt t="53702" x="5905500" y="1920875"/>
          <p14:tracePt t="53718" x="5913438" y="1920875"/>
          <p14:tracePt t="53726" x="5930900" y="1920875"/>
          <p14:tracePt t="53734" x="5946775" y="1920875"/>
          <p14:tracePt t="53742" x="5964238" y="1920875"/>
          <p14:tracePt t="53751" x="5989638" y="1920875"/>
          <p14:tracePt t="53758" x="6007100" y="1920875"/>
          <p14:tracePt t="53768" x="6040438" y="1920875"/>
          <p14:tracePt t="53774" x="6065838" y="1920875"/>
          <p14:tracePt t="53782" x="6091238" y="1920875"/>
          <p14:tracePt t="53790" x="6116638" y="1911350"/>
          <p14:tracePt t="53798" x="6151563" y="1911350"/>
          <p14:tracePt t="53806" x="6167438" y="1903413"/>
          <p14:tracePt t="53814" x="6202363" y="1903413"/>
          <p14:tracePt t="53822" x="6245225" y="1878013"/>
          <p14:tracePt t="53830" x="6253163" y="1878013"/>
          <p14:tracePt t="53838" x="6278563" y="1860550"/>
          <p14:tracePt t="53846" x="6286500" y="1860550"/>
          <p14:tracePt t="53854" x="6303963" y="1852613"/>
          <p14:tracePt t="53862" x="6321425" y="1835150"/>
          <p14:tracePt t="53870" x="6354763" y="1827213"/>
          <p14:tracePt t="53878" x="6380163" y="1819275"/>
          <p14:tracePt t="53886" x="6389688" y="1819275"/>
          <p14:tracePt t="53894" x="6423025" y="1819275"/>
          <p14:tracePt t="53902" x="6448425" y="1801813"/>
          <p14:tracePt t="53910" x="6465888" y="1801813"/>
          <p14:tracePt t="53926" x="6491288" y="1801813"/>
          <p14:tracePt t="53942" x="6508750" y="1793875"/>
          <p14:tracePt t="53951" x="6524625" y="1793875"/>
          <p14:tracePt t="53967" x="6542088" y="1793875"/>
          <p14:tracePt t="53974" x="6550025" y="1793875"/>
          <p14:tracePt t="53982" x="6567488" y="1793875"/>
          <p14:tracePt t="53990" x="6592888" y="1793875"/>
          <p14:tracePt t="53998" x="6600825" y="1793875"/>
          <p14:tracePt t="54006" x="6626225" y="1793875"/>
          <p14:tracePt t="54019" x="6653213" y="1793875"/>
          <p14:tracePt t="54022" x="6678613" y="1793875"/>
          <p14:tracePt t="54030" x="6711950" y="1784350"/>
          <p14:tracePt t="54038" x="6729413" y="1776413"/>
          <p14:tracePt t="54046" x="6745288" y="1758950"/>
          <p14:tracePt t="54062" x="6762750" y="1751013"/>
          <p14:tracePt t="54070" x="6797675" y="1725613"/>
          <p14:tracePt t="54078" x="6823075" y="1700213"/>
          <p14:tracePt t="54086" x="6848475" y="1674813"/>
          <p14:tracePt t="54094" x="6873875" y="1649413"/>
          <p14:tracePt t="54102" x="6889750" y="1622425"/>
          <p14:tracePt t="54110" x="6889750" y="1597025"/>
          <p14:tracePt t="54118" x="6889750" y="1555750"/>
          <p14:tracePt t="54126" x="6907213" y="1538288"/>
          <p14:tracePt t="54134" x="6907213" y="1504950"/>
          <p14:tracePt t="54142" x="6907213" y="1462088"/>
          <p14:tracePt t="54151" x="6907213" y="1427163"/>
          <p14:tracePt t="54158" x="6907213" y="1393825"/>
          <p14:tracePt t="54167" x="6899275" y="1350963"/>
          <p14:tracePt t="54174" x="6899275" y="1317625"/>
          <p14:tracePt t="54182" x="6889750" y="1300163"/>
          <p14:tracePt t="54190" x="6873875" y="1249363"/>
          <p14:tracePt t="54198" x="6864350" y="1231900"/>
          <p14:tracePt t="54206" x="6856413" y="1198563"/>
          <p14:tracePt t="54214" x="6848475" y="1173163"/>
          <p14:tracePt t="54222" x="6848475" y="1147763"/>
          <p14:tracePt t="54230" x="6848475" y="1138238"/>
          <p14:tracePt t="54238" x="6848475" y="1104900"/>
          <p14:tracePt t="54246" x="6848475" y="1079500"/>
          <p14:tracePt t="54254" x="6838950" y="1062038"/>
          <p14:tracePt t="54262" x="6838950" y="1036638"/>
          <p14:tracePt t="54270" x="6831013" y="1019175"/>
          <p14:tracePt t="54278" x="6831013" y="1011238"/>
          <p14:tracePt t="54286" x="6831013" y="993775"/>
          <p14:tracePt t="54294" x="6831013" y="968375"/>
          <p14:tracePt t="54302" x="6831013" y="960438"/>
          <p14:tracePt t="54310" x="6831013" y="935038"/>
          <p14:tracePt t="54318" x="6831013" y="925513"/>
          <p14:tracePt t="54326" x="6831013" y="917575"/>
          <p14:tracePt t="54334" x="6831013" y="900113"/>
          <p14:tracePt t="54351" x="6823075" y="892175"/>
          <p14:tracePt t="54367" x="6823075" y="884238"/>
          <p14:tracePt t="54374" x="6813550" y="874713"/>
          <p14:tracePt t="54390" x="6813550" y="858838"/>
          <p14:tracePt t="54398" x="6797675" y="858838"/>
          <p14:tracePt t="54406" x="6780213" y="849313"/>
          <p14:tracePt t="54414" x="6770688" y="849313"/>
          <p14:tracePt t="54422" x="6737350" y="849313"/>
          <p14:tracePt t="54430" x="6719888" y="849313"/>
          <p14:tracePt t="54438" x="6704013" y="849313"/>
          <p14:tracePt t="54446" x="6678613" y="849313"/>
          <p14:tracePt t="54454" x="6653213" y="849313"/>
          <p14:tracePt t="54462" x="6643688" y="849313"/>
          <p14:tracePt t="54470" x="6618288" y="849313"/>
          <p14:tracePt t="54478" x="6600825" y="858838"/>
          <p14:tracePt t="54486" x="6567488" y="866775"/>
          <p14:tracePt t="54494" x="6542088" y="874713"/>
          <p14:tracePt t="54502" x="6499225" y="900113"/>
          <p14:tracePt t="54510" x="6465888" y="909638"/>
          <p14:tracePt t="54518" x="6430963" y="917575"/>
          <p14:tracePt t="54526" x="6389688" y="952500"/>
          <p14:tracePt t="54534" x="6354763" y="960438"/>
          <p14:tracePt t="54542" x="6321425" y="968375"/>
          <p14:tracePt t="54551" x="6286500" y="977900"/>
          <p14:tracePt t="54558" x="6253163" y="993775"/>
          <p14:tracePt t="54567" x="6219825" y="1003300"/>
          <p14:tracePt t="54574" x="6184900" y="1011238"/>
          <p14:tracePt t="54582" x="6142038" y="1019175"/>
          <p14:tracePt t="54590" x="6091238" y="1028700"/>
          <p14:tracePt t="54598" x="6075363" y="1036638"/>
          <p14:tracePt t="54606" x="6032500" y="1036638"/>
          <p14:tracePt t="54614" x="6007100" y="1044575"/>
          <p14:tracePt t="54622" x="5964238" y="1044575"/>
          <p14:tracePt t="54630" x="5938838" y="1054100"/>
          <p14:tracePt t="54638" x="5895975" y="1054100"/>
          <p14:tracePt t="54646" x="5862638" y="1054100"/>
          <p14:tracePt t="54654" x="5845175" y="1054100"/>
          <p14:tracePt t="54662" x="5819775" y="1054100"/>
          <p14:tracePt t="54670" x="5786438" y="1069975"/>
          <p14:tracePt t="54678" x="5761038" y="1069975"/>
          <p14:tracePt t="54686" x="5726113" y="1079500"/>
          <p14:tracePt t="54694" x="5700713" y="1079500"/>
          <p14:tracePt t="54702" x="5667375" y="1087438"/>
          <p14:tracePt t="54710" x="5649913" y="1087438"/>
          <p14:tracePt t="54718" x="5632450" y="1087438"/>
          <p14:tracePt t="54726" x="5624513" y="1087438"/>
          <p14:tracePt t="54734" x="5616575" y="1087438"/>
          <p14:tracePt t="54887" x="5607050" y="1096963"/>
          <p14:tracePt t="54902" x="5607050" y="1104900"/>
          <p14:tracePt t="54910" x="5607050" y="1112838"/>
          <p14:tracePt t="54918" x="5624513" y="1122363"/>
          <p14:tracePt t="54934" x="5632450" y="1138238"/>
          <p14:tracePt t="54942" x="5641975" y="1155700"/>
          <p14:tracePt t="54951" x="5649913" y="1155700"/>
          <p14:tracePt t="54958" x="5657850" y="1173163"/>
          <p14:tracePt t="54967" x="5675313" y="1198563"/>
          <p14:tracePt t="54974" x="5692775" y="1206500"/>
          <p14:tracePt t="54984" x="5700713" y="1231900"/>
          <p14:tracePt t="54990" x="5700713" y="1249363"/>
          <p14:tracePt t="55000" x="5726113" y="1274763"/>
          <p14:tracePt t="55007" x="5735638" y="1292225"/>
          <p14:tracePt t="55017" x="5751513" y="1317625"/>
          <p14:tracePt t="55022" x="5768975" y="1343025"/>
          <p14:tracePt t="55030" x="5768975" y="1350963"/>
          <p14:tracePt t="55038" x="5768975" y="1368425"/>
          <p14:tracePt t="55046" x="5776913" y="1385888"/>
          <p14:tracePt t="55054" x="5776913" y="1411288"/>
          <p14:tracePt t="55062" x="5776913" y="1419225"/>
          <p14:tracePt t="55070" x="5786438" y="1462088"/>
          <p14:tracePt t="55078" x="5786438" y="1495425"/>
          <p14:tracePt t="55086" x="5794375" y="1530350"/>
          <p14:tracePt t="55094" x="5794375" y="1555750"/>
          <p14:tracePt t="55102" x="5802313" y="1597025"/>
          <p14:tracePt t="55110" x="5811838" y="1614488"/>
          <p14:tracePt t="55118" x="5811838" y="1649413"/>
          <p14:tracePt t="55126" x="5819775" y="1665288"/>
          <p14:tracePt t="55134" x="5819775" y="1690688"/>
          <p14:tracePt t="55142" x="5819775" y="1700213"/>
          <p14:tracePt t="55151" x="5819775" y="1716088"/>
          <p14:tracePt t="55158" x="5819775" y="1725613"/>
          <p14:tracePt t="55168" x="5819775" y="1741488"/>
          <p14:tracePt t="55174" x="5819775" y="1758950"/>
          <p14:tracePt t="55182" x="5819775" y="1766888"/>
          <p14:tracePt t="55190" x="5819775" y="1784350"/>
          <p14:tracePt t="55198" x="5819775" y="1793875"/>
          <p14:tracePt t="55206" x="5819775" y="1801813"/>
          <p14:tracePt t="55214" x="5819775" y="1819275"/>
          <p14:tracePt t="55230" x="5819775" y="1827213"/>
          <p14:tracePt t="55238" x="5819775" y="1835150"/>
          <p14:tracePt t="55246" x="5827713" y="1844675"/>
          <p14:tracePt t="55270" x="5827713" y="1852613"/>
          <p14:tracePt t="55350" x="5837238" y="1860550"/>
          <p14:tracePt t="55358" x="5845175" y="1860550"/>
          <p14:tracePt t="55368" x="5853113" y="1860550"/>
          <p14:tracePt t="55374" x="5888038" y="1860550"/>
          <p14:tracePt t="55382" x="5921375" y="1860550"/>
          <p14:tracePt t="55390" x="5956300" y="1852613"/>
          <p14:tracePt t="55399" x="5997575" y="1852613"/>
          <p14:tracePt t="55406" x="6024563" y="1835150"/>
          <p14:tracePt t="55414" x="6075363" y="1827213"/>
          <p14:tracePt t="55422" x="6108700" y="1809750"/>
          <p14:tracePt t="55430" x="6167438" y="1784350"/>
          <p14:tracePt t="55438" x="6219825" y="1766888"/>
          <p14:tracePt t="55446" x="6253163" y="1758950"/>
          <p14:tracePt t="55454" x="6296025" y="1751013"/>
          <p14:tracePt t="55462" x="6329363" y="1741488"/>
          <p14:tracePt t="55470" x="6338888" y="1741488"/>
          <p14:tracePt t="55478" x="6354763" y="1741488"/>
          <p14:tracePt t="55486" x="6364288" y="1741488"/>
          <p14:tracePt t="55494" x="6372225" y="1741488"/>
          <p14:tracePt t="55502" x="6380163" y="1741488"/>
          <p14:tracePt t="55510" x="6389688" y="1741488"/>
          <p14:tracePt t="55519" x="6397625" y="1741488"/>
          <p14:tracePt t="55526" x="6430963" y="1741488"/>
          <p14:tracePt t="55535" x="6456363" y="1741488"/>
          <p14:tracePt t="55542" x="6465888" y="1741488"/>
          <p14:tracePt t="55552" x="6508750" y="1741488"/>
          <p14:tracePt t="55558" x="6534150" y="1741488"/>
          <p14:tracePt t="55567" x="6559550" y="1741488"/>
          <p14:tracePt t="55574" x="6575425" y="1741488"/>
          <p14:tracePt t="55582" x="6610350" y="1741488"/>
          <p14:tracePt t="55590" x="6626225" y="1741488"/>
          <p14:tracePt t="55598" x="6643688" y="1741488"/>
          <p14:tracePt t="55606" x="6661150" y="1741488"/>
          <p14:tracePt t="55614" x="6686550" y="1741488"/>
          <p14:tracePt t="55638" x="6694488" y="1741488"/>
          <p14:tracePt t="55678" x="6704013" y="1741488"/>
          <p14:tracePt t="55767" x="6704013" y="1751013"/>
          <p14:tracePt t="55775" x="6704013" y="1758950"/>
          <p14:tracePt t="55782" x="6704013" y="1766888"/>
          <p14:tracePt t="55790" x="6686550" y="1784350"/>
          <p14:tracePt t="55798" x="6678613" y="1801813"/>
          <p14:tracePt t="55806" x="6661150" y="1809750"/>
          <p14:tracePt t="55814" x="6610350" y="1835150"/>
          <p14:tracePt t="55830" x="6575425" y="1844675"/>
          <p14:tracePt t="55846" x="6559550" y="1852613"/>
          <p14:tracePt t="55854" x="6542088" y="1860550"/>
          <p14:tracePt t="55862" x="6542088" y="1870075"/>
          <p14:tracePt t="55878" x="6542088" y="1878013"/>
          <p14:tracePt t="55886" x="6542088" y="1885950"/>
          <p14:tracePt t="55894" x="6542088" y="1903413"/>
          <p14:tracePt t="55918" x="6542088" y="1920875"/>
          <p14:tracePt t="55926" x="6542088" y="1928813"/>
          <p14:tracePt t="55935" x="6534150" y="1938338"/>
          <p14:tracePt t="56111" x="6534150" y="1946275"/>
          <p14:tracePt t="56175" x="6542088" y="1938338"/>
          <p14:tracePt t="56200" x="6542088" y="1928813"/>
          <p14:tracePt t="56206" x="6542088" y="1920875"/>
          <p14:tracePt t="56214" x="6542088" y="1911350"/>
          <p14:tracePt t="56230" x="6542088" y="1903413"/>
          <p14:tracePt t="56238" x="6542088" y="1895475"/>
          <p14:tracePt t="56262" x="6542088" y="1878013"/>
          <p14:tracePt t="56278" x="6542088" y="1870075"/>
          <p14:tracePt t="56294" x="6542088" y="1860550"/>
          <p14:tracePt t="56318" x="6550025" y="1852613"/>
          <p14:tracePt t="56358" x="6559550" y="1852613"/>
          <p14:tracePt t="56390" x="6567488" y="1852613"/>
          <p14:tracePt t="56406" x="6575425" y="1852613"/>
          <p14:tracePt t="56422" x="6575425" y="1860550"/>
          <p14:tracePt t="56430" x="6584950" y="1860550"/>
          <p14:tracePt t="56446" x="6584950" y="1870075"/>
          <p14:tracePt t="56462" x="6600825" y="1885950"/>
          <p14:tracePt t="56486" x="6600825" y="1895475"/>
          <p14:tracePt t="56494" x="6600825" y="1903413"/>
          <p14:tracePt t="56526" x="6600825" y="1920875"/>
          <p14:tracePt t="56542" x="6600825" y="1928813"/>
          <p14:tracePt t="56558" x="6600825" y="1954213"/>
          <p14:tracePt t="56574" x="6600825" y="1963738"/>
          <p14:tracePt t="56583" x="6600825" y="1971675"/>
          <p14:tracePt t="56598" x="6600825" y="1979613"/>
          <p14:tracePt t="56647" x="6610350" y="1989138"/>
          <p14:tracePt t="56670" x="6626225" y="1989138"/>
          <p14:tracePt t="56734" x="6635750" y="1989138"/>
          <p14:tracePt t="56807" x="6643688" y="1979613"/>
          <p14:tracePt t="56831" x="6643688" y="1971675"/>
          <p14:tracePt t="56847" x="6643688" y="1963738"/>
          <p14:tracePt t="56862" x="6643688" y="1954213"/>
          <p14:tracePt t="56878" x="6643688" y="1946275"/>
          <p14:tracePt t="56902" x="6635750" y="1928813"/>
          <p14:tracePt t="56942" x="6626225" y="1928813"/>
          <p14:tracePt t="56950" x="6610350" y="1928813"/>
          <p14:tracePt t="56958" x="6584950" y="1928813"/>
          <p14:tracePt t="56967" x="6559550" y="1928813"/>
          <p14:tracePt t="56974" x="6524625" y="1920875"/>
          <p14:tracePt t="56982" x="6473825" y="1911350"/>
          <p14:tracePt t="56990" x="6430963" y="1911350"/>
          <p14:tracePt t="56998" x="6397625" y="1895475"/>
          <p14:tracePt t="57006" x="6380163" y="1885950"/>
          <p14:tracePt t="57014" x="6364288" y="1878013"/>
          <p14:tracePt t="57022" x="6346825" y="1878013"/>
          <p14:tracePt t="57038" x="6321425" y="1878013"/>
          <p14:tracePt t="57046" x="6321425" y="1870075"/>
          <p14:tracePt t="57054" x="6311900" y="1870075"/>
          <p14:tracePt t="57062" x="6286500" y="1870075"/>
          <p14:tracePt t="57070" x="6278563" y="1870075"/>
          <p14:tracePt t="57078" x="6253163" y="1870075"/>
          <p14:tracePt t="57086" x="6245225" y="1870075"/>
          <p14:tracePt t="57094" x="6219825" y="1870075"/>
          <p14:tracePt t="57102" x="6202363" y="1870075"/>
          <p14:tracePt t="57110" x="6184900" y="1870075"/>
          <p14:tracePt t="57118" x="6167438" y="1870075"/>
          <p14:tracePt t="57126" x="6142038" y="1870075"/>
          <p14:tracePt t="57142" x="6126163" y="1870075"/>
          <p14:tracePt t="57152" x="6116638" y="1870075"/>
          <p14:tracePt t="57158" x="6108700" y="1870075"/>
          <p14:tracePt t="57167" x="6100763" y="1870075"/>
          <p14:tracePt t="57174" x="6091238" y="1870075"/>
          <p14:tracePt t="57182" x="6083300" y="1870075"/>
          <p14:tracePt t="57198" x="6075363" y="1870075"/>
          <p14:tracePt t="57214" x="6049963" y="1870075"/>
          <p14:tracePt t="57222" x="6032500" y="1885950"/>
          <p14:tracePt t="57230" x="6015038" y="1895475"/>
          <p14:tracePt t="57238" x="5989638" y="1903413"/>
          <p14:tracePt t="57246" x="5964238" y="1911350"/>
          <p14:tracePt t="57254" x="5938838" y="1920875"/>
          <p14:tracePt t="57262" x="5930900" y="1928813"/>
          <p14:tracePt t="57270" x="5913438" y="1938338"/>
          <p14:tracePt t="57294" x="5905500" y="1946275"/>
          <p14:tracePt t="57326" x="5905500" y="1954213"/>
          <p14:tracePt t="57447" x="5905500" y="1963738"/>
          <p14:tracePt t="57462" x="5913438" y="1963738"/>
          <p14:tracePt t="57470" x="5921375" y="1963738"/>
          <p14:tracePt t="57478" x="5930900" y="1963738"/>
          <p14:tracePt t="57486" x="5938838" y="1963738"/>
          <p14:tracePt t="57494" x="5956300" y="1954213"/>
          <p14:tracePt t="57510" x="5964238" y="1954213"/>
          <p14:tracePt t="57518" x="5981700" y="1954213"/>
          <p14:tracePt t="57526" x="5989638" y="1954213"/>
          <p14:tracePt t="57542" x="5997575" y="1946275"/>
          <p14:tracePt t="57551" x="6007100" y="1928813"/>
          <p14:tracePt t="57558" x="6024563" y="1928813"/>
          <p14:tracePt t="57567" x="6049963" y="1920875"/>
          <p14:tracePt t="57574" x="6057900" y="1911350"/>
          <p14:tracePt t="57582" x="6083300" y="1895475"/>
          <p14:tracePt t="57590" x="6100763" y="1885950"/>
          <p14:tracePt t="57598" x="6134100" y="1878013"/>
          <p14:tracePt t="57606" x="6142038" y="1870075"/>
          <p14:tracePt t="57614" x="6176963" y="1870075"/>
          <p14:tracePt t="57622" x="6202363" y="1852613"/>
          <p14:tracePt t="57630" x="6227763" y="1844675"/>
          <p14:tracePt t="57638" x="6235700" y="1844675"/>
          <p14:tracePt t="57646" x="6253163" y="1844675"/>
          <p14:tracePt t="57654" x="6278563" y="1844675"/>
          <p14:tracePt t="57662" x="6286500" y="1844675"/>
          <p14:tracePt t="57670" x="6311900" y="1844675"/>
          <p14:tracePt t="57678" x="6321425" y="1844675"/>
          <p14:tracePt t="57686" x="6346825" y="1844675"/>
          <p14:tracePt t="57694" x="6354763" y="1844675"/>
          <p14:tracePt t="57702" x="6364288" y="1844675"/>
          <p14:tracePt t="57710" x="6380163" y="1844675"/>
          <p14:tracePt t="57718" x="6389688" y="1844675"/>
          <p14:tracePt t="57734" x="6405563" y="1844675"/>
          <p14:tracePt t="57742" x="6423025" y="1852613"/>
          <p14:tracePt t="57758" x="6456363" y="1870075"/>
          <p14:tracePt t="57767" x="6473825" y="1885950"/>
          <p14:tracePt t="57774" x="6483350" y="1895475"/>
          <p14:tracePt t="57781" x="6499225" y="1895475"/>
          <p14:tracePt t="57790" x="6524625" y="1903413"/>
          <p14:tracePt t="57798" x="6542088" y="1911350"/>
          <p14:tracePt t="57806" x="6550025" y="1928813"/>
          <p14:tracePt t="57822" x="6559550" y="1928813"/>
          <p14:tracePt t="57830" x="6567488" y="1938338"/>
          <p14:tracePt t="57983" x="6550025" y="1938338"/>
          <p14:tracePt t="57991" x="6542088" y="1938338"/>
          <p14:tracePt t="57998" x="6516688" y="1938338"/>
          <p14:tracePt t="58006" x="6491288" y="1928813"/>
          <p14:tracePt t="58014" x="6465888" y="1928813"/>
          <p14:tracePt t="58022" x="6423025" y="1928813"/>
          <p14:tracePt t="58030" x="6380163" y="1920875"/>
          <p14:tracePt t="58038" x="6321425" y="1911350"/>
          <p14:tracePt t="58046" x="6261100" y="1911350"/>
          <p14:tracePt t="58054" x="6176963" y="1895475"/>
          <p14:tracePt t="58062" x="6116638" y="1895475"/>
          <p14:tracePt t="58070" x="6075363" y="1895475"/>
          <p14:tracePt t="58078" x="6032500" y="1895475"/>
          <p14:tracePt t="58086" x="5997575" y="1895475"/>
          <p14:tracePt t="58094" x="5964238" y="1895475"/>
          <p14:tracePt t="58102" x="5946775" y="1895475"/>
          <p14:tracePt t="58110" x="5930900" y="1895475"/>
          <p14:tracePt t="58118" x="5921375" y="1895475"/>
          <p14:tracePt t="58206" x="5930900" y="1895475"/>
          <p14:tracePt t="58214" x="5938838" y="1895475"/>
          <p14:tracePt t="58222" x="5946775" y="1895475"/>
          <p14:tracePt t="58230" x="5956300" y="1895475"/>
          <p14:tracePt t="58238" x="5972175" y="1895475"/>
          <p14:tracePt t="58246" x="5989638" y="1895475"/>
          <p14:tracePt t="58254" x="6007100" y="1895475"/>
          <p14:tracePt t="58262" x="6024563" y="1895475"/>
          <p14:tracePt t="58270" x="6057900" y="1895475"/>
          <p14:tracePt t="58278" x="6065838" y="1895475"/>
          <p14:tracePt t="58286" x="6091238" y="1895475"/>
          <p14:tracePt t="58294" x="6100763" y="1895475"/>
          <p14:tracePt t="58310" x="6116638" y="1895475"/>
          <p14:tracePt t="58334" x="6134100" y="1878013"/>
          <p14:tracePt t="58455" x="6134100" y="1885950"/>
          <p14:tracePt t="58470" x="6134100" y="1903413"/>
          <p14:tracePt t="58486" x="6134100" y="1911350"/>
          <p14:tracePt t="58494" x="6134100" y="1938338"/>
          <p14:tracePt t="58502" x="6134100" y="1946275"/>
          <p14:tracePt t="58510" x="6134100" y="1979613"/>
          <p14:tracePt t="58518" x="6134100" y="2022475"/>
          <p14:tracePt t="58526" x="6134100" y="2055813"/>
          <p14:tracePt t="58535" x="6134100" y="2108200"/>
          <p14:tracePt t="58542" x="6134100" y="2174875"/>
          <p14:tracePt t="58552" x="6134100" y="2260600"/>
          <p14:tracePt t="58558" x="6134100" y="2319338"/>
          <p14:tracePt t="58567" x="6134100" y="2405063"/>
          <p14:tracePt t="58574" x="6134100" y="2481263"/>
          <p14:tracePt t="58583" x="6134100" y="2566988"/>
          <p14:tracePt t="58590" x="6134100" y="2617788"/>
          <p14:tracePt t="58598" x="6151563" y="2668588"/>
          <p14:tracePt t="58606" x="6167438" y="2701925"/>
          <p14:tracePt t="58614" x="6167438" y="2727325"/>
          <p14:tracePt t="58622" x="6167438" y="2744788"/>
          <p14:tracePt t="58630" x="6176963" y="2762250"/>
          <p14:tracePt t="58662" x="6184900" y="2778125"/>
          <p14:tracePt t="58743" x="6184900" y="2787650"/>
          <p14:tracePt t="58751" x="6194425" y="2795588"/>
          <p14:tracePt t="58759" x="6202363" y="2805113"/>
          <p14:tracePt t="58767" x="6202363" y="2813050"/>
          <p14:tracePt t="58783" x="6202363" y="2830513"/>
          <p14:tracePt t="58790" x="6202363" y="2838450"/>
          <p14:tracePt t="58798" x="6202363" y="2846388"/>
          <p14:tracePt t="58806" x="6202363" y="2855913"/>
          <p14:tracePt t="59199" x="6202363" y="2871788"/>
          <p14:tracePt t="59207" x="6202363" y="2889250"/>
          <p14:tracePt t="59215" x="6202363" y="2906713"/>
          <p14:tracePt t="59223" x="6202363" y="2932113"/>
          <p14:tracePt t="59230" x="6202363" y="2965450"/>
          <p14:tracePt t="59238" x="6202363" y="3000375"/>
          <p14:tracePt t="59246" x="6194425" y="3025775"/>
          <p14:tracePt t="59254" x="6194425" y="3059113"/>
          <p14:tracePt t="59262" x="6184900" y="3094038"/>
          <p14:tracePt t="59270" x="6184900" y="3127375"/>
          <p14:tracePt t="59278" x="6184900" y="3170238"/>
          <p14:tracePt t="59286" x="6167438" y="3195638"/>
          <p14:tracePt t="59294" x="6167438" y="3211513"/>
          <p14:tracePt t="59302" x="6167438" y="3246438"/>
          <p14:tracePt t="59310" x="6167438" y="3289300"/>
          <p14:tracePt t="59319" x="6167438" y="3330575"/>
          <p14:tracePt t="59326" x="6159500" y="3382963"/>
          <p14:tracePt t="59335" x="6159500" y="3433763"/>
          <p14:tracePt t="59342" x="6151563" y="3484563"/>
          <p14:tracePt t="59351" x="6116638" y="3543300"/>
          <p14:tracePt t="59358" x="6108700" y="3568700"/>
          <p14:tracePt t="59368" x="6091238" y="3611563"/>
          <p14:tracePt t="59374" x="6075363" y="3636963"/>
          <p14:tracePt t="59382" x="6065838" y="3654425"/>
          <p14:tracePt t="59398" x="6057900" y="3679825"/>
          <p14:tracePt t="59406" x="6057900" y="3687763"/>
          <p14:tracePt t="59414" x="6049963" y="3713163"/>
          <p14:tracePt t="59422" x="6049963" y="3722688"/>
          <p14:tracePt t="59430" x="6040438" y="3756025"/>
          <p14:tracePt t="59438" x="6040438" y="3798888"/>
          <p14:tracePt t="59446" x="6024563" y="3849688"/>
          <p14:tracePt t="59454" x="6024563" y="3908425"/>
          <p14:tracePt t="59462" x="6024563" y="3951288"/>
          <p14:tracePt t="59470" x="6024563" y="3994150"/>
          <p14:tracePt t="59478" x="6024563" y="4062413"/>
          <p14:tracePt t="59486" x="6024563" y="4105275"/>
          <p14:tracePt t="59494" x="6024563" y="4130675"/>
          <p14:tracePt t="59502" x="6024563" y="4156075"/>
          <p14:tracePt t="59510" x="6024563" y="4164013"/>
          <p14:tracePt t="59518" x="6024563" y="4189413"/>
          <p14:tracePt t="59526" x="6015038" y="4206875"/>
          <p14:tracePt t="59534" x="6015038" y="4214813"/>
          <p14:tracePt t="59542" x="6015038" y="4224338"/>
          <p14:tracePt t="59552" x="6015038" y="4232275"/>
          <p14:tracePt t="59686" x="6007100" y="4232275"/>
          <p14:tracePt t="59727" x="5989638" y="4224338"/>
          <p14:tracePt t="59767" x="5989638" y="4206875"/>
          <p14:tracePt t="59784" x="5989638" y="4197350"/>
          <p14:tracePt t="59800" x="5989638" y="4189413"/>
          <p14:tracePt t="59806" x="5989638" y="4181475"/>
          <p14:tracePt t="59815" x="5989638" y="4171950"/>
          <p14:tracePt t="59823" x="5989638" y="4164013"/>
          <p14:tracePt t="59854" x="5989638" y="4156075"/>
          <p14:tracePt t="59870" x="5989638" y="4146550"/>
          <p14:tracePt t="59886" x="5989638" y="4138613"/>
          <p14:tracePt t="59894" x="5989638" y="4130675"/>
          <p14:tracePt t="59926" x="5989638" y="4113213"/>
          <p14:tracePt t="60855" x="5989638" y="4105275"/>
          <p14:tracePt t="60871" x="5997575" y="4105275"/>
          <p14:tracePt t="60879" x="6007100" y="4087813"/>
          <p14:tracePt t="60886" x="6024563" y="4062413"/>
          <p14:tracePt t="60894" x="6024563" y="4044950"/>
          <p14:tracePt t="60902" x="6024563" y="4019550"/>
          <p14:tracePt t="60910" x="6032500" y="3976688"/>
          <p14:tracePt t="60918" x="6032500" y="3935413"/>
          <p14:tracePt t="60926" x="6032500" y="3892550"/>
          <p14:tracePt t="60934" x="6032500" y="3857625"/>
          <p14:tracePt t="60942" x="6032500" y="3816350"/>
          <p14:tracePt t="60951" x="6032500" y="3773488"/>
          <p14:tracePt t="60958" x="6032500" y="3738563"/>
          <p14:tracePt t="60967" x="6015038" y="3687763"/>
          <p14:tracePt t="60974" x="5981700" y="3629025"/>
          <p14:tracePt t="60983" x="5972175" y="3594100"/>
          <p14:tracePt t="60990" x="5956300" y="3535363"/>
          <p14:tracePt t="60998" x="5938838" y="3484563"/>
          <p14:tracePt t="61006" x="5930900" y="3424238"/>
          <p14:tracePt t="61014" x="5905500" y="3365500"/>
          <p14:tracePt t="61022" x="5888038" y="3289300"/>
          <p14:tracePt t="61030" x="5888038" y="3228975"/>
          <p14:tracePt t="61038" x="5880100" y="3170238"/>
          <p14:tracePt t="61046" x="5862638" y="3101975"/>
          <p14:tracePt t="61054" x="5853113" y="3041650"/>
          <p14:tracePt t="61062" x="5853113" y="2965450"/>
          <p14:tracePt t="61070" x="5837238" y="2897188"/>
          <p14:tracePt t="61078" x="5827713" y="2838450"/>
          <p14:tracePt t="61086" x="5827713" y="2778125"/>
          <p14:tracePt t="61094" x="5811838" y="2719388"/>
          <p14:tracePt t="61102" x="5811838" y="2660650"/>
          <p14:tracePt t="61110" x="5811838" y="2600325"/>
          <p14:tracePt t="61118" x="5811838" y="2582863"/>
          <p14:tracePt t="61126" x="5811838" y="2541588"/>
          <p14:tracePt t="61134" x="5811838" y="2506663"/>
          <p14:tracePt t="61142" x="5811838" y="2473325"/>
          <p14:tracePt t="61151" x="5811838" y="2455863"/>
          <p14:tracePt t="61158" x="5811838" y="2438400"/>
          <p14:tracePt t="61167" x="5811838" y="2430463"/>
          <p14:tracePt t="61174" x="5819775" y="2413000"/>
          <p14:tracePt t="61190" x="5819775" y="2405063"/>
          <p14:tracePt t="61198" x="5827713" y="2397125"/>
          <p14:tracePt t="61254" x="5827713" y="2387600"/>
          <p14:tracePt t="61270" x="5853113" y="2387600"/>
          <p14:tracePt t="61278" x="5862638" y="2387600"/>
          <p14:tracePt t="61286" x="5888038" y="2387600"/>
          <p14:tracePt t="61294" x="5895975" y="2387600"/>
          <p14:tracePt t="61302" x="5913438" y="2387600"/>
          <p14:tracePt t="61310" x="5930900" y="2387600"/>
          <p14:tracePt t="61318" x="5938838" y="2387600"/>
          <p14:tracePt t="61326" x="5956300" y="2387600"/>
          <p14:tracePt t="61334" x="5972175" y="2387600"/>
          <p14:tracePt t="61342" x="5989638" y="2387600"/>
          <p14:tracePt t="61352" x="6007100" y="2397125"/>
          <p14:tracePt t="61358" x="6032500" y="2405063"/>
          <p14:tracePt t="61367" x="6040438" y="2405063"/>
          <p14:tracePt t="61374" x="6057900" y="2413000"/>
          <p14:tracePt t="61382" x="6065838" y="2422525"/>
          <p14:tracePt t="61390" x="6075363" y="2422525"/>
          <p14:tracePt t="61398" x="6091238" y="2422525"/>
          <p14:tracePt t="61406" x="6100763" y="2422525"/>
          <p14:tracePt t="61414" x="6108700" y="2422525"/>
          <p14:tracePt t="61535" x="6065838" y="2447925"/>
          <p14:tracePt t="61544" x="6049963" y="2455863"/>
          <p14:tracePt t="61553" x="6024563" y="2463800"/>
          <p14:tracePt t="61558" x="5997575" y="2473325"/>
          <p14:tracePt t="61568" x="5981700" y="2481263"/>
          <p14:tracePt t="61574" x="5972175" y="2481263"/>
          <p14:tracePt t="61582" x="5956300" y="2489200"/>
          <p14:tracePt t="61590" x="5946775" y="2489200"/>
          <p14:tracePt t="61654" x="5938838" y="2489200"/>
          <p14:tracePt t="61662" x="5921375" y="2489200"/>
          <p14:tracePt t="61678" x="5905500" y="2481263"/>
          <p14:tracePt t="61686" x="5880100" y="2430463"/>
          <p14:tracePt t="61694" x="5870575" y="2397125"/>
          <p14:tracePt t="61702" x="5853113" y="2354263"/>
          <p14:tracePt t="61710" x="5837238" y="2319338"/>
          <p14:tracePt t="61718" x="5827713" y="2268538"/>
          <p14:tracePt t="61726" x="5819775" y="2252663"/>
          <p14:tracePt t="61735" x="5819775" y="2209800"/>
          <p14:tracePt t="61742" x="5811838" y="2159000"/>
          <p14:tracePt t="61751" x="5811838" y="2124075"/>
          <p14:tracePt t="61758" x="5786438" y="2082800"/>
          <p14:tracePt t="61767" x="5786438" y="2055813"/>
          <p14:tracePt t="61774" x="5786438" y="2039938"/>
          <p14:tracePt t="61782" x="5776913" y="2005013"/>
          <p14:tracePt t="61790" x="5776913" y="1971675"/>
          <p14:tracePt t="61798" x="5776913" y="1963738"/>
          <p14:tracePt t="61806" x="5776913" y="1938338"/>
          <p14:tracePt t="61814" x="5776913" y="1920875"/>
          <p14:tracePt t="61822" x="5768975" y="1903413"/>
          <p14:tracePt t="61830" x="5768975" y="1895475"/>
          <p14:tracePt t="61838" x="5768975" y="1870075"/>
          <p14:tracePt t="61846" x="5751513" y="1860550"/>
          <p14:tracePt t="61862" x="5743575" y="1852613"/>
          <p14:tracePt t="61870" x="5743575" y="1835150"/>
          <p14:tracePt t="61878" x="5735638" y="1835150"/>
          <p14:tracePt t="61886" x="5735638" y="1827213"/>
          <p14:tracePt t="61894" x="5735638" y="1809750"/>
          <p14:tracePt t="61902" x="5718175" y="1801813"/>
          <p14:tracePt t="61910" x="5708650" y="1793875"/>
          <p14:tracePt t="61920" x="5700713" y="1784350"/>
          <p14:tracePt t="61926" x="5675313" y="1766888"/>
          <p14:tracePt t="61935" x="5667375" y="1758950"/>
          <p14:tracePt t="61942" x="5649913" y="1751013"/>
          <p14:tracePt t="61958" x="5632450" y="1741488"/>
          <p14:tracePt t="61974" x="5616575" y="1741488"/>
          <p14:tracePt t="61990" x="5607050" y="1741488"/>
          <p14:tracePt t="61998" x="5599113" y="1741488"/>
          <p14:tracePt t="62006" x="5591175" y="1741488"/>
          <p14:tracePt t="62014" x="5573713" y="1741488"/>
          <p14:tracePt t="62022" x="5548313" y="1741488"/>
          <p14:tracePt t="62030" x="5538788" y="1741488"/>
          <p14:tracePt t="62038" x="5513388" y="1741488"/>
          <p14:tracePt t="62046" x="5497513" y="1758950"/>
          <p14:tracePt t="62054" x="5487988" y="1776413"/>
          <p14:tracePt t="62062" x="5462588" y="1793875"/>
          <p14:tracePt t="62070" x="5446713" y="1809750"/>
          <p14:tracePt t="62078" x="5437188" y="1835150"/>
          <p14:tracePt t="62086" x="5421313" y="1852613"/>
          <p14:tracePt t="62094" x="5411788" y="1860550"/>
          <p14:tracePt t="62102" x="5403850" y="1885950"/>
          <p14:tracePt t="62110" x="5403850" y="1903413"/>
          <p14:tracePt t="62118" x="5403850" y="1911350"/>
          <p14:tracePt t="62126" x="5403850" y="1938338"/>
          <p14:tracePt t="62135" x="5403850" y="1954213"/>
          <p14:tracePt t="62152" x="5403850" y="1989138"/>
          <p14:tracePt t="62158" x="5403850" y="1997075"/>
          <p14:tracePt t="62167" x="5403850" y="2022475"/>
          <p14:tracePt t="62174" x="5403850" y="2047875"/>
          <p14:tracePt t="62182" x="5403850" y="2065338"/>
          <p14:tracePt t="62190" x="5403850" y="2098675"/>
          <p14:tracePt t="62198" x="5386388" y="2141538"/>
          <p14:tracePt t="62206" x="5386388" y="2166938"/>
          <p14:tracePt t="62214" x="5386388" y="2192338"/>
          <p14:tracePt t="62222" x="5386388" y="2209800"/>
          <p14:tracePt t="62230" x="5386388" y="2227263"/>
          <p14:tracePt t="62238" x="5386388" y="2260600"/>
          <p14:tracePt t="62246" x="5386388" y="2278063"/>
          <p14:tracePt t="62254" x="5386388" y="2293938"/>
          <p14:tracePt t="62262" x="5386388" y="2328863"/>
          <p14:tracePt t="62270" x="5386388" y="2336800"/>
          <p14:tracePt t="62278" x="5386388" y="2362200"/>
          <p14:tracePt t="62286" x="5386388" y="2397125"/>
          <p14:tracePt t="62294" x="5386388" y="2413000"/>
          <p14:tracePt t="62302" x="5386388" y="2447925"/>
          <p14:tracePt t="62310" x="5386388" y="2473325"/>
          <p14:tracePt t="62318" x="5394325" y="2498725"/>
          <p14:tracePt t="62326" x="5394325" y="2524125"/>
          <p14:tracePt t="62335" x="5403850" y="2549525"/>
          <p14:tracePt t="62342" x="5403850" y="2566988"/>
          <p14:tracePt t="62352" x="5403850" y="2592388"/>
          <p14:tracePt t="62358" x="5421313" y="2617788"/>
          <p14:tracePt t="62367" x="5421313" y="2633663"/>
          <p14:tracePt t="62374" x="5421313" y="2643188"/>
          <p14:tracePt t="62382" x="5421313" y="2660650"/>
          <p14:tracePt t="62390" x="5429250" y="2676525"/>
          <p14:tracePt t="62406" x="5437188" y="2701925"/>
          <p14:tracePt t="62414" x="5437188" y="2719388"/>
          <p14:tracePt t="62422" x="5446713" y="2727325"/>
          <p14:tracePt t="62430" x="5446713" y="2752725"/>
          <p14:tracePt t="62438" x="5454650" y="2762250"/>
          <p14:tracePt t="62446" x="5472113" y="2770188"/>
          <p14:tracePt t="62454" x="5480050" y="2787650"/>
          <p14:tracePt t="62462" x="5480050" y="2805113"/>
          <p14:tracePt t="62470" x="5497513" y="2820988"/>
          <p14:tracePt t="62486" x="5505450" y="2846388"/>
          <p14:tracePt t="62494" x="5513388" y="2855913"/>
          <p14:tracePt t="62502" x="5530850" y="2871788"/>
          <p14:tracePt t="62510" x="5538788" y="2889250"/>
          <p14:tracePt t="62518" x="5556250" y="2922588"/>
          <p14:tracePt t="62526" x="5556250" y="2932113"/>
          <p14:tracePt t="62535" x="5573713" y="2940050"/>
          <p14:tracePt t="62542" x="5581650" y="2940050"/>
          <p14:tracePt t="62551" x="5591175" y="2965450"/>
          <p14:tracePt t="62558" x="5599113" y="2974975"/>
          <p14:tracePt t="62567" x="5607050" y="2974975"/>
          <p14:tracePt t="62574" x="5616575" y="2990850"/>
          <p14:tracePt t="62582" x="5632450" y="3008313"/>
          <p14:tracePt t="62590" x="5641975" y="3008313"/>
          <p14:tracePt t="62606" x="5667375" y="3016250"/>
          <p14:tracePt t="62614" x="5675313" y="3025775"/>
          <p14:tracePt t="62630" x="5692775" y="3025775"/>
          <p14:tracePt t="62638" x="5700713" y="3025775"/>
          <p14:tracePt t="62646" x="5708650" y="3025775"/>
          <p14:tracePt t="62654" x="5718175" y="3025775"/>
          <p14:tracePt t="62662" x="5735638" y="3025775"/>
          <p14:tracePt t="62678" x="5743575" y="3025775"/>
          <p14:tracePt t="62686" x="5761038" y="3025775"/>
          <p14:tracePt t="62694" x="5768975" y="3025775"/>
          <p14:tracePt t="62702" x="5776913" y="3025775"/>
          <p14:tracePt t="62710" x="5794375" y="3025775"/>
          <p14:tracePt t="62718" x="5802313" y="3025775"/>
          <p14:tracePt t="62726" x="5827713" y="3025775"/>
          <p14:tracePt t="62735" x="5845175" y="3016250"/>
          <p14:tracePt t="62742" x="5862638" y="3016250"/>
          <p14:tracePt t="62752" x="5870575" y="3008313"/>
          <p14:tracePt t="62758" x="5888038" y="3000375"/>
          <p14:tracePt t="62767" x="5895975" y="2990850"/>
          <p14:tracePt t="62774" x="5913438" y="2982913"/>
          <p14:tracePt t="62790" x="5930900" y="2965450"/>
          <p14:tracePt t="62798" x="5938838" y="2957513"/>
          <p14:tracePt t="62814" x="5956300" y="2932113"/>
          <p14:tracePt t="62822" x="5981700" y="2914650"/>
          <p14:tracePt t="62830" x="6007100" y="2906713"/>
          <p14:tracePt t="62838" x="6032500" y="2881313"/>
          <p14:tracePt t="62846" x="6049963" y="2871788"/>
          <p14:tracePt t="62854" x="6065838" y="2855913"/>
          <p14:tracePt t="62862" x="6083300" y="2838450"/>
          <p14:tracePt t="62870" x="6108700" y="2813050"/>
          <p14:tracePt t="62878" x="6126163" y="2795588"/>
          <p14:tracePt t="62886" x="6134100" y="2787650"/>
          <p14:tracePt t="62894" x="6142038" y="2770188"/>
          <p14:tracePt t="62902" x="6167438" y="2744788"/>
          <p14:tracePt t="62910" x="6176963" y="2736850"/>
          <p14:tracePt t="62918" x="6184900" y="2719388"/>
          <p14:tracePt t="62926" x="6202363" y="2693988"/>
          <p14:tracePt t="62934" x="6219825" y="2676525"/>
          <p14:tracePt t="62942" x="6245225" y="2660650"/>
          <p14:tracePt t="62951" x="6270625" y="2643188"/>
          <p14:tracePt t="62958" x="6278563" y="2643188"/>
          <p14:tracePt t="62967" x="6303963" y="2625725"/>
          <p14:tracePt t="62974" x="6329363" y="2608263"/>
          <p14:tracePt t="62984" x="6354763" y="2600325"/>
          <p14:tracePt t="62990" x="6380163" y="2582863"/>
          <p14:tracePt t="62998" x="6397625" y="2574925"/>
          <p14:tracePt t="63006" x="6430963" y="2566988"/>
          <p14:tracePt t="63014" x="6456363" y="2549525"/>
          <p14:tracePt t="63022" x="6465888" y="2549525"/>
          <p14:tracePt t="63030" x="6473825" y="2532063"/>
          <p14:tracePt t="63038" x="6499225" y="2506663"/>
          <p14:tracePt t="63046" x="6516688" y="2489200"/>
          <p14:tracePt t="63054" x="6534150" y="2473325"/>
          <p14:tracePt t="63062" x="6542088" y="2438400"/>
          <p14:tracePt t="63070" x="6567488" y="2413000"/>
          <p14:tracePt t="63078" x="6575425" y="2379663"/>
          <p14:tracePt t="63086" x="6592888" y="2344738"/>
          <p14:tracePt t="63094" x="6600825" y="2328863"/>
          <p14:tracePt t="63102" x="6600825" y="2303463"/>
          <p14:tracePt t="63110" x="6610350" y="2303463"/>
          <p14:tracePt t="63118" x="6610350" y="2278063"/>
          <p14:tracePt t="63126" x="6610350" y="2268538"/>
          <p14:tracePt t="63134" x="6610350" y="2235200"/>
          <p14:tracePt t="63142" x="6610350" y="2217738"/>
          <p14:tracePt t="63151" x="6610350" y="2200275"/>
          <p14:tracePt t="63158" x="6610350" y="2166938"/>
          <p14:tracePt t="63167" x="6610350" y="2141538"/>
          <p14:tracePt t="63174" x="6610350" y="2116138"/>
          <p14:tracePt t="63182" x="6610350" y="2090738"/>
          <p14:tracePt t="63190" x="6618288" y="2073275"/>
          <p14:tracePt t="63198" x="6635750" y="2039938"/>
          <p14:tracePt t="63206" x="6653213" y="2022475"/>
          <p14:tracePt t="63214" x="6661150" y="2005013"/>
          <p14:tracePt t="63222" x="6669088" y="1989138"/>
          <p14:tracePt t="63230" x="6686550" y="1954213"/>
          <p14:tracePt t="63238" x="6704013" y="1938338"/>
          <p14:tracePt t="63246" x="6729413" y="1911350"/>
          <p14:tracePt t="63254" x="6770688" y="1878013"/>
          <p14:tracePt t="63262" x="6780213" y="1860550"/>
          <p14:tracePt t="63270" x="6805613" y="1835150"/>
          <p14:tracePt t="63278" x="6813550" y="1827213"/>
          <p14:tracePt t="63286" x="6831013" y="1819275"/>
          <p14:tracePt t="63294" x="6831013" y="1809750"/>
          <p14:tracePt t="63302" x="6838950" y="1801813"/>
          <p14:tracePt t="63310" x="6848475" y="1801813"/>
          <p14:tracePt t="63318" x="6848475" y="1793875"/>
          <p14:tracePt t="63334" x="6856413" y="1793875"/>
          <p14:tracePt t="63342" x="6864350" y="1793875"/>
          <p14:tracePt t="63351" x="6873875" y="1784350"/>
          <p14:tracePt t="63358" x="6889750" y="1784350"/>
          <p14:tracePt t="63367" x="6899275" y="1784350"/>
          <p14:tracePt t="63374" x="6907213" y="1784350"/>
          <p14:tracePt t="63382" x="6932613" y="1784350"/>
          <p14:tracePt t="63390" x="6942138" y="1784350"/>
          <p14:tracePt t="63406" x="6958013" y="1784350"/>
          <p14:tracePt t="63414" x="6967538" y="1784350"/>
          <p14:tracePt t="63422" x="6975475" y="1784350"/>
          <p14:tracePt t="63430" x="6983413" y="1784350"/>
          <p14:tracePt t="63438" x="6992938" y="1784350"/>
          <p14:tracePt t="63446" x="7000875" y="1784350"/>
          <p14:tracePt t="63454" x="7008813" y="1801813"/>
          <p14:tracePt t="63462" x="7018338" y="1801813"/>
          <p14:tracePt t="63470" x="7026275" y="1827213"/>
          <p14:tracePt t="63478" x="7034213" y="1844675"/>
          <p14:tracePt t="63486" x="7043738" y="1870075"/>
          <p14:tracePt t="63494" x="7043738" y="1903413"/>
          <p14:tracePt t="63502" x="7043738" y="1928813"/>
          <p14:tracePt t="63510" x="7043738" y="1963738"/>
          <p14:tracePt t="63518" x="7043738" y="1989138"/>
          <p14:tracePt t="63526" x="7043738" y="2005013"/>
          <p14:tracePt t="63534" x="7043738" y="2047875"/>
          <p14:tracePt t="63542" x="7043738" y="2082800"/>
          <p14:tracePt t="63551" x="7043738" y="2108200"/>
          <p14:tracePt t="63558" x="7043738" y="2149475"/>
          <p14:tracePt t="63567" x="7043738" y="2209800"/>
          <p14:tracePt t="63574" x="7043738" y="2243138"/>
          <p14:tracePt t="63583" x="7043738" y="2278063"/>
          <p14:tracePt t="63590" x="7034213" y="2311400"/>
          <p14:tracePt t="63598" x="7026275" y="2336800"/>
          <p14:tracePt t="63606" x="7008813" y="2387600"/>
          <p14:tracePt t="63614" x="6983413" y="2422525"/>
          <p14:tracePt t="63622" x="6975475" y="2455863"/>
          <p14:tracePt t="63630" x="6950075" y="2481263"/>
          <p14:tracePt t="63638" x="6942138" y="2506663"/>
          <p14:tracePt t="63646" x="6924675" y="2549525"/>
          <p14:tracePt t="63654" x="6915150" y="2600325"/>
          <p14:tracePt t="63662" x="6907213" y="2633663"/>
          <p14:tracePt t="63670" x="6881813" y="2676525"/>
          <p14:tracePt t="63678" x="6881813" y="2711450"/>
          <p14:tracePt t="63686" x="6881813" y="2736850"/>
          <p14:tracePt t="63694" x="6848475" y="2787650"/>
          <p14:tracePt t="63702" x="6848475" y="2813050"/>
          <p14:tracePt t="63710" x="6831013" y="2855913"/>
          <p14:tracePt t="63718" x="6813550" y="2906713"/>
          <p14:tracePt t="63726" x="6813550" y="2932113"/>
          <p14:tracePt t="63734" x="6805613" y="2940050"/>
          <p14:tracePt t="63742" x="6797675" y="2965450"/>
          <p14:tracePt t="63751" x="6788150" y="2982913"/>
          <p14:tracePt t="63758" x="6770688" y="3008313"/>
          <p14:tracePt t="63774" x="6762750" y="3033713"/>
          <p14:tracePt t="63782" x="6762750" y="3041650"/>
          <p14:tracePt t="63790" x="6762750" y="3059113"/>
          <p14:tracePt t="63798" x="6754813" y="3084513"/>
          <p14:tracePt t="63806" x="6737350" y="3101975"/>
          <p14:tracePt t="63814" x="6729413" y="3127375"/>
          <p14:tracePt t="63822" x="6711950" y="3144838"/>
          <p14:tracePt t="63830" x="6686550" y="3160713"/>
          <p14:tracePt t="63838" x="6678613" y="3178175"/>
          <p14:tracePt t="63846" x="6661150" y="3186113"/>
          <p14:tracePt t="63854" x="6635750" y="3203575"/>
          <p14:tracePt t="63862" x="6626225" y="3203575"/>
          <p14:tracePt t="63878" x="6618288" y="3211513"/>
          <p14:tracePt t="63902" x="6610350" y="3211513"/>
          <p14:tracePt t="63910" x="6600825" y="3211513"/>
          <p14:tracePt t="63918" x="6592888" y="3211513"/>
          <p14:tracePt t="63926" x="6584950" y="3211513"/>
          <p14:tracePt t="63934" x="6567488" y="3211513"/>
          <p14:tracePt t="63942" x="6550025" y="3211513"/>
          <p14:tracePt t="63951" x="6534150" y="3203575"/>
          <p14:tracePt t="63958" x="6508750" y="3178175"/>
          <p14:tracePt t="63967" x="6483350" y="3152775"/>
          <p14:tracePt t="63974" x="6465888" y="3144838"/>
          <p14:tracePt t="63982" x="6440488" y="3101975"/>
          <p14:tracePt t="63990" x="6423025" y="3084513"/>
          <p14:tracePt t="63998" x="6397625" y="3051175"/>
          <p14:tracePt t="64006" x="6380163" y="3008313"/>
          <p14:tracePt t="64014" x="6364288" y="2990850"/>
          <p14:tracePt t="64022" x="6346825" y="2965450"/>
          <p14:tracePt t="64030" x="6338888" y="2940050"/>
          <p14:tracePt t="64038" x="6303963" y="2897188"/>
          <p14:tracePt t="64046" x="6286500" y="2871788"/>
          <p14:tracePt t="64054" x="6270625" y="2838450"/>
          <p14:tracePt t="64062" x="6261100" y="2787650"/>
          <p14:tracePt t="64070" x="6253163" y="2744788"/>
          <p14:tracePt t="64078" x="6219825" y="2693988"/>
          <p14:tracePt t="64086" x="6219825" y="2651125"/>
          <p14:tracePt t="64094" x="6210300" y="2600325"/>
          <p14:tracePt t="64102" x="6210300" y="2582863"/>
          <p14:tracePt t="64110" x="6202363" y="2541588"/>
          <p14:tracePt t="64118" x="6202363" y="2516188"/>
          <p14:tracePt t="64126" x="6194425" y="2498725"/>
          <p14:tracePt t="64134" x="6184900" y="2463800"/>
          <p14:tracePt t="64151" x="6176963" y="2438400"/>
          <p14:tracePt t="64167" x="6167438" y="2438400"/>
          <p14:tracePt t="64174" x="6159500" y="2422525"/>
          <p14:tracePt t="64190" x="6151563" y="2413000"/>
          <p14:tracePt t="64198" x="6142038" y="2405063"/>
          <p14:tracePt t="64222" x="6134100" y="2405063"/>
          <p14:tracePt t="64230" x="6126163" y="2405063"/>
          <p14:tracePt t="64238" x="6108700" y="2397125"/>
          <p14:tracePt t="64246" x="6083300" y="2387600"/>
          <p14:tracePt t="64254" x="6057900" y="2371725"/>
          <p14:tracePt t="64262" x="6057900" y="2362200"/>
          <p14:tracePt t="64270" x="6032500" y="2362200"/>
          <p14:tracePt t="64278" x="6015038" y="2354263"/>
          <p14:tracePt t="64286" x="5989638" y="2328863"/>
          <p14:tracePt t="64294" x="5964238" y="2311400"/>
          <p14:tracePt t="64302" x="5938838" y="2286000"/>
          <p14:tracePt t="64310" x="5913438" y="2252663"/>
          <p14:tracePt t="64318" x="5880100" y="2200275"/>
          <p14:tracePt t="64326" x="5853113" y="2174875"/>
          <p14:tracePt t="64335" x="5827713" y="2124075"/>
          <p14:tracePt t="64342" x="5811838" y="2098675"/>
          <p14:tracePt t="64351" x="5786438" y="2055813"/>
          <p14:tracePt t="64358" x="5768975" y="2039938"/>
          <p14:tracePt t="64367" x="5761038" y="2005013"/>
          <p14:tracePt t="64374" x="5735638" y="1971675"/>
          <p14:tracePt t="64382" x="5735638" y="1938338"/>
          <p14:tracePt t="64390" x="5726113" y="1903413"/>
          <p14:tracePt t="64398" x="5718175" y="1885950"/>
          <p14:tracePt t="64406" x="5692775" y="1852613"/>
          <p14:tracePt t="64414" x="5683250" y="1819275"/>
          <p14:tracePt t="64422" x="5657850" y="1776413"/>
          <p14:tracePt t="64430" x="5649913" y="1751013"/>
          <p14:tracePt t="64438" x="5641975" y="1725613"/>
          <p14:tracePt t="64446" x="5632450" y="1700213"/>
          <p14:tracePt t="64454" x="5624513" y="1674813"/>
          <p14:tracePt t="64462" x="5616575" y="1674813"/>
          <p14:tracePt t="64470" x="5607050" y="1657350"/>
          <p14:tracePt t="64478" x="5607050" y="1649413"/>
          <p14:tracePt t="64518" x="5599113" y="1639888"/>
          <p14:tracePt t="64550" x="5591175" y="1639888"/>
          <p14:tracePt t="64574" x="5573713" y="1639888"/>
          <p14:tracePt t="64582" x="5556250" y="1639888"/>
          <p14:tracePt t="64598" x="5548313" y="1639888"/>
          <p14:tracePt t="64606" x="5530850" y="1649413"/>
          <p14:tracePt t="64614" x="5522913" y="1674813"/>
          <p14:tracePt t="64622" x="5522913" y="1700213"/>
          <p14:tracePt t="64630" x="5513388" y="1733550"/>
          <p14:tracePt t="64638" x="5505450" y="1758950"/>
          <p14:tracePt t="64646" x="5497513" y="1809750"/>
          <p14:tracePt t="64654" x="5497513" y="1870075"/>
          <p14:tracePt t="64662" x="5497513" y="1911350"/>
          <p14:tracePt t="64670" x="5497513" y="1971675"/>
          <p14:tracePt t="64678" x="5497513" y="2014538"/>
          <p14:tracePt t="64686" x="5497513" y="2055813"/>
          <p14:tracePt t="64694" x="5497513" y="2098675"/>
          <p14:tracePt t="64702" x="5513388" y="2159000"/>
          <p14:tracePt t="64710" x="5513388" y="2184400"/>
          <p14:tracePt t="64718" x="5513388" y="2217738"/>
          <p14:tracePt t="64726" x="5513388" y="2243138"/>
          <p14:tracePt t="64735" x="5513388" y="2268538"/>
          <p14:tracePt t="64742" x="5513388" y="2293938"/>
          <p14:tracePt t="64752" x="5513388" y="2311400"/>
          <p14:tracePt t="64758" x="5513388" y="2336800"/>
          <p14:tracePt t="64767" x="5513388" y="2371725"/>
          <p14:tracePt t="64774" x="5513388" y="2387600"/>
          <p14:tracePt t="64782" x="5522913" y="2430463"/>
          <p14:tracePt t="64790" x="5522913" y="2447925"/>
          <p14:tracePt t="64798" x="5522913" y="2473325"/>
          <p14:tracePt t="64806" x="5522913" y="2506663"/>
          <p14:tracePt t="64814" x="5530850" y="2549525"/>
          <p14:tracePt t="64822" x="5530850" y="2582863"/>
          <p14:tracePt t="64830" x="5530850" y="2608263"/>
          <p14:tracePt t="64838" x="5530850" y="2633663"/>
          <p14:tracePt t="64846" x="5530850" y="2660650"/>
          <p14:tracePt t="64854" x="5530850" y="2668588"/>
          <p14:tracePt t="64862" x="5530850" y="2693988"/>
          <p14:tracePt t="64870" x="5538788" y="2711450"/>
          <p14:tracePt t="64878" x="5538788" y="2727325"/>
          <p14:tracePt t="64886" x="5538788" y="2744788"/>
          <p14:tracePt t="64894" x="5538788" y="2770188"/>
          <p14:tracePt t="64902" x="5538788" y="2778125"/>
          <p14:tracePt t="64910" x="5538788" y="2795588"/>
          <p14:tracePt t="64920" x="5538788" y="2820988"/>
          <p14:tracePt t="64926" x="5538788" y="2830513"/>
          <p14:tracePt t="64935" x="5556250" y="2855913"/>
          <p14:tracePt t="64942" x="5556250" y="2881313"/>
          <p14:tracePt t="64952" x="5565775" y="2889250"/>
          <p14:tracePt t="64958" x="5565775" y="2906713"/>
          <p14:tracePt t="64967" x="5565775" y="2922588"/>
          <p14:tracePt t="64974" x="5565775" y="2940050"/>
          <p14:tracePt t="64982" x="5573713" y="2957513"/>
          <p14:tracePt t="64998" x="5573713" y="2982913"/>
          <p14:tracePt t="65014" x="5581650" y="3008313"/>
          <p14:tracePt t="65022" x="5599113" y="3025775"/>
          <p14:tracePt t="65030" x="5607050" y="3033713"/>
          <p14:tracePt t="65038" x="5616575" y="3059113"/>
          <p14:tracePt t="65046" x="5641975" y="3084513"/>
          <p14:tracePt t="65054" x="5649913" y="3101975"/>
          <p14:tracePt t="65062" x="5667375" y="3127375"/>
          <p14:tracePt t="65070" x="5683250" y="3144838"/>
          <p14:tracePt t="65078" x="5700713" y="3160713"/>
          <p14:tracePt t="65088" x="5726113" y="3178175"/>
          <p14:tracePt t="65094" x="5735638" y="3186113"/>
          <p14:tracePt t="65102" x="5743575" y="3186113"/>
          <p14:tracePt t="65110" x="5751513" y="3186113"/>
          <p14:tracePt t="65118" x="5751513" y="3195638"/>
          <p14:tracePt t="65135" x="5768975" y="3195638"/>
          <p14:tracePt t="65151" x="5776913" y="3195638"/>
          <p14:tracePt t="65167" x="5786438" y="3211513"/>
          <p14:tracePt t="65182" x="5802313" y="3211513"/>
          <p14:tracePt t="65190" x="5819775" y="3211513"/>
          <p14:tracePt t="65198" x="5837238" y="3211513"/>
          <p14:tracePt t="65206" x="5853113" y="3211513"/>
          <p14:tracePt t="65214" x="5862638" y="3211513"/>
          <p14:tracePt t="65222" x="5880100" y="3203575"/>
          <p14:tracePt t="65230" x="5905500" y="3186113"/>
          <p14:tracePt t="65238" x="5930900" y="3160713"/>
          <p14:tracePt t="65246" x="5938838" y="3160713"/>
          <p14:tracePt t="65254" x="5946775" y="3135313"/>
          <p14:tracePt t="65262" x="5964238" y="3119438"/>
          <p14:tracePt t="65270" x="5972175" y="3109913"/>
          <p14:tracePt t="65278" x="5981700" y="3094038"/>
          <p14:tracePt t="65286" x="6007100" y="3051175"/>
          <p14:tracePt t="65295" x="6015038" y="3016250"/>
          <p14:tracePt t="65302" x="6024563" y="3000375"/>
          <p14:tracePt t="65310" x="6024563" y="2965450"/>
          <p14:tracePt t="65318" x="6024563" y="2949575"/>
          <p14:tracePt t="65326" x="6040438" y="2914650"/>
          <p14:tracePt t="65335" x="6040438" y="2889250"/>
          <p14:tracePt t="65342" x="6040438" y="2855913"/>
          <p14:tracePt t="65352" x="6040438" y="2830513"/>
          <p14:tracePt t="65358" x="6040438" y="2805113"/>
          <p14:tracePt t="65367" x="6040438" y="2770188"/>
          <p14:tracePt t="65374" x="6040438" y="2736850"/>
          <p14:tracePt t="65382" x="6040438" y="2711450"/>
          <p14:tracePt t="65390" x="6040438" y="2676525"/>
          <p14:tracePt t="65398" x="6032500" y="2651125"/>
          <p14:tracePt t="65406" x="6024563" y="2608263"/>
          <p14:tracePt t="65414" x="5989638" y="2557463"/>
          <p14:tracePt t="65422" x="5972175" y="2506663"/>
          <p14:tracePt t="65430" x="5972175" y="2481263"/>
          <p14:tracePt t="65438" x="5956300" y="2447925"/>
          <p14:tracePt t="65446" x="5946775" y="2430463"/>
          <p14:tracePt t="65454" x="5938838" y="2397125"/>
          <p14:tracePt t="65462" x="5938838" y="2371725"/>
          <p14:tracePt t="65478" x="5938838" y="2354263"/>
          <p14:tracePt t="65486" x="5938838" y="2328863"/>
          <p14:tracePt t="65502" x="5938838" y="2319338"/>
          <p14:tracePt t="65510" x="5938838" y="2303463"/>
          <p14:tracePt t="65518" x="5938838" y="2286000"/>
          <p14:tracePt t="65542" x="5946775" y="2286000"/>
          <p14:tracePt t="65631" x="5956300" y="2286000"/>
          <p14:tracePt t="65654" x="5956300" y="2303463"/>
          <p14:tracePt t="65671" x="5956300" y="2319338"/>
          <p14:tracePt t="65678" x="5946775" y="2319338"/>
          <p14:tracePt t="65686" x="5946775" y="2328863"/>
          <p14:tracePt t="65694" x="5938838" y="2336800"/>
          <p14:tracePt t="65710" x="5938838" y="2354263"/>
          <p14:tracePt t="65734" x="5921375" y="2371725"/>
          <p14:tracePt t="65742" x="5913438" y="2379663"/>
          <p14:tracePt t="65752" x="5895975" y="2397125"/>
          <p14:tracePt t="65758" x="5888038" y="2405063"/>
          <p14:tracePt t="65767" x="5880100" y="2413000"/>
          <p14:tracePt t="65774" x="5862638" y="2413000"/>
          <p14:tracePt t="65782" x="5853113" y="2422525"/>
          <p14:tracePt t="65790" x="5837238" y="2430463"/>
          <p14:tracePt t="65958" x="5827713" y="2438400"/>
          <p14:tracePt t="66775" x="5845175" y="2438400"/>
          <p14:tracePt t="66799" x="5853113" y="2438400"/>
          <p14:tracePt t="66807" x="5870575" y="2438400"/>
          <p14:tracePt t="66822" x="5888038" y="2438400"/>
          <p14:tracePt t="66830" x="5895975" y="2438400"/>
          <p14:tracePt t="66838" x="5913438" y="2430463"/>
          <p14:tracePt t="66854" x="5938838" y="2430463"/>
          <p14:tracePt t="66862" x="5956300" y="2430463"/>
          <p14:tracePt t="66870" x="5972175" y="2422525"/>
          <p14:tracePt t="66878" x="5989638" y="2422525"/>
          <p14:tracePt t="66886" x="6024563" y="2422525"/>
          <p14:tracePt t="66894" x="6032500" y="2422525"/>
          <p14:tracePt t="66902" x="6065838" y="2422525"/>
          <p14:tracePt t="66910" x="6100763" y="2422525"/>
          <p14:tracePt t="66918" x="6126163" y="2422525"/>
          <p14:tracePt t="66935" x="6184900" y="2422525"/>
          <p14:tracePt t="66942" x="6227763" y="2422525"/>
          <p14:tracePt t="66951" x="6245225" y="2422525"/>
          <p14:tracePt t="66958" x="6278563" y="2422525"/>
          <p14:tracePt t="66967" x="6303963" y="2422525"/>
          <p14:tracePt t="66974" x="6338888" y="2422525"/>
          <p14:tracePt t="66982" x="6364288" y="2422525"/>
          <p14:tracePt t="66990" x="6405563" y="2422525"/>
          <p14:tracePt t="66998" x="6440488" y="2422525"/>
          <p14:tracePt t="67006" x="6508750" y="2422525"/>
          <p14:tracePt t="67014" x="6550025" y="2422525"/>
          <p14:tracePt t="67022" x="6592888" y="2422525"/>
          <p14:tracePt t="67030" x="6635750" y="2422525"/>
          <p14:tracePt t="67038" x="6669088" y="2422525"/>
          <p14:tracePt t="67046" x="6694488" y="2422525"/>
          <p14:tracePt t="67054" x="6711950" y="2422525"/>
          <p14:tracePt t="67070" x="6719888" y="2422525"/>
          <p14:tracePt t="67086" x="6729413" y="2422525"/>
          <p14:tracePt t="67103" x="6737350" y="2430463"/>
          <p14:tracePt t="67110" x="6745288" y="2430463"/>
          <p14:tracePt t="67126" x="6754813" y="2438400"/>
          <p14:tracePt t="67222" x="6745288" y="2438400"/>
          <p14:tracePt t="67230" x="6704013" y="2438400"/>
          <p14:tracePt t="67238" x="6661150" y="2438400"/>
          <p14:tracePt t="67246" x="6600825" y="2438400"/>
          <p14:tracePt t="67254" x="6516688" y="2438400"/>
          <p14:tracePt t="67262" x="6465888" y="2438400"/>
          <p14:tracePt t="67270" x="6405563" y="2438400"/>
          <p14:tracePt t="67278" x="6321425" y="2438400"/>
          <p14:tracePt t="67286" x="6245225" y="2438400"/>
          <p14:tracePt t="67294" x="6134100" y="2438400"/>
          <p14:tracePt t="67302" x="6032500" y="2447925"/>
          <p14:tracePt t="67310" x="5938838" y="2447925"/>
          <p14:tracePt t="67318" x="5819775" y="2473325"/>
          <p14:tracePt t="67326" x="5751513" y="2473325"/>
          <p14:tracePt t="67334" x="5667375" y="2473325"/>
          <p14:tracePt t="67343" x="5616575" y="2473325"/>
          <p14:tracePt t="67352" x="5591175" y="2473325"/>
          <p14:tracePt t="67359" x="5581650" y="2473325"/>
          <p14:tracePt t="67495" x="5591175" y="2473325"/>
          <p14:tracePt t="67503" x="5641975" y="2473325"/>
          <p14:tracePt t="67510" x="5700713" y="2481263"/>
          <p14:tracePt t="67519" x="5768975" y="2481263"/>
          <p14:tracePt t="67526" x="5853113" y="2481263"/>
          <p14:tracePt t="67535" x="5930900" y="2481263"/>
          <p14:tracePt t="67542" x="6015038" y="2481263"/>
          <p14:tracePt t="67551" x="6083300" y="2489200"/>
          <p14:tracePt t="67558" x="6167438" y="2489200"/>
          <p14:tracePt t="67567" x="6227763" y="2489200"/>
          <p14:tracePt t="67574" x="6303963" y="2489200"/>
          <p14:tracePt t="67582" x="6372225" y="2489200"/>
          <p14:tracePt t="67590" x="6430963" y="2498725"/>
          <p14:tracePt t="67598" x="6491288" y="2498725"/>
          <p14:tracePt t="67606" x="6534150" y="2516188"/>
          <p14:tracePt t="67614" x="6584950" y="2524125"/>
          <p14:tracePt t="67622" x="6643688" y="2541588"/>
          <p14:tracePt t="67630" x="6653213" y="2541588"/>
          <p14:tracePt t="67638" x="6661150" y="2541588"/>
          <p14:tracePt t="67646" x="6669088" y="2541588"/>
          <p14:tracePt t="67662" x="6678613" y="2557463"/>
          <p14:tracePt t="67694" x="6678613" y="2566988"/>
          <p14:tracePt t="67862" x="6678613" y="2582863"/>
          <p14:tracePt t="67870" x="6678613" y="2592388"/>
          <p14:tracePt t="67878" x="6661150" y="2592388"/>
          <p14:tracePt t="67886" x="6626225" y="2600325"/>
          <p14:tracePt t="67894" x="6600825" y="2600325"/>
          <p14:tracePt t="67902" x="6584950" y="2600325"/>
          <p14:tracePt t="67910" x="6559550" y="2600325"/>
          <p14:tracePt t="67926" x="6542088" y="2600325"/>
          <p14:tracePt t="67935" x="6516688" y="2608263"/>
          <p14:tracePt t="67942" x="6508750" y="2608263"/>
          <p14:tracePt t="68014" x="6499225" y="2608263"/>
          <p14:tracePt t="68022" x="6499225" y="2600325"/>
          <p14:tracePt t="68054" x="6499225" y="2592388"/>
          <p14:tracePt t="68078" x="6499225" y="2574925"/>
          <p14:tracePt t="68086" x="6508750" y="2557463"/>
          <p14:tracePt t="68094" x="6516688" y="2557463"/>
          <p14:tracePt t="68182" x="6524625" y="2557463"/>
          <p14:tracePt t="68199" x="6534150" y="2557463"/>
          <p14:tracePt t="68799" x="6542088" y="2557463"/>
          <p14:tracePt t="68815" x="6542088" y="2566988"/>
          <p14:tracePt t="68830" x="6524625" y="2566988"/>
          <p14:tracePt t="68838" x="6508750" y="2574925"/>
          <p14:tracePt t="68846" x="6491288" y="2582863"/>
          <p14:tracePt t="68854" x="6483350" y="2582863"/>
          <p14:tracePt t="68862" x="6473825" y="2582863"/>
          <p14:tracePt t="68870" x="6465888" y="2582863"/>
          <p14:tracePt t="69559" x="6448425" y="2582863"/>
          <p14:tracePt t="69567" x="6430963" y="2574925"/>
          <p14:tracePt t="69574" x="6415088" y="2549525"/>
          <p14:tracePt t="69590" x="6405563" y="2541588"/>
          <p14:tracePt t="69630" x="6389688" y="2541588"/>
          <p14:tracePt t="69638" x="6329363" y="2541588"/>
          <p14:tracePt t="69646" x="6261100" y="2541588"/>
          <p14:tracePt t="69654" x="6184900" y="2566988"/>
          <p14:tracePt t="69662" x="6126163" y="2582863"/>
          <p14:tracePt t="69670" x="6075363" y="2625725"/>
          <p14:tracePt t="69678" x="6049963" y="2651125"/>
          <p14:tracePt t="69686" x="6032500" y="2701925"/>
          <p14:tracePt t="69694" x="6015038" y="2762250"/>
          <p14:tracePt t="69702" x="6015038" y="2805113"/>
          <p14:tracePt t="69710" x="6015038" y="2846388"/>
          <p14:tracePt t="69718" x="6007100" y="2881313"/>
          <p14:tracePt t="69726" x="6007100" y="2897188"/>
          <p14:tracePt t="69734" x="5989638" y="2914650"/>
          <p14:tracePt t="69742" x="5964238" y="2922588"/>
          <p14:tracePt t="69751" x="5946775" y="2922588"/>
          <p14:tracePt t="69758" x="5905500" y="2922588"/>
          <p14:tracePt t="69767" x="5880100" y="2922588"/>
          <p14:tracePt t="69774" x="5862638" y="2922588"/>
          <p14:tracePt t="69782" x="5853113" y="2922588"/>
          <p14:tracePt t="69870" x="5819775" y="2932113"/>
          <p14:tracePt t="69878" x="5794375" y="2940050"/>
          <p14:tracePt t="69886" x="5786438" y="2940050"/>
          <p14:tracePt t="69894" x="5786438" y="2949575"/>
          <p14:tracePt t="69950" x="5776913" y="2949575"/>
          <p14:tracePt t="69958" x="5776913" y="2940050"/>
          <p14:tracePt t="69967" x="5776913" y="2932113"/>
          <p14:tracePt t="69974" x="5776913" y="2906713"/>
          <p14:tracePt t="69982" x="5776913" y="2897188"/>
          <p14:tracePt t="69990" x="5776913" y="2871788"/>
          <p14:tracePt t="69998" x="5776913" y="2863850"/>
          <p14:tracePt t="70006" x="5786438" y="2855913"/>
          <p14:tracePt t="70014" x="5802313" y="2838450"/>
          <p14:tracePt t="70022" x="5811838" y="2830513"/>
          <p14:tracePt t="70030" x="5827713" y="2820988"/>
          <p14:tracePt t="70038" x="5837238" y="2820988"/>
          <p14:tracePt t="70046" x="5862638" y="2813050"/>
          <p14:tracePt t="70054" x="5905500" y="2778125"/>
          <p14:tracePt t="70062" x="5913438" y="2778125"/>
          <p14:tracePt t="70070" x="5930900" y="2778125"/>
          <p14:tracePt t="70078" x="5938838" y="2778125"/>
          <p14:tracePt t="70094" x="5946775" y="2778125"/>
          <p14:tracePt t="70102" x="5964238" y="2778125"/>
          <p14:tracePt t="70110" x="5964238" y="2770188"/>
          <p14:tracePt t="70118" x="5981700" y="2762250"/>
          <p14:tracePt t="70126" x="5989638" y="2752725"/>
          <p14:tracePt t="70135" x="6007100" y="2744788"/>
          <p14:tracePt t="70142" x="6032500" y="2736850"/>
          <p14:tracePt t="70152" x="6057900" y="2719388"/>
          <p14:tracePt t="70158" x="6065838" y="2711450"/>
          <p14:tracePt t="70174" x="6065838" y="2686050"/>
          <p14:tracePt t="70182" x="6065838" y="2676525"/>
          <p14:tracePt t="70190" x="6065838" y="2668588"/>
          <p14:tracePt t="70198" x="6065838" y="2660650"/>
          <p14:tracePt t="70214" x="6065838" y="2651125"/>
          <p14:tracePt t="70262" x="6049963" y="2643188"/>
          <p14:tracePt t="70270" x="6040438" y="2643188"/>
          <p14:tracePt t="70278" x="6024563" y="2643188"/>
          <p14:tracePt t="70374" x="6015038" y="2643188"/>
          <p14:tracePt t="70399" x="6015038" y="2625725"/>
          <p14:tracePt t="70406" x="6015038" y="2617788"/>
          <p14:tracePt t="70422" x="6015038" y="2608263"/>
          <p14:tracePt t="70430" x="6015038" y="2600325"/>
          <p14:tracePt t="70438" x="6024563" y="2592388"/>
          <p14:tracePt t="70446" x="6032500" y="2592388"/>
          <p14:tracePt t="70454" x="6040438" y="2582863"/>
          <p14:tracePt t="70470" x="6049963" y="2574925"/>
          <p14:tracePt t="70526" x="6057900" y="2574925"/>
          <p14:tracePt t="70534" x="6057900" y="2566988"/>
          <p14:tracePt t="70558" x="6057900" y="2557463"/>
          <p14:tracePt t="70574" x="6057900" y="2549525"/>
          <p14:tracePt t="70590" x="6065838" y="2541588"/>
          <p14:tracePt t="70606" x="6083300" y="2524125"/>
          <p14:tracePt t="70614" x="6091238" y="2516188"/>
          <p14:tracePt t="70654" x="6091238" y="2498725"/>
          <p14:tracePt t="70670" x="6091238" y="2489200"/>
          <p14:tracePt t="70694" x="6108700" y="2481263"/>
          <p14:tracePt t="70734" x="6116638" y="2473325"/>
          <p14:tracePt t="70751" x="6116638" y="2463800"/>
          <p14:tracePt t="70758" x="6126163" y="2463800"/>
          <p14:tracePt t="70768" x="6142038" y="2447925"/>
          <p14:tracePt t="70774" x="6159500" y="2438400"/>
          <p14:tracePt t="70782" x="6176963" y="2438400"/>
          <p14:tracePt t="70790" x="6202363" y="2422525"/>
          <p14:tracePt t="70806" x="6210300" y="2422525"/>
          <p14:tracePt t="70862" x="6219825" y="2422525"/>
          <p14:tracePt t="70870" x="6227763" y="2422525"/>
          <p14:tracePt t="70878" x="6245225" y="2422525"/>
          <p14:tracePt t="70886" x="6261100" y="2422525"/>
          <p14:tracePt t="70894" x="6278563" y="2422525"/>
          <p14:tracePt t="70902" x="6286500" y="2430463"/>
          <p14:tracePt t="71303" x="6278563" y="2430463"/>
          <p14:tracePt t="71320" x="6270625" y="2430463"/>
          <p14:tracePt t="71335" x="6261100" y="2430463"/>
          <p14:tracePt t="71366" x="6253163" y="2422525"/>
          <p14:tracePt t="71382" x="6245225" y="2405063"/>
          <p14:tracePt t="71390" x="6235700" y="2397125"/>
          <p14:tracePt t="71406" x="6235700" y="2387600"/>
          <p14:tracePt t="71414" x="6227763" y="2371725"/>
          <p14:tracePt t="71430" x="6227763" y="2362200"/>
          <p14:tracePt t="71438" x="6219825" y="2362200"/>
          <p14:tracePt t="71446" x="6210300" y="2354263"/>
          <p14:tracePt t="71454" x="6210300" y="2344738"/>
          <p14:tracePt t="71462" x="6194425" y="2344738"/>
          <p14:tracePt t="71518" x="6184900" y="2336800"/>
          <p14:tracePt t="71687" x="6184900" y="2354263"/>
          <p14:tracePt t="71695" x="6184900" y="2387600"/>
          <p14:tracePt t="71702" x="6176963" y="2413000"/>
          <p14:tracePt t="71710" x="6176963" y="2438400"/>
          <p14:tracePt t="71718" x="6176963" y="2473325"/>
          <p14:tracePt t="71726" x="6167438" y="2498725"/>
          <p14:tracePt t="71734" x="6159500" y="2516188"/>
          <p14:tracePt t="71742" x="6151563" y="2549525"/>
          <p14:tracePt t="71751" x="6151563" y="2566988"/>
          <p14:tracePt t="71758" x="6151563" y="2608263"/>
          <p14:tracePt t="71767" x="6151563" y="2643188"/>
          <p14:tracePt t="71774" x="6151563" y="2668588"/>
          <p14:tracePt t="71782" x="6151563" y="2686050"/>
          <p14:tracePt t="71790" x="6151563" y="2719388"/>
          <p14:tracePt t="71798" x="6151563" y="2744788"/>
          <p14:tracePt t="71806" x="6151563" y="2778125"/>
          <p14:tracePt t="71814" x="6151563" y="2795588"/>
          <p14:tracePt t="71822" x="6151563" y="2830513"/>
          <p14:tracePt t="71830" x="6151563" y="2838450"/>
          <p14:tracePt t="71838" x="6151563" y="2855913"/>
          <p14:tracePt t="71846" x="6151563" y="2863850"/>
          <p14:tracePt t="71870" x="6159500" y="2871788"/>
          <p14:tracePt t="72031" x="6159500" y="2863850"/>
          <p14:tracePt t="72054" x="6159500" y="2855913"/>
          <p14:tracePt t="72303" x="6176963" y="2830513"/>
          <p14:tracePt t="72311" x="6184900" y="2820988"/>
          <p14:tracePt t="72318" x="6194425" y="2813050"/>
          <p14:tracePt t="72334" x="6202363" y="2795588"/>
          <p14:tracePt t="72342" x="6219825" y="2778125"/>
          <p14:tracePt t="72358" x="6235700" y="2762250"/>
          <p14:tracePt t="72374" x="6245225" y="2762250"/>
          <p14:tracePt t="72446" x="6253163" y="2762250"/>
          <p14:tracePt t="72462" x="6261100" y="2762250"/>
          <p14:tracePt t="72470" x="6278563" y="2762250"/>
          <p14:tracePt t="72478" x="6286500" y="2762250"/>
          <p14:tracePt t="72494" x="6303963" y="2762250"/>
          <p14:tracePt t="72502" x="6311900" y="2762250"/>
          <p14:tracePt t="72574" x="6321425" y="2762250"/>
          <p14:tracePt t="72614" x="6329363" y="2762250"/>
          <p14:tracePt t="72638" x="6338888" y="2770188"/>
          <p14:tracePt t="72654" x="6338888" y="2787650"/>
          <p14:tracePt t="72662" x="6338888" y="2805113"/>
          <p14:tracePt t="72670" x="6338888" y="2820988"/>
          <p14:tracePt t="72702" x="6338888" y="2830513"/>
          <p14:tracePt t="72750" x="6321425" y="2820988"/>
          <p14:tracePt t="72758" x="6311900" y="2813050"/>
          <p14:tracePt t="72768" x="6311900" y="2805113"/>
          <p14:tracePt t="72774" x="6311900" y="2795588"/>
          <p14:tracePt t="72822" x="6311900" y="2787650"/>
          <p14:tracePt t="74175" x="6311900" y="2778125"/>
          <p14:tracePt t="74183" x="6329363" y="2762250"/>
          <p14:tracePt t="74190" x="6380163" y="2727325"/>
          <p14:tracePt t="74199" x="6397625" y="2701925"/>
          <p14:tracePt t="74206" x="6405563" y="2701925"/>
          <p14:tracePt t="74214" x="6405563" y="2693988"/>
          <p14:tracePt t="74222" x="6405563" y="2676525"/>
          <p14:tracePt t="74230" x="6415088" y="2633663"/>
          <p14:tracePt t="74238" x="6415088" y="2592388"/>
          <p14:tracePt t="74246" x="6415088" y="2566988"/>
          <p14:tracePt t="74254" x="6423025" y="2549525"/>
          <p14:tracePt t="74262" x="6440488" y="2498725"/>
          <p14:tracePt t="74270" x="6456363" y="2473325"/>
          <p14:tracePt t="74278" x="6465888" y="2463800"/>
          <p14:tracePt t="74286" x="6491288" y="2430463"/>
          <p14:tracePt t="74294" x="6499225" y="2397125"/>
          <p14:tracePt t="74302" x="6508750" y="2362200"/>
          <p14:tracePt t="74310" x="6508750" y="2336800"/>
          <p14:tracePt t="74318" x="6508750" y="2311400"/>
          <p14:tracePt t="74326" x="6508750" y="2286000"/>
          <p14:tracePt t="74334" x="6508750" y="2268538"/>
          <p14:tracePt t="74342" x="6491288" y="2243138"/>
          <p14:tracePt t="74351" x="6483350" y="2235200"/>
          <p14:tracePt t="74358" x="6483350" y="2227263"/>
          <p14:tracePt t="74367" x="6483350" y="2209800"/>
          <p14:tracePt t="74374" x="6473825" y="2200275"/>
          <p14:tracePt t="74382" x="6473825" y="2192338"/>
          <p14:tracePt t="74390" x="6473825" y="2184400"/>
          <p14:tracePt t="74398" x="6473825" y="2174875"/>
          <p14:tracePt t="74406" x="6473825" y="2166938"/>
          <p14:tracePt t="74502" x="6473825" y="2159000"/>
          <p14:tracePt t="74607" x="6473825" y="2166938"/>
          <p14:tracePt t="74615" x="6473825" y="2184400"/>
          <p14:tracePt t="74622" x="6456363" y="2227263"/>
          <p14:tracePt t="74630" x="6456363" y="2252663"/>
          <p14:tracePt t="74638" x="6448425" y="2260600"/>
          <p14:tracePt t="74646" x="6448425" y="2278063"/>
          <p14:tracePt t="74662" x="6440488" y="2286000"/>
          <p14:tracePt t="74718" x="6440488" y="2293938"/>
          <p14:tracePt t="74800" x="6448425" y="2293938"/>
          <p14:tracePt t="74942" x="6448425" y="2286000"/>
          <p14:tracePt t="74952" x="6440488" y="2278063"/>
          <p14:tracePt t="74958" x="6440488" y="2260600"/>
          <p14:tracePt t="74968" x="6430963" y="2252663"/>
          <p14:tracePt t="74974" x="6430963" y="2243138"/>
          <p14:tracePt t="74982" x="6415088" y="2227263"/>
          <p14:tracePt t="74990" x="6415088" y="2217738"/>
          <p14:tracePt t="74998" x="6415088" y="2209800"/>
          <p14:tracePt t="75006" x="6405563" y="2192338"/>
          <p14:tracePt t="75014" x="6397625" y="2174875"/>
          <p14:tracePt t="75022" x="6397625" y="2159000"/>
          <p14:tracePt t="75030" x="6380163" y="2149475"/>
          <p14:tracePt t="75046" x="6380163" y="2141538"/>
          <p14:tracePt t="75054" x="6372225" y="2124075"/>
          <p14:tracePt t="75070" x="6372225" y="2116138"/>
          <p14:tracePt t="75086" x="6372225" y="2108200"/>
          <p14:tracePt t="75094" x="6364288" y="2098675"/>
          <p14:tracePt t="75142" x="6364288" y="2090738"/>
          <p14:tracePt t="75166" x="6346825" y="2073275"/>
          <p14:tracePt t="75190" x="6346825" y="2065338"/>
          <p14:tracePt t="75206" x="6346825" y="2055813"/>
          <p14:tracePt t="75238" x="6346825" y="2047875"/>
          <p14:tracePt t="75254" x="6346825" y="2022475"/>
          <p14:tracePt t="75262" x="6346825" y="2014538"/>
          <p14:tracePt t="75270" x="6346825" y="1997075"/>
          <p14:tracePt t="75278" x="6338888" y="1979613"/>
          <p14:tracePt t="75294" x="6338888" y="1954213"/>
          <p14:tracePt t="75302" x="6329363" y="1946275"/>
          <p14:tracePt t="75310" x="6329363" y="1928813"/>
          <p14:tracePt t="75318" x="6329363" y="1920875"/>
          <p14:tracePt t="75326" x="6329363" y="1911350"/>
          <p14:tracePt t="75335" x="6321425" y="1903413"/>
          <p14:tracePt t="75342" x="6321425" y="1885950"/>
          <p14:tracePt t="75352" x="6311900" y="1885950"/>
          <p14:tracePt t="75358" x="6311900" y="1878013"/>
          <p14:tracePt t="75367" x="6311900" y="1870075"/>
          <p14:tracePt t="75374" x="6303963" y="1860550"/>
          <p14:tracePt t="75382" x="6303963" y="1852613"/>
          <p14:tracePt t="75390" x="6303963" y="1844675"/>
          <p14:tracePt t="75398" x="6303963" y="1835150"/>
          <p14:tracePt t="75406" x="6303963" y="1827213"/>
          <p14:tracePt t="75414" x="6296025" y="1819275"/>
          <p14:tracePt t="75422" x="6296025" y="1801813"/>
          <p14:tracePt t="75430" x="6296025" y="1793875"/>
          <p14:tracePt t="75438" x="6296025" y="1784350"/>
          <p14:tracePt t="75446" x="6296025" y="1766888"/>
          <p14:tracePt t="75454" x="6286500" y="1751013"/>
          <p14:tracePt t="75478" x="6278563" y="1725613"/>
          <p14:tracePt t="75494" x="6278563" y="1708150"/>
          <p14:tracePt t="75502" x="6278563" y="1690688"/>
          <p14:tracePt t="75510" x="6270625" y="1690688"/>
          <p14:tracePt t="75519" x="6270625" y="1665288"/>
          <p14:tracePt t="75535" x="6270625" y="1657350"/>
          <p14:tracePt t="75542" x="6270625" y="1649413"/>
          <p14:tracePt t="75552" x="6270625" y="1639888"/>
          <p14:tracePt t="75558" x="6270625" y="1631950"/>
          <p14:tracePt t="75574" x="6270625" y="1622425"/>
          <p14:tracePt t="75590" x="6270625" y="1606550"/>
          <p14:tracePt t="75598" x="6270625" y="1597025"/>
          <p14:tracePt t="75630" x="6270625" y="1589088"/>
          <p14:tracePt t="75654" x="6270625" y="1571625"/>
          <p14:tracePt t="75839" x="6270625" y="1597025"/>
          <p14:tracePt t="75855" x="6270625" y="1622425"/>
          <p14:tracePt t="75870" x="6270625" y="1631950"/>
          <p14:tracePt t="75878" x="6270625" y="1649413"/>
          <p14:tracePt t="75886" x="6270625" y="1665288"/>
          <p14:tracePt t="75894" x="6270625" y="1674813"/>
          <p14:tracePt t="75902" x="6270625" y="1700213"/>
          <p14:tracePt t="75910" x="6270625" y="1708150"/>
          <p14:tracePt t="75918" x="6270625" y="1725613"/>
          <p14:tracePt t="75926" x="6270625" y="1733550"/>
          <p14:tracePt t="75935" x="6270625" y="1751013"/>
          <p14:tracePt t="75942" x="6270625" y="1766888"/>
          <p14:tracePt t="75952" x="6270625" y="1776413"/>
          <p14:tracePt t="75958" x="6270625" y="1793875"/>
          <p14:tracePt t="75967" x="6270625" y="1809750"/>
          <p14:tracePt t="75974" x="6270625" y="1819275"/>
          <p14:tracePt t="75982" x="6270625" y="1835150"/>
          <p14:tracePt t="75990" x="6270625" y="1844675"/>
          <p14:tracePt t="75998" x="6270625" y="1860550"/>
          <p14:tracePt t="76006" x="6270625" y="1870075"/>
          <p14:tracePt t="76014" x="6270625" y="1885950"/>
          <p14:tracePt t="76022" x="6270625" y="1895475"/>
          <p14:tracePt t="76038" x="6270625" y="1903413"/>
          <p14:tracePt t="76046" x="6270625" y="1920875"/>
          <p14:tracePt t="76054" x="6270625" y="1928813"/>
          <p14:tracePt t="76062" x="6270625" y="1938338"/>
          <p14:tracePt t="76070" x="6270625" y="1954213"/>
          <p14:tracePt t="76078" x="6278563" y="1963738"/>
          <p14:tracePt t="76086" x="6286500" y="1971675"/>
          <p14:tracePt t="76094" x="6286500" y="1989138"/>
          <p14:tracePt t="76102" x="6286500" y="1997075"/>
          <p14:tracePt t="76110" x="6286500" y="2005013"/>
          <p14:tracePt t="76119" x="6286500" y="2022475"/>
          <p14:tracePt t="76126" x="6296025" y="2039938"/>
          <p14:tracePt t="76136" x="6296025" y="2065338"/>
          <p14:tracePt t="76142" x="6296025" y="2073275"/>
          <p14:tracePt t="76152" x="6303963" y="2108200"/>
          <p14:tracePt t="76158" x="6311900" y="2116138"/>
          <p14:tracePt t="76167" x="6321425" y="2133600"/>
          <p14:tracePt t="76174" x="6329363" y="2166938"/>
          <p14:tracePt t="76182" x="6329363" y="2184400"/>
          <p14:tracePt t="76190" x="6338888" y="2200275"/>
          <p14:tracePt t="76198" x="6338888" y="2217738"/>
          <p14:tracePt t="76206" x="6346825" y="2243138"/>
          <p14:tracePt t="76214" x="6346825" y="2252663"/>
          <p14:tracePt t="76222" x="6346825" y="2260600"/>
          <p14:tracePt t="76230" x="6346825" y="2278063"/>
          <p14:tracePt t="76246" x="6354763" y="2286000"/>
          <p14:tracePt t="76254" x="6354763" y="2293938"/>
          <p14:tracePt t="76270" x="6364288" y="2303463"/>
          <p14:tracePt t="76294" x="6364288" y="2311400"/>
          <p14:tracePt t="76326" x="6372225" y="2319338"/>
          <p14:tracePt t="76759" x="6372225" y="2311400"/>
          <p14:tracePt t="77926" x="6364288" y="2311400"/>
          <p14:tracePt t="77942" x="6354763" y="2311400"/>
          <p14:tracePt t="77958" x="6354763" y="2319338"/>
          <p14:tracePt t="77974" x="6346825" y="2328863"/>
          <p14:tracePt t="78054" x="6346825" y="2336800"/>
          <p14:tracePt t="78062" x="6346825" y="2344738"/>
          <p14:tracePt t="78078" x="6346825" y="2354263"/>
          <p14:tracePt t="78094" x="6346825" y="2371725"/>
          <p14:tracePt t="78110" x="6354763" y="2387600"/>
          <p14:tracePt t="78118" x="6354763" y="2397125"/>
          <p14:tracePt t="78126" x="6372225" y="2405063"/>
          <p14:tracePt t="78134" x="6405563" y="2422525"/>
          <p14:tracePt t="78142" x="6456363" y="2455863"/>
          <p14:tracePt t="78151" x="6516688" y="2489200"/>
          <p14:tracePt t="78158" x="6610350" y="2516188"/>
          <p14:tracePt t="78168" x="6711950" y="2566988"/>
          <p14:tracePt t="78174" x="6788150" y="2600325"/>
          <p14:tracePt t="78182" x="6889750" y="2633663"/>
          <p14:tracePt t="78190" x="7008813" y="2676525"/>
          <p14:tracePt t="78198" x="7102475" y="2693988"/>
          <p14:tracePt t="78206" x="7204075" y="2711450"/>
          <p14:tracePt t="78214" x="7289800" y="2711450"/>
          <p14:tracePt t="78222" x="7391400" y="2711450"/>
          <p14:tracePt t="78230" x="7477125" y="2711450"/>
          <p14:tracePt t="78238" x="7545388" y="2711450"/>
          <p14:tracePt t="78246" x="7637463" y="2711450"/>
          <p14:tracePt t="78254" x="7688263" y="2711450"/>
          <p14:tracePt t="78262" x="7756525" y="2736850"/>
          <p14:tracePt t="78270" x="7816850" y="2744788"/>
          <p14:tracePt t="78278" x="7900988" y="2762250"/>
          <p14:tracePt t="78286" x="7986713" y="2795588"/>
          <p14:tracePt t="78294" x="8105775" y="2820988"/>
          <p14:tracePt t="78302" x="8250238" y="2871788"/>
          <p14:tracePt t="78310" x="8402638" y="2922588"/>
          <p14:tracePt t="78318" x="8547100" y="2949575"/>
          <p14:tracePt t="78326" x="8674100" y="2990850"/>
          <p14:tracePt t="78334" x="8793163" y="3025775"/>
          <p14:tracePt t="78342" x="8894763" y="3051175"/>
          <p14:tracePt t="78351" x="8963025" y="3059113"/>
          <p14:tracePt t="78358" x="9039225" y="3084513"/>
          <p14:tracePt t="78367" x="9099550" y="3094038"/>
          <p14:tracePt t="78374" x="9150350" y="3109913"/>
          <p14:tracePt t="78382" x="9209088" y="3127375"/>
          <p14:tracePt t="78390" x="9261475" y="3152775"/>
          <p14:tracePt t="78398" x="9312275" y="3152775"/>
          <p14:tracePt t="78406" x="9371013" y="3160713"/>
          <p14:tracePt t="78414" x="9421813" y="3178175"/>
          <p14:tracePt t="78422" x="9464675" y="3178175"/>
          <p14:tracePt t="78430" x="9515475" y="3186113"/>
          <p14:tracePt t="78438" x="9523413" y="3186113"/>
          <p14:tracePt t="78446" x="9540875" y="3186113"/>
          <p14:tracePt t="78454" x="9550400" y="3195638"/>
          <p14:tracePt t="78462" x="9558338" y="3195638"/>
          <p14:tracePt t="78470" x="9566275" y="3195638"/>
          <p14:tracePt t="78486" x="9583738" y="3203575"/>
          <p14:tracePt t="78494" x="9601200" y="3203575"/>
          <p14:tracePt t="78502" x="9609138" y="3203575"/>
          <p14:tracePt t="78510" x="9642475" y="3228975"/>
          <p14:tracePt t="78518" x="9652000" y="3228975"/>
          <p14:tracePt t="78526" x="9667875" y="3238500"/>
          <p14:tracePt t="78534" x="9685338" y="3238500"/>
          <p14:tracePt t="78542" x="9702800" y="3238500"/>
          <p14:tracePt t="78623" x="9710738" y="3238500"/>
          <p14:tracePt t="78639" x="9728200" y="3254375"/>
          <p14:tracePt t="78662" x="9736138" y="3271838"/>
          <p14:tracePt t="78702" x="9736138" y="3279775"/>
          <p14:tracePt t="78710" x="9736138" y="3289300"/>
          <p14:tracePt t="78726" x="9736138" y="3297238"/>
          <p14:tracePt t="78734" x="9736138" y="3314700"/>
          <p14:tracePt t="78751" x="9736138" y="3322638"/>
          <p14:tracePt t="78758" x="9736138" y="3340100"/>
          <p14:tracePt t="78768" x="9736138" y="3348038"/>
          <p14:tracePt t="78774" x="9736138" y="3355975"/>
          <p14:tracePt t="78782" x="9736138" y="3365500"/>
          <p14:tracePt t="78790" x="9728200" y="3373438"/>
          <p14:tracePt t="78799" x="9720263" y="3382963"/>
          <p14:tracePt t="78814" x="9710738" y="3390900"/>
          <p14:tracePt t="78887" x="9702800" y="3382963"/>
          <p14:tracePt t="78903" x="9694863" y="3373438"/>
          <p14:tracePt t="78926" x="9677400" y="3355975"/>
          <p14:tracePt t="78934" x="9667875" y="3340100"/>
          <p14:tracePt t="78942" x="9659938" y="3314700"/>
          <p14:tracePt t="78951" x="9642475" y="3305175"/>
          <p14:tracePt t="78958" x="9626600" y="3289300"/>
          <p14:tracePt t="78967" x="9617075" y="3271838"/>
          <p14:tracePt t="78974" x="9591675" y="3238500"/>
          <p14:tracePt t="78982" x="9591675" y="3228975"/>
          <p14:tracePt t="78990" x="9575800" y="3221038"/>
          <p14:tracePt t="78998" x="9566275" y="3195638"/>
          <p14:tracePt t="79006" x="9550400" y="3170238"/>
          <p14:tracePt t="79014" x="9540875" y="3152775"/>
          <p14:tracePt t="79022" x="9532938" y="3144838"/>
          <p14:tracePt t="79030" x="9515475" y="3127375"/>
          <p14:tracePt t="79038" x="9507538" y="3119438"/>
          <p14:tracePt t="79046" x="9490075" y="3101975"/>
          <p14:tracePt t="79054" x="9472613" y="3084513"/>
          <p14:tracePt t="79062" x="9456738" y="3076575"/>
          <p14:tracePt t="79070" x="9439275" y="3059113"/>
          <p14:tracePt t="79078" x="9421813" y="3041650"/>
          <p14:tracePt t="79086" x="9413875" y="3033713"/>
          <p14:tracePt t="79094" x="9396413" y="3016250"/>
          <p14:tracePt t="79102" x="9380538" y="3000375"/>
          <p14:tracePt t="79110" x="9363075" y="2982913"/>
          <p14:tracePt t="79118" x="9353550" y="2974975"/>
          <p14:tracePt t="79126" x="9337675" y="2949575"/>
          <p14:tracePt t="79135" x="9320213" y="2932113"/>
          <p14:tracePt t="79142" x="9302750" y="2914650"/>
          <p14:tracePt t="79151" x="9294813" y="2889250"/>
          <p14:tracePt t="79158" x="9286875" y="2881313"/>
          <p14:tracePt t="79167" x="9286875" y="2863850"/>
          <p14:tracePt t="79174" x="9286875" y="2855913"/>
          <p14:tracePt t="79182" x="9269413" y="2838450"/>
          <p14:tracePt t="79190" x="9269413" y="2820988"/>
          <p14:tracePt t="79198" x="9261475" y="2813050"/>
          <p14:tracePt t="79206" x="9251950" y="2795588"/>
          <p14:tracePt t="79214" x="9244013" y="2778125"/>
          <p14:tracePt t="79222" x="9244013" y="2770188"/>
          <p14:tracePt t="79230" x="9244013" y="2752725"/>
          <p14:tracePt t="79238" x="9236075" y="2744788"/>
          <p14:tracePt t="79246" x="9226550" y="2744788"/>
          <p14:tracePt t="79254" x="9226550" y="2736850"/>
          <p14:tracePt t="79270" x="9218613" y="2727325"/>
          <p14:tracePt t="79302" x="9218613" y="2719388"/>
          <p14:tracePt t="79358" x="9209088" y="2719388"/>
          <p14:tracePt t="79463" x="9209088" y="2727325"/>
          <p14:tracePt t="79471" x="9218613" y="2752725"/>
          <p14:tracePt t="79478" x="9218613" y="2770188"/>
          <p14:tracePt t="79486" x="9226550" y="2795588"/>
          <p14:tracePt t="79494" x="9236075" y="2830513"/>
          <p14:tracePt t="79502" x="9244013" y="2855913"/>
          <p14:tracePt t="79510" x="9244013" y="2881313"/>
          <p14:tracePt t="79518" x="9261475" y="2914650"/>
          <p14:tracePt t="79526" x="9269413" y="2932113"/>
          <p14:tracePt t="79535" x="9277350" y="2965450"/>
          <p14:tracePt t="79542" x="9286875" y="3000375"/>
          <p14:tracePt t="79551" x="9286875" y="3008313"/>
          <p14:tracePt t="79558" x="9286875" y="3051175"/>
          <p14:tracePt t="79568" x="9294813" y="3084513"/>
          <p14:tracePt t="79574" x="9312275" y="3119438"/>
          <p14:tracePt t="79582" x="9320213" y="3135313"/>
          <p14:tracePt t="79590" x="9328150" y="3160713"/>
          <p14:tracePt t="79598" x="9337675" y="3170238"/>
          <p14:tracePt t="79606" x="9345613" y="3195638"/>
          <p14:tracePt t="79614" x="9345613" y="3203575"/>
          <p14:tracePt t="79622" x="9353550" y="3211513"/>
          <p14:tracePt t="79630" x="9353550" y="3228975"/>
          <p14:tracePt t="79638" x="9363075" y="3263900"/>
          <p14:tracePt t="79646" x="9363075" y="3271838"/>
          <p14:tracePt t="79654" x="9363075" y="3279775"/>
          <p14:tracePt t="79662" x="9363075" y="3305175"/>
          <p14:tracePt t="79678" x="9363075" y="3314700"/>
          <p14:tracePt t="79686" x="9363075" y="3340100"/>
          <p14:tracePt t="79702" x="9363075" y="3348038"/>
          <p14:tracePt t="79710" x="9363075" y="3365500"/>
          <p14:tracePt t="79718" x="9363075" y="3382963"/>
          <p14:tracePt t="79726" x="9363075" y="3408363"/>
          <p14:tracePt t="79734" x="9363075" y="3416300"/>
          <p14:tracePt t="79742" x="9363075" y="3441700"/>
          <p14:tracePt t="79752" x="9363075" y="3459163"/>
          <p14:tracePt t="79758" x="9363075" y="3467100"/>
          <p14:tracePt t="79767" x="9363075" y="3484563"/>
          <p14:tracePt t="79782" x="9363075" y="3509963"/>
          <p14:tracePt t="79790" x="9363075" y="3517900"/>
          <p14:tracePt t="79806" x="9363075" y="3535363"/>
          <p14:tracePt t="79822" x="9363075" y="3543300"/>
          <p14:tracePt t="79838" x="9371013" y="3552825"/>
          <p14:tracePt t="79846" x="9380538" y="3568700"/>
          <p14:tracePt t="79854" x="9388475" y="3586163"/>
          <p14:tracePt t="79862" x="9396413" y="3594100"/>
          <p14:tracePt t="79870" x="9405938" y="3603625"/>
          <p14:tracePt t="79878" x="9421813" y="3629025"/>
          <p14:tracePt t="79886" x="9439275" y="3646488"/>
          <p14:tracePt t="79894" x="9447213" y="3671888"/>
          <p14:tracePt t="79902" x="9472613" y="3697288"/>
          <p14:tracePt t="79920" x="9507538" y="3722688"/>
          <p14:tracePt t="79926" x="9507538" y="3730625"/>
          <p14:tracePt t="79935" x="9515475" y="3730625"/>
          <p14:tracePt t="79942" x="9523413" y="3738563"/>
          <p14:tracePt t="79958" x="9532938" y="3756025"/>
          <p14:tracePt t="79974" x="9540875" y="3756025"/>
          <p14:tracePt t="79990" x="9558338" y="3756025"/>
          <p14:tracePt t="79998" x="9558338" y="3763963"/>
          <p14:tracePt t="80006" x="9575800" y="3773488"/>
          <p14:tracePt t="80022" x="9601200" y="3781425"/>
          <p14:tracePt t="80078" x="9609138" y="3781425"/>
          <p14:tracePt t="80086" x="9609138" y="3763963"/>
          <p14:tracePt t="80094" x="9617075" y="3756025"/>
          <p14:tracePt t="80102" x="9642475" y="3722688"/>
          <p14:tracePt t="80110" x="9642475" y="3713163"/>
          <p14:tracePt t="80118" x="9652000" y="3679825"/>
          <p14:tracePt t="80126" x="9652000" y="3671888"/>
          <p14:tracePt t="80135" x="9652000" y="3646488"/>
          <p14:tracePt t="80142" x="9659938" y="3636963"/>
          <p14:tracePt t="80152" x="9677400" y="3603625"/>
          <p14:tracePt t="80158" x="9685338" y="3578225"/>
          <p14:tracePt t="80167" x="9685338" y="3560763"/>
          <p14:tracePt t="80174" x="9685338" y="3543300"/>
          <p14:tracePt t="80182" x="9685338" y="3535363"/>
          <p14:tracePt t="80190" x="9685338" y="3527425"/>
          <p14:tracePt t="80206" x="9685338" y="3517900"/>
          <p14:tracePt t="80238" x="9685338" y="3509963"/>
          <p14:tracePt t="80254" x="9685338" y="3502025"/>
          <p14:tracePt t="80270" x="9702800" y="3502025"/>
          <p14:tracePt t="80278" x="9728200" y="3509963"/>
          <p14:tracePt t="80286" x="9786938" y="3509963"/>
          <p14:tracePt t="80294" x="9864725" y="3509963"/>
          <p14:tracePt t="80302" x="9974263" y="3509963"/>
          <p14:tracePt t="80310" x="10085388" y="3509963"/>
          <p14:tracePt t="80318" x="10204450" y="3467100"/>
          <p14:tracePt t="80326" x="10323513" y="3398838"/>
          <p14:tracePt t="80335" x="10425113" y="3355975"/>
          <p14:tracePt t="80342" x="10526713" y="3297238"/>
          <p14:tracePt t="80352" x="10594975" y="3228975"/>
          <p14:tracePt t="80358" x="10663238" y="3186113"/>
          <p14:tracePt t="80368" x="10721975" y="3135313"/>
          <p14:tracePt t="80374" x="10815638" y="3076575"/>
          <p14:tracePt t="80383" x="10909300" y="3016250"/>
          <p14:tracePt t="80390" x="10968038" y="2974975"/>
          <p14:tracePt t="80398" x="11044238" y="2932113"/>
          <p14:tracePt t="80406" x="11096625" y="2897188"/>
          <p14:tracePt t="80414" x="11137900" y="2863850"/>
          <p14:tracePt t="80422" x="11163300" y="2838450"/>
          <p14:tracePt t="80430" x="11188700" y="2805113"/>
          <p14:tracePt t="80438" x="11198225" y="2778125"/>
          <p14:tracePt t="80446" x="11198225" y="2752725"/>
          <p14:tracePt t="80454" x="11198225" y="2719388"/>
          <p14:tracePt t="80462" x="11198225" y="2711450"/>
          <p14:tracePt t="80470" x="11198225" y="2701925"/>
          <p14:tracePt t="80478" x="11198225" y="2676525"/>
          <p14:tracePt t="80486" x="11188700" y="2651125"/>
          <p14:tracePt t="80494" x="11163300" y="2625725"/>
          <p14:tracePt t="80502" x="11137900" y="2600325"/>
          <p14:tracePt t="80510" x="11112500" y="2582863"/>
          <p14:tracePt t="80518" x="11096625" y="2566988"/>
          <p14:tracePt t="80526" x="11071225" y="2557463"/>
          <p14:tracePt t="80535" x="11053763" y="2549525"/>
          <p14:tracePt t="80558" x="11036300" y="2549525"/>
          <p14:tracePt t="80574" x="11028363" y="2541588"/>
          <p14:tracePt t="80598" x="11002963" y="2541588"/>
          <p14:tracePt t="80606" x="10993438" y="2541588"/>
          <p14:tracePt t="80614" x="10985500" y="2541588"/>
          <p14:tracePt t="80622" x="10960100" y="2541588"/>
          <p14:tracePt t="80630" x="10952163" y="2541588"/>
          <p14:tracePt t="80638" x="10926763" y="2541588"/>
          <p14:tracePt t="80646" x="10909300" y="2541588"/>
          <p14:tracePt t="80654" x="10883900" y="2541588"/>
          <p14:tracePt t="80662" x="10833100" y="2557463"/>
          <p14:tracePt t="80670" x="10815638" y="2574925"/>
          <p14:tracePt t="80678" x="10782300" y="2608263"/>
          <p14:tracePt t="80686" x="10756900" y="2651125"/>
          <p14:tracePt t="80694" x="10739438" y="2693988"/>
          <p14:tracePt t="80702" x="10704513" y="2744788"/>
          <p14:tracePt t="80710" x="10679113" y="2795588"/>
          <p14:tracePt t="80718" x="10637838" y="2830513"/>
          <p14:tracePt t="80726" x="10594975" y="2897188"/>
          <p14:tracePt t="80735" x="10552113" y="2974975"/>
          <p14:tracePt t="80742" x="10526713" y="3051175"/>
          <p14:tracePt t="80751" x="10526713" y="3094038"/>
          <p14:tracePt t="80758" x="10526713" y="3152775"/>
          <p14:tracePt t="80767" x="10526713" y="3203575"/>
          <p14:tracePt t="80774" x="10526713" y="3279775"/>
          <p14:tracePt t="80782" x="10526713" y="3348038"/>
          <p14:tracePt t="80790" x="10544175" y="3408363"/>
          <p14:tracePt t="80798" x="10552113" y="3502025"/>
          <p14:tracePt t="80806" x="10560050" y="3560763"/>
          <p14:tracePt t="80814" x="10569575" y="3619500"/>
          <p14:tracePt t="80822" x="10569575" y="3662363"/>
          <p14:tracePt t="80830" x="10569575" y="3697288"/>
          <p14:tracePt t="80838" x="10569575" y="3705225"/>
          <p14:tracePt t="80846" x="10569575" y="3730625"/>
          <p14:tracePt t="80854" x="10569575" y="3738563"/>
          <p14:tracePt t="80862" x="10569575" y="3756025"/>
          <p14:tracePt t="80870" x="10569575" y="3763963"/>
          <p14:tracePt t="80878" x="10569575" y="3773488"/>
          <p14:tracePt t="80886" x="10585450" y="3790950"/>
          <p14:tracePt t="80894" x="10585450" y="3798888"/>
          <p14:tracePt t="80910" x="10594975" y="3806825"/>
          <p14:tracePt t="80926" x="10602913" y="3824288"/>
          <p14:tracePt t="80935" x="10602913" y="3832225"/>
          <p14:tracePt t="80942" x="10612438" y="3832225"/>
          <p14:tracePt t="80952" x="10612438" y="3841750"/>
          <p14:tracePt t="80967" x="10612438" y="3849688"/>
          <p14:tracePt t="80982" x="10620375" y="3849688"/>
          <p14:tracePt t="80990" x="10628313" y="3849688"/>
          <p14:tracePt t="80998" x="10653713" y="3824288"/>
          <p14:tracePt t="81006" x="10679113" y="3773488"/>
          <p14:tracePt t="81014" x="10714038" y="3705225"/>
          <p14:tracePt t="81022" x="10729913" y="3629025"/>
          <p14:tracePt t="81030" x="10739438" y="3552825"/>
          <p14:tracePt t="81038" x="10764838" y="3467100"/>
          <p14:tracePt t="81046" x="10782300" y="3373438"/>
          <p14:tracePt t="81054" x="10782300" y="3322638"/>
          <p14:tracePt t="81062" x="10782300" y="3279775"/>
          <p14:tracePt t="81070" x="10782300" y="3221038"/>
          <p14:tracePt t="81078" x="10782300" y="3160713"/>
          <p14:tracePt t="81086" x="10782300" y="3119438"/>
          <p14:tracePt t="81094" x="10782300" y="3076575"/>
          <p14:tracePt t="81102" x="10782300" y="3041650"/>
          <p14:tracePt t="81110" x="10782300" y="3025775"/>
          <p14:tracePt t="81118" x="10782300" y="3008313"/>
          <p14:tracePt t="81126" x="10782300" y="2982913"/>
          <p14:tracePt t="81134" x="10782300" y="2974975"/>
          <p14:tracePt t="81153" x="10782300" y="2965450"/>
          <p14:tracePt t="81158" x="10772775" y="2965450"/>
          <p14:tracePt t="81168" x="10764838" y="2965450"/>
          <p14:tracePt t="81174" x="10756900" y="2965450"/>
          <p14:tracePt t="81183" x="10729913" y="2965450"/>
          <p14:tracePt t="81190" x="10696575" y="2965450"/>
          <p14:tracePt t="81198" x="10663238" y="2974975"/>
          <p14:tracePt t="81206" x="10602913" y="2982913"/>
          <p14:tracePt t="81214" x="10544175" y="3025775"/>
          <p14:tracePt t="81222" x="10493375" y="3033713"/>
          <p14:tracePt t="81230" x="10407650" y="3051175"/>
          <p14:tracePt t="81238" x="10348913" y="3076575"/>
          <p14:tracePt t="81246" x="10271125" y="3119438"/>
          <p14:tracePt t="81254" x="10194925" y="3144838"/>
          <p14:tracePt t="81262" x="10144125" y="3152775"/>
          <p14:tracePt t="81270" x="10075863" y="3178175"/>
          <p14:tracePt t="81278" x="9983788" y="3203575"/>
          <p14:tracePt t="81286" x="9923463" y="3221038"/>
          <p14:tracePt t="81294" x="9890125" y="3228975"/>
          <p14:tracePt t="81302" x="9847263" y="3246438"/>
          <p14:tracePt t="81310" x="9812338" y="3246438"/>
          <p14:tracePt t="81318" x="9779000" y="3271838"/>
          <p14:tracePt t="81326" x="9753600" y="3271838"/>
          <p14:tracePt t="81342" x="9745663" y="3271838"/>
          <p14:tracePt t="81367" x="9736138" y="3271838"/>
          <p14:tracePt t="81374" x="9728200" y="3271838"/>
          <p14:tracePt t="81382" x="9710738" y="3271838"/>
          <p14:tracePt t="81390" x="9702800" y="3271838"/>
          <p14:tracePt t="81398" x="9685338" y="3271838"/>
          <p14:tracePt t="81406" x="9677400" y="3263900"/>
          <p14:tracePt t="81414" x="9659938" y="3254375"/>
          <p14:tracePt t="81422" x="9642475" y="3246438"/>
          <p14:tracePt t="81430" x="9634538" y="3238500"/>
          <p14:tracePt t="81438" x="9626600" y="3221038"/>
          <p14:tracePt t="81446" x="9626600" y="3211513"/>
          <p14:tracePt t="81454" x="9617075" y="3203575"/>
          <p14:tracePt t="81462" x="9617075" y="3195638"/>
          <p14:tracePt t="81470" x="9609138" y="3170238"/>
          <p14:tracePt t="81478" x="9609138" y="3160713"/>
          <p14:tracePt t="81486" x="9609138" y="3144838"/>
          <p14:tracePt t="81494" x="9591675" y="3109913"/>
          <p14:tracePt t="81502" x="9575800" y="3094038"/>
          <p14:tracePt t="81518" x="9558338" y="3051175"/>
          <p14:tracePt t="81526" x="9558338" y="3041650"/>
          <p14:tracePt t="81534" x="9550400" y="3041650"/>
          <p14:tracePt t="81542" x="9532938" y="3025775"/>
          <p14:tracePt t="81551" x="9532938" y="3016250"/>
          <p14:tracePt t="81558" x="9515475" y="3008313"/>
          <p14:tracePt t="81574" x="9498013" y="3008313"/>
          <p14:tracePt t="81582" x="9490075" y="3008313"/>
          <p14:tracePt t="81590" x="9472613" y="3008313"/>
          <p14:tracePt t="81598" x="9464675" y="3008313"/>
          <p14:tracePt t="81606" x="9447213" y="3008313"/>
          <p14:tracePt t="81614" x="9431338" y="2990850"/>
          <p14:tracePt t="81710" x="9431338" y="2982913"/>
          <p14:tracePt t="81951" x="9431338" y="2990850"/>
          <p14:tracePt t="81959" x="9431338" y="3008313"/>
          <p14:tracePt t="81966" x="9431338" y="3016250"/>
          <p14:tracePt t="81974" x="9431338" y="3025775"/>
          <p14:tracePt t="81982" x="9431338" y="3051175"/>
          <p14:tracePt t="81990" x="9431338" y="3084513"/>
          <p14:tracePt t="81998" x="9431338" y="3101975"/>
          <p14:tracePt t="82006" x="9431338" y="3135313"/>
          <p14:tracePt t="82014" x="9431338" y="3170238"/>
          <p14:tracePt t="82022" x="9431338" y="3211513"/>
          <p14:tracePt t="82030" x="9431338" y="3221038"/>
          <p14:tracePt t="82038" x="9431338" y="3254375"/>
          <p14:tracePt t="82046" x="9431338" y="3279775"/>
          <p14:tracePt t="82054" x="9431338" y="3289300"/>
          <p14:tracePt t="82062" x="9431338" y="3314700"/>
          <p14:tracePt t="82070" x="9431338" y="3330575"/>
          <p14:tracePt t="82078" x="9431338" y="3348038"/>
          <p14:tracePt t="82086" x="9431338" y="3365500"/>
          <p14:tracePt t="82094" x="9431338" y="3382963"/>
          <p14:tracePt t="82102" x="9431338" y="3408363"/>
          <p14:tracePt t="82110" x="9431338" y="3433763"/>
          <p14:tracePt t="82118" x="9431338" y="3467100"/>
          <p14:tracePt t="82134" x="9431338" y="3484563"/>
          <p14:tracePt t="82142" x="9431338" y="3502025"/>
          <p14:tracePt t="82151" x="9413875" y="3517900"/>
          <p14:tracePt t="82170" x="9405938" y="3535363"/>
          <p14:tracePt t="82174" x="9396413" y="3543300"/>
          <p14:tracePt t="82198" x="9396413" y="3552825"/>
          <p14:tracePt t="82206" x="9396413" y="3568700"/>
          <p14:tracePt t="82222" x="9396413" y="3578225"/>
          <p14:tracePt t="82230" x="9396413" y="3603625"/>
          <p14:tracePt t="82238" x="9396413" y="3611563"/>
          <p14:tracePt t="82246" x="9396413" y="3636963"/>
          <p14:tracePt t="82254" x="9413875" y="3654425"/>
          <p14:tracePt t="82270" x="9421813" y="3679825"/>
          <p14:tracePt t="82278" x="9421813" y="3687763"/>
          <p14:tracePt t="82286" x="9439275" y="3697288"/>
          <p14:tracePt t="82294" x="9447213" y="3705225"/>
          <p14:tracePt t="82302" x="9447213" y="3713163"/>
          <p14:tracePt t="82310" x="9464675" y="3722688"/>
          <p14:tracePt t="82318" x="9482138" y="3738563"/>
          <p14:tracePt t="82326" x="9490075" y="3748088"/>
          <p14:tracePt t="82342" x="9507538" y="3756025"/>
          <p14:tracePt t="82352" x="9515475" y="3763963"/>
          <p14:tracePt t="82390" x="9523413" y="3763963"/>
          <p14:tracePt t="82398" x="9523413" y="3756025"/>
          <p14:tracePt t="82422" x="9523413" y="3748088"/>
          <p14:tracePt t="82462" x="9523413" y="3738563"/>
          <p14:tracePt t="82551" x="9523413" y="3730625"/>
          <p14:tracePt t="82575" x="9523413" y="3722688"/>
          <p14:tracePt t="82622" x="9532938" y="3705225"/>
          <p14:tracePt t="82630" x="9575800" y="3679825"/>
          <p14:tracePt t="82638" x="9626600" y="3662363"/>
          <p14:tracePt t="82646" x="9685338" y="3629025"/>
          <p14:tracePt t="82654" x="9761538" y="3594100"/>
          <p14:tracePt t="82662" x="9839325" y="3552825"/>
          <p14:tracePt t="82670" x="9923463" y="3484563"/>
          <p14:tracePt t="82678" x="9974263" y="3433763"/>
          <p14:tracePt t="82686" x="9999663" y="3398838"/>
          <p14:tracePt t="82694" x="10067925" y="3330575"/>
          <p14:tracePt t="82702" x="10136188" y="3254375"/>
          <p14:tracePt t="82710" x="10186988" y="3211513"/>
          <p14:tracePt t="82719" x="10220325" y="3170238"/>
          <p14:tracePt t="82726" x="10271125" y="3135313"/>
          <p14:tracePt t="82735" x="10323513" y="3101975"/>
          <p14:tracePt t="82742" x="10339388" y="3084513"/>
          <p14:tracePt t="82752" x="10356850" y="3084513"/>
          <p14:tracePt t="82790" x="10364788" y="3084513"/>
          <p14:tracePt t="82798" x="10374313" y="3084513"/>
          <p14:tracePt t="82806" x="10399713" y="3084513"/>
          <p14:tracePt t="82814" x="10425113" y="3084513"/>
          <p14:tracePt t="82822" x="10450513" y="3067050"/>
          <p14:tracePt t="82830" x="10475913" y="3059113"/>
          <p14:tracePt t="82838" x="10501313" y="3051175"/>
          <p14:tracePt t="82846" x="10518775" y="3041650"/>
          <p14:tracePt t="82854" x="10552113" y="3016250"/>
          <p14:tracePt t="82862" x="10560050" y="3008313"/>
          <p14:tracePt t="82870" x="10560050" y="3000375"/>
          <p14:tracePt t="82878" x="10569575" y="3000375"/>
          <p14:tracePt t="82886" x="10585450" y="2982913"/>
          <p14:tracePt t="82894" x="10585450" y="2974975"/>
          <p14:tracePt t="82910" x="10602913" y="2965450"/>
          <p14:tracePt t="82919" x="10620375" y="2949575"/>
          <p14:tracePt t="82926" x="10653713" y="2932113"/>
          <p14:tracePt t="82934" x="10671175" y="2922588"/>
          <p14:tracePt t="82942" x="10721975" y="2906713"/>
          <p14:tracePt t="82952" x="10729913" y="2897188"/>
          <p14:tracePt t="82958" x="10756900" y="2881313"/>
          <p14:tracePt t="82967" x="10772775" y="2863850"/>
          <p14:tracePt t="82990" x="10782300" y="2863850"/>
          <p14:tracePt t="83247" x="10772775" y="2863850"/>
          <p14:tracePt t="83255" x="10764838" y="2863850"/>
          <p14:tracePt t="83262" x="10756900" y="2855913"/>
          <p14:tracePt t="83278" x="10747375" y="2855913"/>
          <p14:tracePt t="83318" x="10729913" y="2855913"/>
          <p14:tracePt t="83326" x="10721975" y="2846388"/>
          <p14:tracePt t="83351" x="10714038" y="2846388"/>
          <p14:tracePt t="83358" x="10704513" y="2846388"/>
          <p14:tracePt t="83367" x="10696575" y="2838450"/>
          <p14:tracePt t="83527" x="10688638" y="2838450"/>
          <p14:tracePt t="83535" x="10679113" y="2846388"/>
          <p14:tracePt t="83558" x="10679113" y="2863850"/>
          <p14:tracePt t="83567" x="10679113" y="2871788"/>
          <p14:tracePt t="83574" x="10679113" y="2881313"/>
          <p14:tracePt t="83582" x="10679113" y="2897188"/>
          <p14:tracePt t="83590" x="10679113" y="2906713"/>
          <p14:tracePt t="83598" x="10679113" y="2932113"/>
          <p14:tracePt t="83606" x="10679113" y="2940050"/>
          <p14:tracePt t="83614" x="10679113" y="2965450"/>
          <p14:tracePt t="83622" x="10679113" y="2982913"/>
          <p14:tracePt t="83630" x="10679113" y="3016250"/>
          <p14:tracePt t="83638" x="10679113" y="3041650"/>
          <p14:tracePt t="83646" x="10679113" y="3067050"/>
          <p14:tracePt t="83654" x="10679113" y="3101975"/>
          <p14:tracePt t="83662" x="10679113" y="3127375"/>
          <p14:tracePt t="83670" x="10679113" y="3170238"/>
          <p14:tracePt t="83678" x="10679113" y="3221038"/>
          <p14:tracePt t="83686" x="10679113" y="3263900"/>
          <p14:tracePt t="83694" x="10679113" y="3305175"/>
          <p14:tracePt t="83702" x="10679113" y="3365500"/>
          <p14:tracePt t="83710" x="10679113" y="3408363"/>
          <p14:tracePt t="83718" x="10679113" y="3449638"/>
          <p14:tracePt t="83726" x="10679113" y="3509963"/>
          <p14:tracePt t="83734" x="10679113" y="3552825"/>
          <p14:tracePt t="83742" x="10679113" y="3594100"/>
          <p14:tracePt t="83751" x="10688638" y="3629025"/>
          <p14:tracePt t="83758" x="10688638" y="3671888"/>
          <p14:tracePt t="83767" x="10696575" y="3697288"/>
          <p14:tracePt t="83774" x="10696575" y="3705225"/>
          <p14:tracePt t="83790" x="10696575" y="3713163"/>
          <p14:tracePt t="83798" x="10696575" y="3730625"/>
          <p14:tracePt t="83806" x="10688638" y="3730625"/>
          <p14:tracePt t="83870" x="10679113" y="3730625"/>
          <p14:tracePt t="83974" x="10663238" y="3730625"/>
          <p14:tracePt t="84006" x="10653713" y="3730625"/>
          <p14:tracePt t="84030" x="10645775" y="3722688"/>
          <p14:tracePt t="84046" x="10645775" y="3713163"/>
          <p14:tracePt t="84054" x="10637838" y="3705225"/>
          <p14:tracePt t="84062" x="10628313" y="3697288"/>
          <p14:tracePt t="84078" x="10620375" y="3679825"/>
          <p14:tracePt t="84086" x="10612438" y="3679825"/>
          <p14:tracePt t="84094" x="10602913" y="3671888"/>
          <p14:tracePt t="84118" x="10594975" y="3662363"/>
          <p14:tracePt t="84463" x="10594975" y="3671888"/>
          <p14:tracePt t="84479" x="10594975" y="3679825"/>
          <p14:tracePt t="84487" x="10594975" y="3697288"/>
          <p14:tracePt t="84502" x="10594975" y="3705225"/>
          <p14:tracePt t="84518" x="10594975" y="3713163"/>
          <p14:tracePt t="84526" x="10594975" y="3722688"/>
          <p14:tracePt t="84542" x="10594975" y="3730625"/>
          <p14:tracePt t="84552" x="10594975" y="3738563"/>
          <p14:tracePt t="84558" x="10594975" y="3756025"/>
          <p14:tracePt t="84567" x="10594975" y="3773488"/>
          <p14:tracePt t="84574" x="10594975" y="3790950"/>
          <p14:tracePt t="84582" x="10594975" y="3806825"/>
          <p14:tracePt t="84590" x="10594975" y="3832225"/>
          <p14:tracePt t="84598" x="10594975" y="3849688"/>
          <p14:tracePt t="84606" x="10594975" y="3875088"/>
          <p14:tracePt t="84614" x="10594975" y="3883025"/>
          <p14:tracePt t="84622" x="10594975" y="3892550"/>
          <p14:tracePt t="84630" x="10594975" y="3900488"/>
          <p14:tracePt t="84638" x="10594975" y="3908425"/>
          <p14:tracePt t="84759" x="10594975" y="3917950"/>
          <p14:tracePt t="85030" x="10585450" y="3917950"/>
          <p14:tracePt t="85183" x="10585450" y="3908425"/>
          <p14:tracePt t="85191" x="10585450" y="3900488"/>
          <p14:tracePt t="85230" x="10594975" y="3892550"/>
          <p14:tracePt t="85238" x="10594975" y="3883025"/>
          <p14:tracePt t="85254" x="10594975" y="3875088"/>
          <p14:tracePt t="85278" x="10602913" y="3875088"/>
          <p14:tracePt t="85342" x="10612438" y="3867150"/>
          <p14:tracePt t="85398" x="10620375" y="3867150"/>
          <p14:tracePt t="85431" x="10628313" y="3867150"/>
          <p14:tracePt t="86239" x="10637838" y="3875088"/>
          <p14:tracePt t="86399" x="10653713" y="3875088"/>
          <p14:tracePt t="86407" x="10663238" y="3867150"/>
          <p14:tracePt t="86438" x="10663238" y="3849688"/>
          <p14:tracePt t="86967" x="10671175" y="3849688"/>
          <p14:tracePt t="87103" x="10679113" y="3849688"/>
          <p14:tracePt t="88303" x="10688638" y="3849688"/>
          <p14:tracePt t="88535" x="10696575" y="3849688"/>
          <p14:tracePt t="88935" x="10704513" y="3841750"/>
          <p14:tracePt t="88952" x="10704513" y="3816350"/>
          <p14:tracePt t="88967" x="10704513" y="3806825"/>
          <p14:tracePt t="88974" x="10704513" y="3790950"/>
          <p14:tracePt t="88982" x="10704513" y="3781425"/>
          <p14:tracePt t="88990" x="10704513" y="3773488"/>
          <p14:tracePt t="88998" x="10704513" y="3763963"/>
          <p14:tracePt t="89006" x="10704513" y="3756025"/>
          <p14:tracePt t="89014" x="10704513" y="3748088"/>
          <p14:tracePt t="89022" x="10704513" y="3730625"/>
          <p14:tracePt t="89030" x="10704513" y="3713163"/>
          <p14:tracePt t="89046" x="10704513" y="3687763"/>
          <p14:tracePt t="89054" x="10704513" y="3662363"/>
          <p14:tracePt t="89062" x="10704513" y="3646488"/>
          <p14:tracePt t="89070" x="10704513" y="3586163"/>
          <p14:tracePt t="89078" x="10704513" y="3543300"/>
          <p14:tracePt t="89086" x="10704513" y="3502025"/>
          <p14:tracePt t="89094" x="10704513" y="3433763"/>
          <p14:tracePt t="89102" x="10704513" y="3390900"/>
          <p14:tracePt t="89110" x="10704513" y="3330575"/>
          <p14:tracePt t="89118" x="10704513" y="3271838"/>
          <p14:tracePt t="89127" x="10704513" y="3203575"/>
          <p14:tracePt t="89134" x="10696575" y="3109913"/>
          <p14:tracePt t="89142" x="10663238" y="3025775"/>
          <p14:tracePt t="89151" x="10653713" y="2949575"/>
          <p14:tracePt t="89158" x="10620375" y="2889250"/>
          <p14:tracePt t="89167" x="10612438" y="2805113"/>
          <p14:tracePt t="89174" x="10577513" y="2727325"/>
          <p14:tracePt t="89182" x="10560050" y="2651125"/>
          <p14:tracePt t="89190" x="10552113" y="2592388"/>
          <p14:tracePt t="89198" x="10534650" y="2557463"/>
          <p14:tracePt t="89206" x="10509250" y="2498725"/>
          <p14:tracePt t="89214" x="10493375" y="2473325"/>
          <p14:tracePt t="89222" x="10458450" y="2422525"/>
          <p14:tracePt t="89230" x="10433050" y="2387600"/>
          <p14:tracePt t="89238" x="10390188" y="2354263"/>
          <p14:tracePt t="89246" x="10374313" y="2336800"/>
          <p14:tracePt t="89254" x="10339388" y="2303463"/>
          <p14:tracePt t="89262" x="10306050" y="2278063"/>
          <p14:tracePt t="89270" x="10298113" y="2268538"/>
          <p14:tracePt t="89278" x="10288588" y="2243138"/>
          <p14:tracePt t="89286" x="10280650" y="2227263"/>
          <p14:tracePt t="89318" x="10280650" y="2209800"/>
          <p14:tracePt t="89326" x="10280650" y="2200275"/>
          <p14:tracePt t="89342" x="10280650" y="2192338"/>
          <p14:tracePt t="89352" x="10280650" y="2166938"/>
          <p14:tracePt t="89358" x="10298113" y="2159000"/>
          <p14:tracePt t="89367" x="10306050" y="2149475"/>
          <p14:tracePt t="89374" x="10339388" y="2124075"/>
          <p14:tracePt t="89382" x="10364788" y="2116138"/>
          <p14:tracePt t="89390" x="10382250" y="2108200"/>
          <p14:tracePt t="89398" x="10415588" y="2082800"/>
          <p14:tracePt t="89406" x="10442575" y="2065338"/>
          <p14:tracePt t="89414" x="10467975" y="2055813"/>
          <p14:tracePt t="89422" x="10475913" y="2047875"/>
          <p14:tracePt t="89430" x="10493375" y="2039938"/>
          <p14:tracePt t="89446" x="10501313" y="2030413"/>
          <p14:tracePt t="89470" x="10509250" y="2022475"/>
          <p14:tracePt t="89478" x="10518775" y="2014538"/>
          <p14:tracePt t="89486" x="10526713" y="2005013"/>
          <p14:tracePt t="89502" x="10526713" y="1997075"/>
          <p14:tracePt t="89510" x="10526713" y="1989138"/>
          <p14:tracePt t="89518" x="10526713" y="1979613"/>
          <p14:tracePt t="89551" x="10526713" y="1963738"/>
          <p14:tracePt t="89574" x="10526713" y="1954213"/>
          <p14:tracePt t="89606" x="10526713" y="1946275"/>
          <p14:tracePt t="89638" x="10526713" y="1920875"/>
          <p14:tracePt t="89686" x="10518775" y="1911350"/>
          <p14:tracePt t="89703" x="10509250" y="1895475"/>
          <p14:tracePt t="89710" x="10501313" y="1885950"/>
          <p14:tracePt t="89726" x="10493375" y="1878013"/>
          <p14:tracePt t="89751" x="10483850" y="1870075"/>
          <p14:tracePt t="89774" x="10475913" y="1870075"/>
          <p14:tracePt t="89782" x="10467975" y="1870075"/>
          <p14:tracePt t="89799" x="10458450" y="1870075"/>
          <p14:tracePt t="89814" x="10442575" y="1870075"/>
          <p14:tracePt t="89822" x="10433050" y="1870075"/>
          <p14:tracePt t="89830" x="10425113" y="1870075"/>
          <p14:tracePt t="89838" x="10407650" y="1870075"/>
          <p14:tracePt t="89846" x="10399713" y="1870075"/>
          <p14:tracePt t="89854" x="10390188" y="1870075"/>
          <p14:tracePt t="89862" x="10374313" y="1870075"/>
          <p14:tracePt t="89870" x="10364788" y="1870075"/>
          <p14:tracePt t="89878" x="10356850" y="1870075"/>
          <p14:tracePt t="89886" x="10339388" y="1870075"/>
          <p14:tracePt t="89894" x="10323513" y="1870075"/>
          <p14:tracePt t="89902" x="10306050" y="1870075"/>
          <p14:tracePt t="89920" x="10288588" y="1870075"/>
          <p14:tracePt t="89926" x="10255250" y="1885950"/>
          <p14:tracePt t="89935" x="10245725" y="1895475"/>
          <p14:tracePt t="89942" x="10229850" y="1903413"/>
          <p14:tracePt t="89951" x="10212388" y="1911350"/>
          <p14:tracePt t="89958" x="10194925" y="1911350"/>
          <p14:tracePt t="89968" x="10169525" y="1920875"/>
          <p14:tracePt t="89974" x="10161588" y="1928813"/>
          <p14:tracePt t="89982" x="10144125" y="1938338"/>
          <p14:tracePt t="89990" x="10136188" y="1946275"/>
          <p14:tracePt t="89998" x="10126663" y="1954213"/>
          <p14:tracePt t="90006" x="10110788" y="1971675"/>
          <p14:tracePt t="90014" x="10101263" y="1979613"/>
          <p14:tracePt t="90022" x="10093325" y="1997075"/>
          <p14:tracePt t="90030" x="10075863" y="2005013"/>
          <p14:tracePt t="90038" x="10067925" y="2005013"/>
          <p14:tracePt t="90046" x="10042525" y="2014538"/>
          <p14:tracePt t="90054" x="10034588" y="2014538"/>
          <p14:tracePt t="90062" x="10009188" y="2014538"/>
          <p14:tracePt t="90070" x="9974263" y="2014538"/>
          <p14:tracePt t="90078" x="9948863" y="2014538"/>
          <p14:tracePt t="90086" x="9923463" y="2014538"/>
          <p14:tracePt t="90094" x="9890125" y="2014538"/>
          <p14:tracePt t="90102" x="9855200" y="2014538"/>
          <p14:tracePt t="90110" x="9821863" y="2014538"/>
          <p14:tracePt t="90118" x="9812338" y="2014538"/>
          <p14:tracePt t="90126" x="9804400" y="2014538"/>
          <p14:tracePt t="90134" x="9786938" y="2014538"/>
          <p14:tracePt t="90142" x="9771063" y="2014538"/>
          <p14:tracePt t="90151" x="9745663" y="2014538"/>
          <p14:tracePt t="90158" x="9736138" y="2014538"/>
          <p14:tracePt t="90167" x="9710738" y="1997075"/>
          <p14:tracePt t="90174" x="9694863" y="1997075"/>
          <p14:tracePt t="90183" x="9677400" y="1997075"/>
          <p14:tracePt t="90190" x="9659938" y="1997075"/>
          <p14:tracePt t="90206" x="9642475" y="1989138"/>
          <p14:tracePt t="90230" x="9634538" y="1989138"/>
          <p14:tracePt t="90238" x="9626600" y="1989138"/>
          <p14:tracePt t="90246" x="9617075" y="1989138"/>
          <p14:tracePt t="90254" x="9601200" y="1989138"/>
          <p14:tracePt t="90262" x="9591675" y="1989138"/>
          <p14:tracePt t="90270" x="9566275" y="1989138"/>
          <p14:tracePt t="90286" x="9550400" y="1997075"/>
          <p14:tracePt t="90310" x="9550400" y="2005013"/>
          <p14:tracePt t="90318" x="9540875" y="2022475"/>
          <p14:tracePt t="90335" x="9540875" y="2030413"/>
          <p14:tracePt t="90342" x="9540875" y="2047875"/>
          <p14:tracePt t="90352" x="9523413" y="2073275"/>
          <p14:tracePt t="90358" x="9515475" y="2098675"/>
          <p14:tracePt t="90367" x="9507538" y="2124075"/>
          <p14:tracePt t="90374" x="9490075" y="2149475"/>
          <p14:tracePt t="90382" x="9482138" y="2166938"/>
          <p14:tracePt t="90390" x="9482138" y="2184400"/>
          <p14:tracePt t="90398" x="9472613" y="2209800"/>
          <p14:tracePt t="90406" x="9456738" y="2217738"/>
          <p14:tracePt t="90414" x="9447213" y="2243138"/>
          <p14:tracePt t="90422" x="9447213" y="2268538"/>
          <p14:tracePt t="90430" x="9447213" y="2286000"/>
          <p14:tracePt t="90438" x="9439275" y="2293938"/>
          <p14:tracePt t="90446" x="9439275" y="2319338"/>
          <p14:tracePt t="90454" x="9431338" y="2336800"/>
          <p14:tracePt t="90462" x="9421813" y="2336800"/>
          <p14:tracePt t="90470" x="9413875" y="2344738"/>
          <p14:tracePt t="90478" x="9413875" y="2362200"/>
          <p14:tracePt t="90486" x="9405938" y="2362200"/>
          <p14:tracePt t="90494" x="9388475" y="2379663"/>
          <p14:tracePt t="90502" x="9388475" y="2387600"/>
          <p14:tracePt t="90526" x="9388475" y="2397125"/>
          <p14:tracePt t="90535" x="9380538" y="2413000"/>
          <p14:tracePt t="90542" x="9380538" y="2422525"/>
          <p14:tracePt t="90552" x="9371013" y="2447925"/>
          <p14:tracePt t="90558" x="9353550" y="2473325"/>
          <p14:tracePt t="90574" x="9345613" y="2489200"/>
          <p14:tracePt t="90582" x="9337675" y="2506663"/>
          <p14:tracePt t="90590" x="9328150" y="2524125"/>
          <p14:tracePt t="90598" x="9320213" y="2549525"/>
          <p14:tracePt t="90622" x="9320213" y="2566988"/>
          <p14:tracePt t="90630" x="9320213" y="2582863"/>
          <p14:tracePt t="90646" x="9320213" y="2608263"/>
          <p14:tracePt t="90654" x="9320213" y="2633663"/>
          <p14:tracePt t="90662" x="9320213" y="2651125"/>
          <p14:tracePt t="90670" x="9320213" y="2676525"/>
          <p14:tracePt t="90678" x="9320213" y="2701925"/>
          <p14:tracePt t="90686" x="9320213" y="2727325"/>
          <p14:tracePt t="90694" x="9320213" y="2752725"/>
          <p14:tracePt t="90702" x="9320213" y="2762250"/>
          <p14:tracePt t="90710" x="9320213" y="2778125"/>
          <p14:tracePt t="90718" x="9328150" y="2795588"/>
          <p14:tracePt t="90734" x="9345613" y="2813050"/>
          <p14:tracePt t="90751" x="9353550" y="2813050"/>
          <p14:tracePt t="90767" x="9363075" y="2830513"/>
          <p14:tracePt t="90774" x="9380538" y="2846388"/>
          <p14:tracePt t="90782" x="9388475" y="2846388"/>
          <p14:tracePt t="90790" x="9405938" y="2846388"/>
          <p14:tracePt t="90798" x="9421813" y="2863850"/>
          <p14:tracePt t="90814" x="9431338" y="2871788"/>
          <p14:tracePt t="90822" x="9431338" y="2881313"/>
          <p14:tracePt t="90838" x="9431338" y="2889250"/>
          <p14:tracePt t="90846" x="9447213" y="2906713"/>
          <p14:tracePt t="90854" x="9456738" y="2914650"/>
          <p14:tracePt t="90870" x="9456738" y="2922588"/>
          <p14:tracePt t="90878" x="9464675" y="2932113"/>
          <p14:tracePt t="90886" x="9482138" y="2940050"/>
          <p14:tracePt t="90894" x="9482138" y="2949575"/>
          <p14:tracePt t="90902" x="9490075" y="2949575"/>
          <p14:tracePt t="90910" x="9515475" y="2965450"/>
          <p14:tracePt t="90926" x="9540875" y="2965450"/>
          <p14:tracePt t="90935" x="9550400" y="2974975"/>
          <p14:tracePt t="90942" x="9583738" y="2974975"/>
          <p14:tracePt t="90951" x="9609138" y="2974975"/>
          <p14:tracePt t="90958" x="9642475" y="2974975"/>
          <p14:tracePt t="90967" x="9685338" y="2974975"/>
          <p14:tracePt t="90974" x="9710738" y="2974975"/>
          <p14:tracePt t="90982" x="9745663" y="2974975"/>
          <p14:tracePt t="90990" x="9786938" y="2974975"/>
          <p14:tracePt t="90998" x="9804400" y="2974975"/>
          <p14:tracePt t="91006" x="9829800" y="2974975"/>
          <p14:tracePt t="91022" x="9839325" y="2974975"/>
          <p14:tracePt t="91038" x="9847263" y="2974975"/>
          <p14:tracePt t="91046" x="9855200" y="2974975"/>
          <p14:tracePt t="91054" x="9855200" y="2965450"/>
          <p14:tracePt t="91078" x="9855200" y="2957513"/>
          <p14:tracePt t="91086" x="9864725" y="2949575"/>
          <p14:tracePt t="91094" x="9872663" y="2940050"/>
          <p14:tracePt t="91102" x="9880600" y="2932113"/>
          <p14:tracePt t="91110" x="9880600" y="2922588"/>
          <p14:tracePt t="91118" x="9898063" y="2906713"/>
          <p14:tracePt t="91126" x="9915525" y="2897188"/>
          <p14:tracePt t="91142" x="9931400" y="2889250"/>
          <p14:tracePt t="91151" x="9948863" y="2871788"/>
          <p14:tracePt t="91158" x="9956800" y="2863850"/>
          <p14:tracePt t="91167" x="9974263" y="2855913"/>
          <p14:tracePt t="91174" x="9983788" y="2855913"/>
          <p14:tracePt t="91182" x="9991725" y="2855913"/>
          <p14:tracePt t="91190" x="10009188" y="2846388"/>
          <p14:tracePt t="91198" x="10034588" y="2838450"/>
          <p14:tracePt t="91214" x="10059988" y="2838450"/>
          <p14:tracePt t="91222" x="10067925" y="2838450"/>
          <p14:tracePt t="91238" x="10075863" y="2838450"/>
          <p14:tracePt t="91246" x="10093325" y="2838450"/>
          <p14:tracePt t="91254" x="10101263" y="2838450"/>
          <p14:tracePt t="91262" x="10110788" y="2838450"/>
          <p14:tracePt t="91270" x="10126663" y="2838450"/>
          <p14:tracePt t="91286" x="10144125" y="2838450"/>
          <p14:tracePt t="91294" x="10161588" y="2838450"/>
          <p14:tracePt t="91310" x="10169525" y="2846388"/>
          <p14:tracePt t="91326" x="10179050" y="2846388"/>
          <p14:tracePt t="91334" x="10179050" y="2855913"/>
          <p14:tracePt t="91342" x="10186988" y="2863850"/>
          <p14:tracePt t="91351" x="10204450" y="2863850"/>
          <p14:tracePt t="91367" x="10220325" y="2871788"/>
          <p14:tracePt t="91374" x="10245725" y="2881313"/>
          <p14:tracePt t="91390" x="10263188" y="2889250"/>
          <p14:tracePt t="91398" x="10271125" y="2897188"/>
          <p14:tracePt t="91414" x="10280650" y="2897188"/>
          <p14:tracePt t="91430" x="10288588" y="2897188"/>
          <p14:tracePt t="91454" x="10306050" y="2897188"/>
          <p14:tracePt t="91470" x="10313988" y="2897188"/>
          <p14:tracePt t="91478" x="10331450" y="2897188"/>
          <p14:tracePt t="91486" x="10348913" y="2897188"/>
          <p14:tracePt t="91494" x="10356850" y="2897188"/>
          <p14:tracePt t="91502" x="10356850" y="2889250"/>
          <p14:tracePt t="91510" x="10374313" y="2881313"/>
          <p14:tracePt t="91518" x="10382250" y="2881313"/>
          <p14:tracePt t="91526" x="10382250" y="2871788"/>
          <p14:tracePt t="91534" x="10382250" y="2863850"/>
          <p14:tracePt t="91542" x="10399713" y="2855913"/>
          <p14:tracePt t="91551" x="10407650" y="2846388"/>
          <p14:tracePt t="91558" x="10407650" y="2830513"/>
          <p14:tracePt t="91567" x="10415588" y="2830513"/>
          <p14:tracePt t="91574" x="10442575" y="2805113"/>
          <p14:tracePt t="91590" x="10475913" y="2787650"/>
          <p14:tracePt t="91598" x="10475913" y="2778125"/>
          <p14:tracePt t="91606" x="10493375" y="2762250"/>
          <p14:tracePt t="91614" x="10518775" y="2736850"/>
          <p14:tracePt t="91622" x="10534650" y="2711450"/>
          <p14:tracePt t="91630" x="10560050" y="2676525"/>
          <p14:tracePt t="91638" x="10569575" y="2651125"/>
          <p14:tracePt t="91646" x="10594975" y="2617788"/>
          <p14:tracePt t="91654" x="10602913" y="2608263"/>
          <p14:tracePt t="91662" x="10620375" y="2557463"/>
          <p14:tracePt t="91670" x="10637838" y="2549525"/>
          <p14:tracePt t="91678" x="10653713" y="2516188"/>
          <p14:tracePt t="91686" x="10679113" y="2463800"/>
          <p14:tracePt t="91694" x="10696575" y="2430463"/>
          <p14:tracePt t="91702" x="10704513" y="2405063"/>
          <p14:tracePt t="91710" x="10704513" y="2379663"/>
          <p14:tracePt t="91718" x="10721975" y="2336800"/>
          <p14:tracePt t="91726" x="10729913" y="2311400"/>
          <p14:tracePt t="91734" x="10739438" y="2286000"/>
          <p14:tracePt t="91742" x="10747375" y="2243138"/>
          <p14:tracePt t="91751" x="10747375" y="2227263"/>
          <p14:tracePt t="91759" x="10764838" y="2192338"/>
          <p14:tracePt t="91767" x="10772775" y="2174875"/>
          <p14:tracePt t="91774" x="10772775" y="2149475"/>
          <p14:tracePt t="91782" x="10782300" y="2133600"/>
          <p14:tracePt t="91798" x="10782300" y="2108200"/>
          <p14:tracePt t="91806" x="10782300" y="2098675"/>
          <p14:tracePt t="91814" x="10782300" y="2082800"/>
          <p14:tracePt t="91822" x="10782300" y="2073275"/>
          <p14:tracePt t="91838" x="10782300" y="2065338"/>
          <p14:tracePt t="91846" x="10782300" y="2055813"/>
          <p14:tracePt t="91862" x="10782300" y="2047875"/>
          <p14:tracePt t="91878" x="10782300" y="2039938"/>
          <p14:tracePt t="91886" x="10782300" y="2030413"/>
          <p14:tracePt t="91894" x="10772775" y="2030413"/>
          <p14:tracePt t="91902" x="10764838" y="2022475"/>
          <p14:tracePt t="91910" x="10756900" y="2014538"/>
          <p14:tracePt t="91919" x="10747375" y="2014538"/>
          <p14:tracePt t="91926" x="10721975" y="2005013"/>
          <p14:tracePt t="91935" x="10704513" y="2005013"/>
          <p14:tracePt t="91942" x="10696575" y="2005013"/>
          <p14:tracePt t="91952" x="10653713" y="1997075"/>
          <p14:tracePt t="91958" x="10628313" y="1997075"/>
          <p14:tracePt t="91967" x="10594975" y="1997075"/>
          <p14:tracePt t="91974" x="10552113" y="1997075"/>
          <p14:tracePt t="91982" x="10509250" y="1997075"/>
          <p14:tracePt t="91990" x="10475913" y="1997075"/>
          <p14:tracePt t="91998" x="10442575" y="1997075"/>
          <p14:tracePt t="92006" x="10415588" y="1997075"/>
          <p14:tracePt t="92014" x="10382250" y="1997075"/>
          <p14:tracePt t="92022" x="10348913" y="1997075"/>
          <p14:tracePt t="92030" x="10306050" y="1997075"/>
          <p14:tracePt t="92038" x="10288588" y="1997075"/>
          <p14:tracePt t="92046" x="10255250" y="1989138"/>
          <p14:tracePt t="92054" x="10220325" y="1989138"/>
          <p14:tracePt t="92062" x="10186988" y="1989138"/>
          <p14:tracePt t="92070" x="10169525" y="1989138"/>
          <p14:tracePt t="92078" x="10144125" y="1989138"/>
          <p14:tracePt t="92086" x="10126663" y="1989138"/>
          <p14:tracePt t="92094" x="10118725" y="1989138"/>
          <p14:tracePt t="92102" x="10093325" y="1989138"/>
          <p14:tracePt t="92110" x="10059988" y="1989138"/>
          <p14:tracePt t="92118" x="10034588" y="1989138"/>
          <p14:tracePt t="92126" x="9999663" y="1989138"/>
          <p14:tracePt t="92135" x="9966325" y="1989138"/>
          <p14:tracePt t="92142" x="9923463" y="1989138"/>
          <p14:tracePt t="92151" x="9880600" y="1989138"/>
          <p14:tracePt t="92158" x="9821863" y="1971675"/>
          <p14:tracePt t="92167" x="9796463" y="1971675"/>
          <p14:tracePt t="92174" x="9761538" y="1971675"/>
          <p14:tracePt t="92182" x="9745663" y="1963738"/>
          <p14:tracePt t="92190" x="9728200" y="1963738"/>
          <p14:tracePt t="92198" x="9720263" y="1963738"/>
          <p14:tracePt t="92206" x="9710738" y="1963738"/>
          <p14:tracePt t="92222" x="9702800" y="1963738"/>
          <p14:tracePt t="92238" x="9694863" y="1963738"/>
          <p14:tracePt t="92254" x="9667875" y="1963738"/>
          <p14:tracePt t="92262" x="9642475" y="1963738"/>
          <p14:tracePt t="92270" x="9617075" y="1963738"/>
          <p14:tracePt t="92278" x="9583738" y="1963738"/>
          <p14:tracePt t="92286" x="9540875" y="1963738"/>
          <p14:tracePt t="92294" x="9507538" y="1963738"/>
          <p14:tracePt t="92310" x="9482138" y="1963738"/>
          <p14:tracePt t="92334" x="9472613" y="1963738"/>
          <p14:tracePt t="92358" x="9472613" y="1971675"/>
          <p14:tracePt t="92367" x="9472613" y="1989138"/>
          <p14:tracePt t="92374" x="9472613" y="1997075"/>
          <p14:tracePt t="92382" x="9482138" y="2014538"/>
          <p14:tracePt t="92390" x="9482138" y="2030413"/>
          <p14:tracePt t="92398" x="9482138" y="2039938"/>
          <p14:tracePt t="92406" x="9490075" y="2073275"/>
          <p14:tracePt t="92414" x="9523413" y="2116138"/>
          <p14:tracePt t="92422" x="9540875" y="2133600"/>
          <p14:tracePt t="92430" x="9558338" y="2166938"/>
          <p14:tracePt t="92438" x="9558338" y="2192338"/>
          <p14:tracePt t="92446" x="9566275" y="2209800"/>
          <p14:tracePt t="92454" x="9575800" y="2243138"/>
          <p14:tracePt t="92462" x="9591675" y="2278063"/>
          <p14:tracePt t="92470" x="9601200" y="2286000"/>
          <p14:tracePt t="92478" x="9601200" y="2319338"/>
          <p14:tracePt t="92486" x="9617075" y="2354263"/>
          <p14:tracePt t="92494" x="9617075" y="2371725"/>
          <p14:tracePt t="92502" x="9634538" y="2413000"/>
          <p14:tracePt t="92510" x="9642475" y="2447925"/>
          <p14:tracePt t="92518" x="9652000" y="2473325"/>
          <p14:tracePt t="92526" x="9659938" y="2516188"/>
          <p14:tracePt t="92534" x="9659938" y="2532063"/>
          <p14:tracePt t="92542" x="9677400" y="2582863"/>
          <p14:tracePt t="92551" x="9677400" y="2600325"/>
          <p14:tracePt t="92558" x="9677400" y="2633663"/>
          <p14:tracePt t="92568" x="9685338" y="2660650"/>
          <p14:tracePt t="92574" x="9694863" y="2693988"/>
          <p14:tracePt t="92582" x="9694863" y="2711450"/>
          <p14:tracePt t="92590" x="9694863" y="2727325"/>
          <p14:tracePt t="92598" x="9694863" y="2752725"/>
          <p14:tracePt t="92606" x="9694863" y="2762250"/>
          <p14:tracePt t="92614" x="9694863" y="2795588"/>
          <p14:tracePt t="92622" x="9694863" y="2805113"/>
          <p14:tracePt t="92630" x="9694863" y="2820988"/>
          <p14:tracePt t="92638" x="9694863" y="2830513"/>
          <p14:tracePt t="92646" x="9702800" y="2838450"/>
          <p14:tracePt t="92654" x="9702800" y="2855913"/>
          <p14:tracePt t="92662" x="9720263" y="2871788"/>
          <p14:tracePt t="92670" x="9728200" y="2897188"/>
          <p14:tracePt t="92678" x="9728200" y="2906713"/>
          <p14:tracePt t="92686" x="9728200" y="2932113"/>
          <p14:tracePt t="92694" x="9728200" y="2940050"/>
          <p14:tracePt t="92702" x="9728200" y="2965450"/>
          <p14:tracePt t="92710" x="9736138" y="2982913"/>
          <p14:tracePt t="92718" x="9736138" y="2990850"/>
          <p14:tracePt t="92726" x="9736138" y="3008313"/>
          <p14:tracePt t="92734" x="9736138" y="3016250"/>
          <p14:tracePt t="92751" x="9736138" y="3033713"/>
          <p14:tracePt t="92758" x="9753600" y="3051175"/>
          <p14:tracePt t="92806" x="9761538" y="3051175"/>
          <p14:tracePt t="92846" x="9771063" y="3051175"/>
          <p14:tracePt t="92854" x="9771063" y="3033713"/>
          <p14:tracePt t="92862" x="9786938" y="3008313"/>
          <p14:tracePt t="92870" x="9786938" y="3000375"/>
          <p14:tracePt t="92878" x="9796463" y="2974975"/>
          <p14:tracePt t="92886" x="9796463" y="2957513"/>
          <p14:tracePt t="92894" x="9812338" y="2922588"/>
          <p14:tracePt t="92910" x="9829800" y="2889250"/>
          <p14:tracePt t="92918" x="9847263" y="2871788"/>
          <p14:tracePt t="92926" x="9872663" y="2855913"/>
          <p14:tracePt t="92935" x="9872663" y="2846388"/>
          <p14:tracePt t="92942" x="9898063" y="2838450"/>
          <p14:tracePt t="92952" x="9931400" y="2820988"/>
          <p14:tracePt t="92958" x="9956800" y="2813050"/>
          <p14:tracePt t="92967" x="9974263" y="2805113"/>
          <p14:tracePt t="92974" x="9999663" y="2795588"/>
          <p14:tracePt t="92982" x="10034588" y="2778125"/>
          <p14:tracePt t="92990" x="10042525" y="2778125"/>
          <p14:tracePt t="92998" x="10059988" y="2778125"/>
          <p14:tracePt t="93006" x="10075863" y="2770188"/>
          <p14:tracePt t="93014" x="10093325" y="2770188"/>
          <p14:tracePt t="93022" x="10110788" y="2770188"/>
          <p14:tracePt t="93030" x="10144125" y="2770188"/>
          <p14:tracePt t="93038" x="10169525" y="2770188"/>
          <p14:tracePt t="93046" x="10186988" y="2770188"/>
          <p14:tracePt t="93054" x="10220325" y="2770188"/>
          <p14:tracePt t="93062" x="10255250" y="2770188"/>
          <p14:tracePt t="93070" x="10263188" y="2770188"/>
          <p14:tracePt t="93078" x="10298113" y="2770188"/>
          <p14:tracePt t="93086" x="10323513" y="2770188"/>
          <p14:tracePt t="93094" x="10331450" y="2770188"/>
          <p14:tracePt t="93102" x="10356850" y="2770188"/>
          <p14:tracePt t="93110" x="10382250" y="2770188"/>
          <p14:tracePt t="93118" x="10390188" y="2770188"/>
          <p14:tracePt t="93126" x="10415588" y="2770188"/>
          <p14:tracePt t="93135" x="10442575" y="2778125"/>
          <p14:tracePt t="93142" x="10450513" y="2778125"/>
          <p14:tracePt t="93152" x="10467975" y="2787650"/>
          <p14:tracePt t="93158" x="10493375" y="2787650"/>
          <p14:tracePt t="93167" x="10509250" y="2787650"/>
          <p14:tracePt t="93174" x="10526713" y="2795588"/>
          <p14:tracePt t="93182" x="10544175" y="2795588"/>
          <p14:tracePt t="93190" x="10552113" y="2795588"/>
          <p14:tracePt t="93198" x="10560050" y="2795588"/>
          <p14:tracePt t="93206" x="10577513" y="2795588"/>
          <p14:tracePt t="93246" x="10585450" y="2795588"/>
          <p14:tracePt t="93423" x="10594975" y="2813050"/>
          <p14:tracePt t="93431" x="10594975" y="2820988"/>
          <p14:tracePt t="93439" x="10594975" y="2846388"/>
          <p14:tracePt t="93447" x="10585450" y="2863850"/>
          <p14:tracePt t="93455" x="10585450" y="2889250"/>
          <p14:tracePt t="93462" x="10577513" y="2922588"/>
          <p14:tracePt t="93470" x="10577513" y="2940050"/>
          <p14:tracePt t="93478" x="10577513" y="2982913"/>
          <p14:tracePt t="93486" x="10577513" y="3016250"/>
          <p14:tracePt t="93494" x="10577513" y="3067050"/>
          <p14:tracePt t="93502" x="10577513" y="3109913"/>
          <p14:tracePt t="93510" x="10577513" y="3195638"/>
          <p14:tracePt t="93518" x="10577513" y="3263900"/>
          <p14:tracePt t="93526" x="10577513" y="3348038"/>
          <p14:tracePt t="93535" x="10577513" y="3424238"/>
          <p14:tracePt t="93542" x="10577513" y="3509963"/>
          <p14:tracePt t="93552" x="10577513" y="3586163"/>
          <p14:tracePt t="93558" x="10594975" y="3654425"/>
          <p14:tracePt t="93567" x="10612438" y="3730625"/>
          <p14:tracePt t="93574" x="10612438" y="3763963"/>
          <p14:tracePt t="93582" x="10628313" y="3806825"/>
          <p14:tracePt t="93590" x="10628313" y="3824288"/>
          <p14:tracePt t="93606" x="10637838" y="3824288"/>
          <p14:tracePt t="93694" x="10637838" y="3816350"/>
          <p14:tracePt t="93710" x="10628313" y="3806825"/>
          <p14:tracePt t="93736" x="10620375" y="3806825"/>
          <p14:tracePt t="93743" x="10612438" y="3806825"/>
          <p14:tracePt t="93752" x="10612438" y="3798888"/>
          <p14:tracePt t="93758" x="10602913" y="3790950"/>
          <p14:tracePt t="93767" x="10602913" y="3781425"/>
          <p14:tracePt t="93782" x="10602913" y="3773488"/>
          <p14:tracePt t="93790" x="10594975" y="3756025"/>
          <p14:tracePt t="93798" x="10585450" y="3756025"/>
          <p14:tracePt t="93814" x="10577513" y="3738563"/>
          <p14:tracePt t="93822" x="10569575" y="3730625"/>
          <p14:tracePt t="93830" x="10560050" y="3730625"/>
          <p14:tracePt t="93838" x="10560050" y="3705225"/>
          <p14:tracePt t="93846" x="10544175" y="3687763"/>
          <p14:tracePt t="93854" x="10526713" y="3671888"/>
          <p14:tracePt t="93862" x="10526713" y="3646488"/>
          <p14:tracePt t="93870" x="10509250" y="3629025"/>
          <p14:tracePt t="93878" x="10493375" y="3611563"/>
          <p14:tracePt t="93886" x="10493375" y="3603625"/>
          <p14:tracePt t="93894" x="10467975" y="3578225"/>
          <p14:tracePt t="93902" x="10458450" y="3568700"/>
          <p14:tracePt t="93910" x="10442575" y="3560763"/>
          <p14:tracePt t="93919" x="10425113" y="3543300"/>
          <p14:tracePt t="93926" x="10407650" y="3527425"/>
          <p14:tracePt t="93935" x="10390188" y="3517900"/>
          <p14:tracePt t="93942" x="10382250" y="3517900"/>
          <p14:tracePt t="93951" x="10356850" y="3502025"/>
          <p14:tracePt t="93958" x="10348913" y="3492500"/>
          <p14:tracePt t="93968" x="10331450" y="3492500"/>
          <p14:tracePt t="93974" x="10313988" y="3492500"/>
          <p14:tracePt t="93982" x="10298113" y="3484563"/>
          <p14:tracePt t="93990" x="10288588" y="3484563"/>
          <p14:tracePt t="93998" x="10280650" y="3484563"/>
          <p14:tracePt t="94095" x="10271125" y="3484563"/>
          <p14:tracePt t="94271" x="10280650" y="3492500"/>
          <p14:tracePt t="94279" x="10280650" y="3502025"/>
          <p14:tracePt t="94287" x="10280650" y="3509963"/>
          <p14:tracePt t="94294" x="10280650" y="3527425"/>
          <p14:tracePt t="94302" x="10280650" y="3543300"/>
          <p14:tracePt t="94310" x="10280650" y="3568700"/>
          <p14:tracePt t="94318" x="10280650" y="3611563"/>
          <p14:tracePt t="94326" x="10280650" y="3654425"/>
          <p14:tracePt t="94335" x="10280650" y="3713163"/>
          <p14:tracePt t="94342" x="10271125" y="3756025"/>
          <p14:tracePt t="94351" x="10271125" y="3816350"/>
          <p14:tracePt t="94358" x="10263188" y="3875088"/>
          <p14:tracePt t="94367" x="10237788" y="3935413"/>
          <p14:tracePt t="94374" x="10229850" y="3994150"/>
          <p14:tracePt t="94382" x="10229850" y="4052888"/>
          <p14:tracePt t="94390" x="10229850" y="4113213"/>
          <p14:tracePt t="94398" x="10229850" y="4171950"/>
          <p14:tracePt t="94406" x="10229850" y="4232275"/>
          <p14:tracePt t="94414" x="10229850" y="4275138"/>
          <p14:tracePt t="94422" x="10229850" y="4316413"/>
          <p14:tracePt t="94430" x="10237788" y="4368800"/>
          <p14:tracePt t="94438" x="10245725" y="4384675"/>
          <p14:tracePt t="94446" x="10245725" y="4410075"/>
          <p14:tracePt t="94454" x="10245725" y="4435475"/>
          <p14:tracePt t="94462" x="10245725" y="4445000"/>
          <p14:tracePt t="94470" x="10245725" y="4460875"/>
          <p14:tracePt t="94478" x="10245725" y="4470400"/>
          <p14:tracePt t="94494" x="10245725" y="4478338"/>
          <p14:tracePt t="94582" x="10245725" y="4486275"/>
          <p14:tracePt t="94599" x="10237788" y="4478338"/>
          <p14:tracePt t="94606" x="10229850" y="4478338"/>
          <p14:tracePt t="94614" x="10220325" y="4452938"/>
          <p14:tracePt t="94622" x="10212388" y="4445000"/>
          <p14:tracePt t="94630" x="10194925" y="4427538"/>
          <p14:tracePt t="94638" x="10186988" y="4402138"/>
          <p14:tracePt t="94646" x="10169525" y="4384675"/>
          <p14:tracePt t="94654" x="10144125" y="4351338"/>
          <p14:tracePt t="94662" x="10118725" y="4325938"/>
          <p14:tracePt t="94670" x="10101263" y="4300538"/>
          <p14:tracePt t="94678" x="10075863" y="4265613"/>
          <p14:tracePt t="94686" x="10059988" y="4232275"/>
          <p14:tracePt t="94694" x="10034588" y="4197350"/>
          <p14:tracePt t="94702" x="10017125" y="4171950"/>
          <p14:tracePt t="94710" x="9999663" y="4130675"/>
          <p14:tracePt t="94718" x="9991725" y="4095750"/>
          <p14:tracePt t="94726" x="9983788" y="4062413"/>
          <p14:tracePt t="94735" x="9974263" y="4027488"/>
          <p14:tracePt t="94742" x="9956800" y="3986213"/>
          <p14:tracePt t="94751" x="9948863" y="3951288"/>
          <p14:tracePt t="94758" x="9948863" y="3935413"/>
          <p14:tracePt t="94767" x="9948863" y="3900488"/>
          <p14:tracePt t="94774" x="9948863" y="3892550"/>
          <p14:tracePt t="94782" x="9948863" y="3867150"/>
          <p14:tracePt t="94790" x="9948863" y="3849688"/>
          <p14:tracePt t="94806" x="9948863" y="3824288"/>
          <p14:tracePt t="94814" x="9940925" y="3816350"/>
          <p14:tracePt t="94822" x="9940925" y="3798888"/>
          <p14:tracePt t="94830" x="9931400" y="3790950"/>
          <p14:tracePt t="94846" x="9931400" y="3781425"/>
          <p14:tracePt t="94862" x="9931400" y="3763963"/>
          <p14:tracePt t="94999" x="9931400" y="3781425"/>
          <p14:tracePt t="95007" x="9931400" y="3798888"/>
          <p14:tracePt t="95015" x="9931400" y="3824288"/>
          <p14:tracePt t="95022" x="9931400" y="3841750"/>
          <p14:tracePt t="95030" x="9931400" y="3875088"/>
          <p14:tracePt t="95038" x="9931400" y="3908425"/>
          <p14:tracePt t="95046" x="9931400" y="3951288"/>
          <p14:tracePt t="95054" x="9931400" y="3994150"/>
          <p14:tracePt t="95062" x="9931400" y="4037013"/>
          <p14:tracePt t="95070" x="9931400" y="4070350"/>
          <p14:tracePt t="95078" x="9931400" y="4113213"/>
          <p14:tracePt t="95086" x="9931400" y="4146550"/>
          <p14:tracePt t="95094" x="9931400" y="4156075"/>
          <p14:tracePt t="95102" x="9931400" y="4181475"/>
          <p14:tracePt t="95110" x="9931400" y="4197350"/>
          <p14:tracePt t="95118" x="9931400" y="4214813"/>
          <p14:tracePt t="95126" x="9931400" y="4224338"/>
          <p14:tracePt t="95135" x="9931400" y="4232275"/>
          <p14:tracePt t="95152" x="9931400" y="4249738"/>
          <p14:tracePt t="95174" x="9931400" y="4257675"/>
          <p14:tracePt t="95431" x="9931400" y="4240213"/>
          <p14:tracePt t="95447" x="9948863" y="4232275"/>
          <p14:tracePt t="95519" x="9956800" y="4232275"/>
          <p14:tracePt t="95551" x="9956800" y="4224338"/>
          <p14:tracePt t="95559" x="9983788" y="4224338"/>
          <p14:tracePt t="95568" x="9991725" y="4224338"/>
          <p14:tracePt t="95574" x="10017125" y="4214813"/>
          <p14:tracePt t="95582" x="10025063" y="4214813"/>
          <p14:tracePt t="95590" x="10050463" y="4214813"/>
          <p14:tracePt t="95598" x="10059988" y="4214813"/>
          <p14:tracePt t="95606" x="10075863" y="4214813"/>
          <p14:tracePt t="95614" x="10093325" y="4214813"/>
          <p14:tracePt t="95694" x="10101263" y="4206875"/>
          <p14:tracePt t="95702" x="10101263" y="4189413"/>
          <p14:tracePt t="95710" x="10085388" y="4164013"/>
          <p14:tracePt t="95719" x="10085388" y="4146550"/>
          <p14:tracePt t="95726" x="10075863" y="4130675"/>
          <p14:tracePt t="95736" x="10075863" y="4121150"/>
          <p14:tracePt t="95742" x="10075863" y="4113213"/>
          <p14:tracePt t="95751" x="10067925" y="4113213"/>
          <p14:tracePt t="95758" x="10059988" y="4105275"/>
          <p14:tracePt t="95783" x="10059988" y="4095750"/>
          <p14:tracePt t="95814" x="10050463" y="4087813"/>
          <p14:tracePt t="96182" x="10042525" y="4095750"/>
          <p14:tracePt t="96198" x="10042525" y="4113213"/>
          <p14:tracePt t="96206" x="10034588" y="4113213"/>
          <p14:tracePt t="96222" x="10034588" y="4121150"/>
          <p14:tracePt t="96230" x="10025063" y="4138613"/>
          <p14:tracePt t="96246" x="10025063" y="4146550"/>
          <p14:tracePt t="96254" x="10025063" y="4156075"/>
          <p14:tracePt t="96270" x="10025063" y="4164013"/>
          <p14:tracePt t="96278" x="10025063" y="4181475"/>
          <p14:tracePt t="96383" x="10025063" y="4171950"/>
          <p14:tracePt t="96391" x="10025063" y="4164013"/>
          <p14:tracePt t="96503" x="10025063" y="4156075"/>
          <p14:tracePt t="96511" x="10025063" y="4146550"/>
          <p14:tracePt t="96615" x="10025063" y="4156075"/>
          <p14:tracePt t="96839" x="10050463" y="4156075"/>
          <p14:tracePt t="96847" x="10059988" y="4156075"/>
          <p14:tracePt t="96854" x="10085388" y="4156075"/>
          <p14:tracePt t="96862" x="10101263" y="4156075"/>
          <p14:tracePt t="96870" x="10110788" y="4156075"/>
          <p14:tracePt t="96958" x="10118725" y="4156075"/>
          <p14:tracePt t="97063" x="10126663" y="4156075"/>
          <p14:tracePt t="97071" x="10136188" y="4156075"/>
          <p14:tracePt t="97078" x="10144125" y="4156075"/>
          <p14:tracePt t="102855" x="10126663" y="4156075"/>
          <p14:tracePt t="102862" x="10110788" y="4156075"/>
          <p14:tracePt t="102870" x="10085388" y="4156075"/>
          <p14:tracePt t="102878" x="10075863" y="4156075"/>
          <p14:tracePt t="102894" x="10059988" y="4156075"/>
          <p14:tracePt t="102902" x="10050463" y="4156075"/>
          <p14:tracePt t="102966" x="10042525" y="4146550"/>
          <p14:tracePt t="102982" x="10025063" y="4138613"/>
          <p14:tracePt t="102990" x="10017125" y="4138613"/>
          <p14:tracePt t="102998" x="9999663" y="4121150"/>
          <p14:tracePt t="103006" x="9983788" y="4121150"/>
          <p14:tracePt t="103014" x="9983788" y="4113213"/>
          <p14:tracePt t="103022" x="9974263" y="4113213"/>
          <p14:tracePt t="103030" x="9956800" y="4113213"/>
          <p14:tracePt t="103046" x="9948863" y="4113213"/>
          <p14:tracePt t="103094" x="9931400" y="4113213"/>
          <p14:tracePt t="103102" x="9923463" y="4113213"/>
          <p14:tracePt t="103110" x="9915525" y="4113213"/>
          <p14:tracePt t="103126" x="9906000" y="4113213"/>
          <p14:tracePt t="103142" x="9898063" y="4113213"/>
          <p14:tracePt t="103152" x="9890125" y="4113213"/>
          <p14:tracePt t="103183" x="9872663" y="4113213"/>
          <p14:tracePt t="103190" x="9855200" y="4113213"/>
          <p14:tracePt t="103206" x="9847263" y="4121150"/>
          <p14:tracePt t="103222" x="9829800" y="4130675"/>
          <p14:tracePt t="103575" x="9829800" y="4138613"/>
          <p14:tracePt t="103583" x="9829800" y="4146550"/>
          <p14:tracePt t="103590" x="9839325" y="4156075"/>
          <p14:tracePt t="103598" x="9847263" y="4156075"/>
          <p14:tracePt t="103614" x="9855200" y="4164013"/>
          <p14:tracePt t="103622" x="9864725" y="4164013"/>
          <p14:tracePt t="103630" x="9880600" y="4164013"/>
          <p14:tracePt t="103638" x="9890125" y="4164013"/>
          <p14:tracePt t="103646" x="9906000" y="4181475"/>
          <p14:tracePt t="103662" x="9915525" y="4197350"/>
          <p14:tracePt t="103678" x="9923463" y="4197350"/>
          <p14:tracePt t="103710" x="9931400" y="4197350"/>
          <p14:tracePt t="103718" x="9931400" y="4206875"/>
          <p14:tracePt t="104359" x="9931400" y="4214813"/>
          <p14:tracePt t="104390" x="9931400" y="4224338"/>
          <p14:tracePt t="104430" x="9923463" y="4224338"/>
          <p14:tracePt t="104470" x="9898063" y="4224338"/>
          <p14:tracePt t="104478" x="9890125" y="4224338"/>
          <p14:tracePt t="104486" x="9855200" y="4224338"/>
          <p14:tracePt t="104494" x="9804400" y="4224338"/>
          <p14:tracePt t="104502" x="9702800" y="4240213"/>
          <p14:tracePt t="104510" x="9583738" y="4275138"/>
          <p14:tracePt t="104518" x="9498013" y="4283075"/>
          <p14:tracePt t="104526" x="9396413" y="4283075"/>
          <p14:tracePt t="104535" x="9286875" y="4283075"/>
          <p14:tracePt t="104542" x="9175750" y="4283075"/>
          <p14:tracePt t="104551" x="9048750" y="4283075"/>
          <p14:tracePt t="104558" x="8921750" y="4265613"/>
          <p14:tracePt t="104567" x="8793163" y="4257675"/>
          <p14:tracePt t="104574" x="8648700" y="4249738"/>
          <p14:tracePt t="104582" x="8488363" y="4206875"/>
          <p14:tracePt t="104590" x="8359775" y="4206875"/>
          <p14:tracePt t="104598" x="8240713" y="4206875"/>
          <p14:tracePt t="104606" x="8131175" y="4206875"/>
          <p14:tracePt t="104614" x="8004175" y="4197350"/>
          <p14:tracePt t="104622" x="7893050" y="4171950"/>
          <p14:tracePt t="104630" x="7773988" y="4146550"/>
          <p14:tracePt t="104638" x="7662863" y="4138613"/>
          <p14:tracePt t="104646" x="7518400" y="4130675"/>
          <p14:tracePt t="104654" x="7391400" y="4113213"/>
          <p14:tracePt t="104662" x="7264400" y="4087813"/>
          <p14:tracePt t="104670" x="7137400" y="4079875"/>
          <p14:tracePt t="104678" x="7018338" y="4079875"/>
          <p14:tracePt t="104686" x="6932613" y="4070350"/>
          <p14:tracePt t="104694" x="6873875" y="4062413"/>
          <p14:tracePt t="104702" x="6823075" y="4027488"/>
          <p14:tracePt t="104710" x="6805613" y="4019550"/>
          <p14:tracePt t="104718" x="6780213" y="4002088"/>
          <p14:tracePt t="104726" x="6762750" y="3986213"/>
          <p14:tracePt t="104735" x="6745288" y="3960813"/>
          <p14:tracePt t="104742" x="6729413" y="3943350"/>
          <p14:tracePt t="104751" x="6704013" y="3917950"/>
          <p14:tracePt t="104758" x="6694488" y="3892550"/>
          <p14:tracePt t="104768" x="6678613" y="3875088"/>
          <p14:tracePt t="104774" x="6626225" y="3849688"/>
          <p14:tracePt t="104782" x="6584950" y="3824288"/>
          <p14:tracePt t="104790" x="6534150" y="3816350"/>
          <p14:tracePt t="104798" x="6499225" y="3790950"/>
          <p14:tracePt t="104806" x="6473825" y="3773488"/>
          <p14:tracePt t="104814" x="6448425" y="3748088"/>
          <p14:tracePt t="104822" x="6430963" y="3730625"/>
          <p14:tracePt t="104830" x="6423025" y="3705225"/>
          <p14:tracePt t="104838" x="6423025" y="3697288"/>
          <p14:tracePt t="104846" x="6423025" y="3662363"/>
          <p14:tracePt t="104854" x="6423025" y="3629025"/>
          <p14:tracePt t="104862" x="6423025" y="3586163"/>
          <p14:tracePt t="104870" x="6483350" y="3517900"/>
          <p14:tracePt t="104878" x="6534150" y="3459163"/>
          <p14:tracePt t="104886" x="6592888" y="3390900"/>
          <p14:tracePt t="104894" x="6643688" y="3297238"/>
          <p14:tracePt t="104902" x="6704013" y="3211513"/>
          <p14:tracePt t="104910" x="6788150" y="3101975"/>
          <p14:tracePt t="104918" x="6856413" y="3025775"/>
          <p14:tracePt t="104926" x="6915150" y="2922588"/>
          <p14:tracePt t="104935" x="6958013" y="2830513"/>
          <p14:tracePt t="104942" x="7018338" y="2727325"/>
          <p14:tracePt t="104952" x="7026275" y="2668588"/>
          <p14:tracePt t="104958" x="7034213" y="2592388"/>
          <p14:tracePt t="104968" x="7043738" y="2516188"/>
          <p14:tracePt t="104974" x="7043738" y="2473325"/>
          <p14:tracePt t="104982" x="7043738" y="2430463"/>
          <p14:tracePt t="104990" x="7043738" y="2387600"/>
          <p14:tracePt t="104998" x="7043738" y="2344738"/>
          <p14:tracePt t="105006" x="7069138" y="2293938"/>
          <p14:tracePt t="105014" x="7069138" y="2260600"/>
          <p14:tracePt t="105022" x="7069138" y="2235200"/>
          <p14:tracePt t="105030" x="7069138" y="2209800"/>
          <p14:tracePt t="105038" x="7069138" y="2192338"/>
          <p14:tracePt t="105046" x="7059613" y="2174875"/>
          <p14:tracePt t="105062" x="7059613" y="2149475"/>
          <p14:tracePt t="105070" x="7051675" y="2141538"/>
          <p14:tracePt t="105222" x="7051675" y="2133600"/>
          <p14:tracePt t="105239" x="7051675" y="2124075"/>
          <p14:tracePt t="105262" x="7051675" y="2116138"/>
          <p14:tracePt t="105278" x="7059613" y="2108200"/>
          <p14:tracePt t="105471" x="7069138" y="2108200"/>
          <p14:tracePt t="105550" x="7077075" y="2108200"/>
          <p14:tracePt t="105590" x="7094538" y="2108200"/>
          <p14:tracePt t="105606" x="7102475" y="2108200"/>
          <p14:tracePt t="105615" x="7119938" y="2108200"/>
          <p14:tracePt t="105622" x="7127875" y="2116138"/>
          <p14:tracePt t="105630" x="7137400" y="2116138"/>
          <p14:tracePt t="105638" x="7162800" y="2116138"/>
          <p14:tracePt t="105646" x="7170738" y="2116138"/>
          <p14:tracePt t="105791" x="7178675" y="2116138"/>
          <p14:tracePt t="105801" x="7188200" y="2116138"/>
          <p14:tracePt t="105806" x="7196138" y="2116138"/>
          <p14:tracePt t="105822" x="7213600" y="2116138"/>
          <p14:tracePt t="105830" x="7221538" y="2116138"/>
          <p14:tracePt t="105838" x="7221538" y="2108200"/>
          <p14:tracePt t="105847" x="7229475" y="2073275"/>
          <p14:tracePt t="105854" x="7239000" y="2047875"/>
          <p14:tracePt t="105862" x="7239000" y="2030413"/>
          <p14:tracePt t="105870" x="7239000" y="1989138"/>
          <p14:tracePt t="105878" x="7239000" y="1954213"/>
          <p14:tracePt t="105886" x="7239000" y="1928813"/>
          <p14:tracePt t="105894" x="7239000" y="1895475"/>
          <p14:tracePt t="105902" x="7239000" y="1852613"/>
          <p14:tracePt t="105910" x="7239000" y="1819275"/>
          <p14:tracePt t="105922" x="7239000" y="1784350"/>
          <p14:tracePt t="105926" x="7239000" y="1741488"/>
          <p14:tracePt t="105935" x="7246938" y="1708150"/>
          <p14:tracePt t="105942" x="7264400" y="1665288"/>
          <p14:tracePt t="105952" x="7264400" y="1631950"/>
          <p14:tracePt t="105958" x="7264400" y="1597025"/>
          <p14:tracePt t="105968" x="7264400" y="1581150"/>
          <p14:tracePt t="105974" x="7264400" y="1546225"/>
          <p14:tracePt t="105982" x="7264400" y="1512888"/>
          <p14:tracePt t="105990" x="7264400" y="1477963"/>
          <p14:tracePt t="105998" x="7264400" y="1470025"/>
          <p14:tracePt t="106006" x="7264400" y="1444625"/>
          <p14:tracePt t="106014" x="7264400" y="1427163"/>
          <p14:tracePt t="106022" x="7264400" y="1419225"/>
          <p14:tracePt t="106030" x="7264400" y="1393825"/>
          <p14:tracePt t="106038" x="7264400" y="1376363"/>
          <p14:tracePt t="106046" x="7264400" y="1350963"/>
          <p14:tracePt t="106054" x="7264400" y="1325563"/>
          <p14:tracePt t="106062" x="7264400" y="1292225"/>
          <p14:tracePt t="106070" x="7264400" y="1282700"/>
          <p14:tracePt t="106078" x="7264400" y="1249363"/>
          <p14:tracePt t="106086" x="7264400" y="1241425"/>
          <p14:tracePt t="106094" x="7264400" y="1216025"/>
          <p14:tracePt t="106102" x="7264400" y="1198563"/>
          <p14:tracePt t="106110" x="7264400" y="1173163"/>
          <p14:tracePt t="106118" x="7264400" y="1138238"/>
          <p14:tracePt t="106126" x="7264400" y="1122363"/>
          <p14:tracePt t="106135" x="7264400" y="1087438"/>
          <p14:tracePt t="106142" x="7264400" y="1062038"/>
          <p14:tracePt t="106152" x="7264400" y="1044575"/>
          <p14:tracePt t="106158" x="7264400" y="1019175"/>
          <p14:tracePt t="106167" x="7256463" y="1011238"/>
          <p14:tracePt t="106174" x="7246938" y="977900"/>
          <p14:tracePt t="106182" x="7239000" y="968375"/>
          <p14:tracePt t="106190" x="7229475" y="952500"/>
          <p14:tracePt t="106198" x="7229475" y="942975"/>
          <p14:tracePt t="106206" x="7229475" y="925513"/>
          <p14:tracePt t="106214" x="7229475" y="917575"/>
          <p14:tracePt t="106222" x="7229475" y="900113"/>
          <p14:tracePt t="106230" x="7229475" y="892175"/>
          <p14:tracePt t="106238" x="7221538" y="884238"/>
          <p14:tracePt t="106246" x="7221538" y="874713"/>
          <p14:tracePt t="106262" x="7213600" y="849313"/>
          <p14:tracePt t="106270" x="7204075" y="841375"/>
          <p14:tracePt t="106294" x="7204075" y="823913"/>
          <p14:tracePt t="106302" x="7204075" y="815975"/>
          <p14:tracePt t="106310" x="7204075" y="808038"/>
          <p14:tracePt t="106319" x="7204075" y="790575"/>
          <p14:tracePt t="106335" x="7204075" y="781050"/>
          <p14:tracePt t="106342" x="7204075" y="765175"/>
          <p14:tracePt t="106358" x="7204075" y="747713"/>
          <p14:tracePt t="106367" x="7204075" y="739775"/>
          <p14:tracePt t="106382" x="7204075" y="730250"/>
          <p14:tracePt t="106390" x="7204075" y="722313"/>
          <p14:tracePt t="106454" x="7204075" y="714375"/>
          <p14:tracePt t="106510" x="7204075" y="704850"/>
          <p14:tracePt t="106526" x="7213600" y="704850"/>
          <p14:tracePt t="106535" x="7221538" y="704850"/>
          <p14:tracePt t="106542" x="7239000" y="722313"/>
          <p14:tracePt t="106568" x="7246938" y="722313"/>
          <p14:tracePt t="106622" x="7256463" y="722313"/>
          <p14:tracePt t="106654" x="7264400" y="730250"/>
          <p14:tracePt t="106767" x="7272338" y="739775"/>
          <p14:tracePt t="106790" x="7272338" y="747713"/>
          <p14:tracePt t="106799" x="7272338" y="755650"/>
          <p14:tracePt t="106806" x="7272338" y="765175"/>
          <p14:tracePt t="106814" x="7272338" y="773113"/>
          <p14:tracePt t="106822" x="7272338" y="781050"/>
          <p14:tracePt t="106830" x="7272338" y="790575"/>
          <p14:tracePt t="106838" x="7281863" y="798513"/>
          <p14:tracePt t="106846" x="7281863" y="808038"/>
          <p14:tracePt t="107087" x="7281863" y="815975"/>
          <p14:tracePt t="107583" x="7281863" y="823913"/>
          <p14:tracePt t="107591" x="7281863" y="833438"/>
          <p14:tracePt t="107601" x="7281863" y="849313"/>
          <p14:tracePt t="107606" x="7281863" y="874713"/>
          <p14:tracePt t="107614" x="7281863" y="884238"/>
          <p14:tracePt t="107622" x="7281863" y="892175"/>
          <p14:tracePt t="107630" x="7281863" y="909638"/>
          <p14:tracePt t="107638" x="7281863" y="917575"/>
          <p14:tracePt t="107646" x="7281863" y="925513"/>
          <p14:tracePt t="107654" x="7281863" y="935038"/>
          <p14:tracePt t="107670" x="7281863" y="942975"/>
          <p14:tracePt t="107694" x="7281863" y="952500"/>
          <p14:tracePt t="107726" x="7281863" y="960438"/>
          <p14:tracePt t="107734" x="7281863" y="977900"/>
          <p14:tracePt t="107751" x="7281863" y="985838"/>
          <p14:tracePt t="107758" x="7281863" y="1003300"/>
          <p14:tracePt t="107774" x="7281863" y="1011238"/>
          <p14:tracePt t="107783" x="7281863" y="1028700"/>
          <p14:tracePt t="107790" x="7264400" y="1062038"/>
          <p14:tracePt t="107798" x="7264400" y="1069975"/>
          <p14:tracePt t="107806" x="7264400" y="1087438"/>
          <p14:tracePt t="107814" x="7256463" y="1122363"/>
          <p14:tracePt t="107830" x="7256463" y="1155700"/>
          <p14:tracePt t="107838" x="7256463" y="1163638"/>
          <p14:tracePt t="107846" x="7256463" y="1198563"/>
          <p14:tracePt t="107854" x="7246938" y="1223963"/>
          <p14:tracePt t="107862" x="7246938" y="1241425"/>
          <p14:tracePt t="107870" x="7246938" y="1274763"/>
          <p14:tracePt t="107878" x="7246938" y="1300163"/>
          <p14:tracePt t="107886" x="7246938" y="1317625"/>
          <p14:tracePt t="107894" x="7246938" y="1350963"/>
          <p14:tracePt t="107902" x="7246938" y="1376363"/>
          <p14:tracePt t="107910" x="7246938" y="1393825"/>
          <p14:tracePt t="107918" x="7246938" y="1427163"/>
          <p14:tracePt t="107926" x="7239000" y="1470025"/>
          <p14:tracePt t="107934" x="7239000" y="1495425"/>
          <p14:tracePt t="107942" x="7229475" y="1530350"/>
          <p14:tracePt t="107951" x="7221538" y="1546225"/>
          <p14:tracePt t="107958" x="7213600" y="1589088"/>
          <p14:tracePt t="107967" x="7213600" y="1597025"/>
          <p14:tracePt t="107974" x="7213600" y="1631950"/>
          <p14:tracePt t="107982" x="7204075" y="1665288"/>
          <p14:tracePt t="107990" x="7204075" y="1700213"/>
          <p14:tracePt t="107998" x="7204075" y="1716088"/>
          <p14:tracePt t="108006" x="7204075" y="1751013"/>
          <p14:tracePt t="108014" x="7204075" y="1784350"/>
          <p14:tracePt t="108022" x="7188200" y="1809750"/>
          <p14:tracePt t="108030" x="7178675" y="1827213"/>
          <p14:tracePt t="108038" x="7178675" y="1852613"/>
          <p14:tracePt t="108046" x="7170738" y="1870075"/>
          <p14:tracePt t="108054" x="7170738" y="1885950"/>
          <p14:tracePt t="108062" x="7162800" y="1903413"/>
          <p14:tracePt t="108070" x="7145338" y="1928813"/>
          <p14:tracePt t="108078" x="7145338" y="1946275"/>
          <p14:tracePt t="108094" x="7145338" y="1971675"/>
          <p14:tracePt t="108102" x="7145338" y="1979613"/>
          <p14:tracePt t="108110" x="7137400" y="2005013"/>
          <p14:tracePt t="108118" x="7137400" y="2014538"/>
          <p14:tracePt t="108126" x="7137400" y="2030413"/>
          <p14:tracePt t="108134" x="7127875" y="2047875"/>
          <p14:tracePt t="108142" x="7127875" y="2073275"/>
          <p14:tracePt t="108151" x="7127875" y="2090738"/>
          <p14:tracePt t="108158" x="7127875" y="2116138"/>
          <p14:tracePt t="108167" x="7127875" y="2133600"/>
          <p14:tracePt t="108174" x="7127875" y="2159000"/>
          <p14:tracePt t="108182" x="7112000" y="2184400"/>
          <p14:tracePt t="108190" x="7112000" y="2209800"/>
          <p14:tracePt t="108198" x="7112000" y="2243138"/>
          <p14:tracePt t="108206" x="7102475" y="2286000"/>
          <p14:tracePt t="108214" x="7102475" y="2303463"/>
          <p14:tracePt t="108222" x="7085013" y="2328863"/>
          <p14:tracePt t="108230" x="7085013" y="2354263"/>
          <p14:tracePt t="108238" x="7069138" y="2379663"/>
          <p14:tracePt t="108246" x="7059613" y="2397125"/>
          <p14:tracePt t="108254" x="7059613" y="2422525"/>
          <p14:tracePt t="108262" x="7051675" y="2438400"/>
          <p14:tracePt t="108270" x="7051675" y="2455863"/>
          <p14:tracePt t="108278" x="7051675" y="2463800"/>
          <p14:tracePt t="108286" x="7043738" y="2481263"/>
          <p14:tracePt t="108294" x="7043738" y="2489200"/>
          <p14:tracePt t="108302" x="7043738" y="2506663"/>
          <p14:tracePt t="108310" x="7043738" y="2516188"/>
          <p14:tracePt t="108318" x="7043738" y="2532063"/>
          <p14:tracePt t="108326" x="7043738" y="2541588"/>
          <p14:tracePt t="108334" x="7043738" y="2557463"/>
          <p14:tracePt t="108342" x="7043738" y="2574925"/>
          <p14:tracePt t="108351" x="7026275" y="2617788"/>
          <p14:tracePt t="108358" x="7026275" y="2625725"/>
          <p14:tracePt t="108367" x="7018338" y="2660650"/>
          <p14:tracePt t="108374" x="7018338" y="2676525"/>
          <p14:tracePt t="108384" x="7008813" y="2701925"/>
          <p14:tracePt t="108390" x="7008813" y="2727325"/>
          <p14:tracePt t="108398" x="7008813" y="2752725"/>
          <p14:tracePt t="108406" x="6992938" y="2770188"/>
          <p14:tracePt t="108414" x="6983413" y="2805113"/>
          <p14:tracePt t="108422" x="6983413" y="2813050"/>
          <p14:tracePt t="108430" x="6983413" y="2846388"/>
          <p14:tracePt t="108438" x="6983413" y="2881313"/>
          <p14:tracePt t="108446" x="6983413" y="2922588"/>
          <p14:tracePt t="108454" x="6983413" y="2949575"/>
          <p14:tracePt t="108462" x="6983413" y="3008313"/>
          <p14:tracePt t="108470" x="6983413" y="3041650"/>
          <p14:tracePt t="108478" x="6983413" y="3076575"/>
          <p14:tracePt t="108486" x="6983413" y="3101975"/>
          <p14:tracePt t="108494" x="6983413" y="3144838"/>
          <p14:tracePt t="108502" x="6983413" y="3170238"/>
          <p14:tracePt t="108510" x="6983413" y="3178175"/>
          <p14:tracePt t="108518" x="6983413" y="3211513"/>
          <p14:tracePt t="108526" x="6983413" y="3238500"/>
          <p14:tracePt t="108534" x="6983413" y="3246438"/>
          <p14:tracePt t="108542" x="6983413" y="3271838"/>
          <p14:tracePt t="108552" x="6983413" y="3289300"/>
          <p14:tracePt t="108558" x="6983413" y="3314700"/>
          <p14:tracePt t="108567" x="6983413" y="3322638"/>
          <p14:tracePt t="108574" x="6983413" y="3348038"/>
          <p14:tracePt t="108582" x="6983413" y="3355975"/>
          <p14:tracePt t="108590" x="6983413" y="3365500"/>
          <p14:tracePt t="108598" x="6983413" y="3373438"/>
          <p14:tracePt t="108606" x="6983413" y="3390900"/>
          <p14:tracePt t="108614" x="6983413" y="3416300"/>
          <p14:tracePt t="108622" x="6983413" y="3424238"/>
          <p14:tracePt t="108630" x="6983413" y="3433763"/>
          <p14:tracePt t="108638" x="6983413" y="3449638"/>
          <p14:tracePt t="108646" x="6983413" y="3484563"/>
          <p14:tracePt t="108654" x="6983413" y="3509963"/>
          <p14:tracePt t="108662" x="6983413" y="3517900"/>
          <p14:tracePt t="108670" x="6983413" y="3543300"/>
          <p14:tracePt t="108678" x="6992938" y="3578225"/>
          <p14:tracePt t="108686" x="6992938" y="3611563"/>
          <p14:tracePt t="108694" x="6992938" y="3619500"/>
          <p14:tracePt t="108702" x="6992938" y="3646488"/>
          <p14:tracePt t="108710" x="6992938" y="3679825"/>
          <p14:tracePt t="108718" x="6992938" y="3687763"/>
          <p14:tracePt t="108726" x="6992938" y="3713163"/>
          <p14:tracePt t="108734" x="6992938" y="3730625"/>
          <p14:tracePt t="108742" x="6992938" y="3748088"/>
          <p14:tracePt t="108751" x="6992938" y="3763963"/>
          <p14:tracePt t="108758" x="6992938" y="3773488"/>
          <p14:tracePt t="108767" x="7000875" y="3781425"/>
          <p14:tracePt t="108774" x="7000875" y="3790950"/>
          <p14:tracePt t="108782" x="7000875" y="3798888"/>
          <p14:tracePt t="108790" x="7008813" y="3806825"/>
          <p14:tracePt t="108798" x="7018338" y="3816350"/>
          <p14:tracePt t="108814" x="7018338" y="3824288"/>
          <p14:tracePt t="108942" x="7018338" y="3832225"/>
          <p14:tracePt t="108958" x="7018338" y="3849688"/>
          <p14:tracePt t="109391" x="7008813" y="3849688"/>
          <p14:tracePt t="109407" x="7008813" y="3824288"/>
          <p14:tracePt t="109415" x="7008813" y="3816350"/>
          <p14:tracePt t="109422" x="7008813" y="3781425"/>
          <p14:tracePt t="109430" x="7008813" y="3748088"/>
          <p14:tracePt t="109438" x="7018338" y="3713163"/>
          <p14:tracePt t="109446" x="7018338" y="3697288"/>
          <p14:tracePt t="109454" x="7026275" y="3654425"/>
          <p14:tracePt t="109462" x="7026275" y="3603625"/>
          <p14:tracePt t="109470" x="7026275" y="3560763"/>
          <p14:tracePt t="109478" x="7026275" y="3475038"/>
          <p14:tracePt t="109486" x="7026275" y="3416300"/>
          <p14:tracePt t="109494" x="7026275" y="3330575"/>
          <p14:tracePt t="109502" x="7026275" y="3305175"/>
          <p14:tracePt t="109510" x="7026275" y="3246438"/>
          <p14:tracePt t="109518" x="7008813" y="3203575"/>
          <p14:tracePt t="109526" x="7000875" y="3152775"/>
          <p14:tracePt t="109535" x="6975475" y="3127375"/>
          <p14:tracePt t="109542" x="6958013" y="3094038"/>
          <p14:tracePt t="109551" x="6915150" y="3041650"/>
          <p14:tracePt t="109558" x="6899275" y="3025775"/>
          <p14:tracePt t="109568" x="6881813" y="3000375"/>
          <p14:tracePt t="109574" x="6838950" y="2982913"/>
          <p14:tracePt t="109582" x="6831013" y="2974975"/>
          <p14:tracePt t="109590" x="6813550" y="2965450"/>
          <p14:tracePt t="109598" x="6797675" y="2965450"/>
          <p14:tracePt t="109606" x="6780213" y="2965450"/>
          <p14:tracePt t="109614" x="6770688" y="2965450"/>
          <p14:tracePt t="109622" x="6762750" y="2965450"/>
          <p14:tracePt t="109630" x="6754813" y="2965450"/>
          <p14:tracePt t="109638" x="6745288" y="2965450"/>
          <p14:tracePt t="109646" x="6737350" y="2965450"/>
          <p14:tracePt t="109654" x="6719888" y="2965450"/>
          <p14:tracePt t="109662" x="6711950" y="2957513"/>
          <p14:tracePt t="109670" x="6704013" y="2949575"/>
          <p14:tracePt t="109686" x="6678613" y="2932113"/>
          <p14:tracePt t="109702" x="6669088" y="2932113"/>
          <p14:tracePt t="109710" x="6661150" y="2922588"/>
          <p14:tracePt t="109774" x="6653213" y="2922588"/>
          <p14:tracePt t="109870" x="6643688" y="2906713"/>
          <p14:tracePt t="109894" x="6643688" y="2897188"/>
          <p14:tracePt t="109902" x="6643688" y="2881313"/>
          <p14:tracePt t="109926" x="6653213" y="2863850"/>
          <p14:tracePt t="109942" x="6653213" y="2855913"/>
          <p14:tracePt t="109951" x="6653213" y="2846388"/>
          <p14:tracePt t="109958" x="6661150" y="2830513"/>
          <p14:tracePt t="109967" x="6669088" y="2820988"/>
          <p14:tracePt t="109974" x="6678613" y="2820988"/>
          <p14:tracePt t="109983" x="6686550" y="2805113"/>
          <p14:tracePt t="109990" x="6694488" y="2795588"/>
          <p14:tracePt t="109998" x="6704013" y="2795588"/>
          <p14:tracePt t="110006" x="6711950" y="2778125"/>
          <p14:tracePt t="110014" x="6719888" y="2770188"/>
          <p14:tracePt t="110022" x="6737350" y="2762250"/>
          <p14:tracePt t="110030" x="6737350" y="2752725"/>
          <p14:tracePt t="110038" x="6770688" y="2727325"/>
          <p14:tracePt t="110046" x="6788150" y="2727325"/>
          <p14:tracePt t="110054" x="6831013" y="2693988"/>
          <p14:tracePt t="110062" x="6881813" y="2676525"/>
          <p14:tracePt t="110070" x="6915150" y="2660650"/>
          <p14:tracePt t="110078" x="6967538" y="2625725"/>
          <p14:tracePt t="110086" x="7000875" y="2608263"/>
          <p14:tracePt t="110094" x="7034213" y="2592388"/>
          <p14:tracePt t="110102" x="7051675" y="2582863"/>
          <p14:tracePt t="110110" x="7094538" y="2557463"/>
          <p14:tracePt t="110118" x="7119938" y="2557463"/>
          <p14:tracePt t="110126" x="7137400" y="2557463"/>
          <p14:tracePt t="110134" x="7162800" y="2549525"/>
          <p14:tracePt t="110142" x="7178675" y="2549525"/>
          <p14:tracePt t="110151" x="7188200" y="2541588"/>
          <p14:tracePt t="110158" x="7196138" y="2541588"/>
          <p14:tracePt t="110174" x="7204075" y="2541588"/>
          <p14:tracePt t="110190" x="7221538" y="2541588"/>
          <p14:tracePt t="110198" x="7229475" y="2541588"/>
          <p14:tracePt t="110206" x="7239000" y="2541588"/>
          <p14:tracePt t="110214" x="7264400" y="2541588"/>
          <p14:tracePt t="110222" x="7272338" y="2541588"/>
          <p14:tracePt t="110230" x="7297738" y="2541588"/>
          <p14:tracePt t="110238" x="7315200" y="2541588"/>
          <p14:tracePt t="110246" x="7323138" y="2541588"/>
          <p14:tracePt t="110254" x="7332663" y="2541588"/>
          <p14:tracePt t="110326" x="7307263" y="2541588"/>
          <p14:tracePt t="110334" x="7272338" y="2541588"/>
          <p14:tracePt t="110342" x="7221538" y="2541588"/>
          <p14:tracePt t="110351" x="7178675" y="2541588"/>
          <p14:tracePt t="110358" x="7137400" y="2541588"/>
          <p14:tracePt t="110367" x="7077075" y="2541588"/>
          <p14:tracePt t="110374" x="7043738" y="2541588"/>
          <p14:tracePt t="110382" x="7000875" y="2541588"/>
          <p14:tracePt t="110390" x="6958013" y="2541588"/>
          <p14:tracePt t="110398" x="6907213" y="2506663"/>
          <p14:tracePt t="110406" x="6899275" y="2506663"/>
          <p14:tracePt t="110414" x="6873875" y="2498725"/>
          <p14:tracePt t="110422" x="6838950" y="2498725"/>
          <p14:tracePt t="110430" x="6831013" y="2498725"/>
          <p14:tracePt t="110438" x="6823075" y="2489200"/>
          <p14:tracePt t="110446" x="6813550" y="2481263"/>
          <p14:tracePt t="110454" x="6805613" y="2473325"/>
          <p14:tracePt t="110462" x="6797675" y="2473325"/>
          <p14:tracePt t="110470" x="6770688" y="2473325"/>
          <p14:tracePt t="110478" x="6762750" y="2463800"/>
          <p14:tracePt t="110486" x="6754813" y="2455863"/>
          <p14:tracePt t="110494" x="6729413" y="2438400"/>
          <p14:tracePt t="110502" x="6719888" y="2430463"/>
          <p14:tracePt t="110510" x="6711950" y="2413000"/>
          <p14:tracePt t="110518" x="6711950" y="2397125"/>
          <p14:tracePt t="110526" x="6694488" y="2371725"/>
          <p14:tracePt t="110535" x="6686550" y="2362200"/>
          <p14:tracePt t="110542" x="6686550" y="2336800"/>
          <p14:tracePt t="110551" x="6686550" y="2303463"/>
          <p14:tracePt t="110558" x="6686550" y="2293938"/>
          <p14:tracePt t="110567" x="6678613" y="2268538"/>
          <p14:tracePt t="110574" x="6678613" y="2252663"/>
          <p14:tracePt t="110582" x="6678613" y="2227263"/>
          <p14:tracePt t="110590" x="6678613" y="2209800"/>
          <p14:tracePt t="110598" x="6678613" y="2184400"/>
          <p14:tracePt t="110606" x="6678613" y="2174875"/>
          <p14:tracePt t="110614" x="6678613" y="2149475"/>
          <p14:tracePt t="110622" x="6678613" y="2141538"/>
          <p14:tracePt t="110630" x="6678613" y="2124075"/>
          <p14:tracePt t="110638" x="6678613" y="2116138"/>
          <p14:tracePt t="110662" x="6678613" y="2108200"/>
          <p14:tracePt t="110678" x="6678613" y="2082800"/>
          <p14:tracePt t="110694" x="6678613" y="2073275"/>
          <p14:tracePt t="110702" x="6678613" y="2065338"/>
          <p14:tracePt t="110710" x="6678613" y="2047875"/>
          <p14:tracePt t="110718" x="6686550" y="2022475"/>
          <p14:tracePt t="110726" x="6686550" y="2014538"/>
          <p14:tracePt t="110735" x="6686550" y="1989138"/>
          <p14:tracePt t="110742" x="6694488" y="1963738"/>
          <p14:tracePt t="110752" x="6704013" y="1928813"/>
          <p14:tracePt t="110758" x="6704013" y="1911350"/>
          <p14:tracePt t="110767" x="6704013" y="1885950"/>
          <p14:tracePt t="110774" x="6704013" y="1860550"/>
          <p14:tracePt t="110782" x="6711950" y="1852613"/>
          <p14:tracePt t="110790" x="6711950" y="1819275"/>
          <p14:tracePt t="110798" x="6729413" y="1793875"/>
          <p14:tracePt t="110806" x="6729413" y="1776413"/>
          <p14:tracePt t="110814" x="6729413" y="1751013"/>
          <p14:tracePt t="110822" x="6737350" y="1725613"/>
          <p14:tracePt t="110830" x="6737350" y="1700213"/>
          <p14:tracePt t="110838" x="6745288" y="1657350"/>
          <p14:tracePt t="110846" x="6754813" y="1622425"/>
          <p14:tracePt t="110854" x="6770688" y="1589088"/>
          <p14:tracePt t="110862" x="6780213" y="1555750"/>
          <p14:tracePt t="110870" x="6797675" y="1512888"/>
          <p14:tracePt t="110878" x="6813550" y="1487488"/>
          <p14:tracePt t="110886" x="6813550" y="1452563"/>
          <p14:tracePt t="110895" x="6823075" y="1436688"/>
          <p14:tracePt t="110903" x="6838950" y="1401763"/>
          <p14:tracePt t="110910" x="6848475" y="1376363"/>
          <p14:tracePt t="110920" x="6856413" y="1360488"/>
          <p14:tracePt t="110926" x="6864350" y="1333500"/>
          <p14:tracePt t="110936" x="6873875" y="1308100"/>
          <p14:tracePt t="110942" x="6889750" y="1282700"/>
          <p14:tracePt t="110951" x="6907213" y="1266825"/>
          <p14:tracePt t="110958" x="6932613" y="1241425"/>
          <p14:tracePt t="110967" x="6942138" y="1223963"/>
          <p14:tracePt t="110974" x="6950075" y="1198563"/>
          <p14:tracePt t="110982" x="6958013" y="1198563"/>
          <p14:tracePt t="110990" x="6992938" y="1163638"/>
          <p14:tracePt t="110998" x="7008813" y="1155700"/>
          <p14:tracePt t="111006" x="7026275" y="1130300"/>
          <p14:tracePt t="111014" x="7051675" y="1122363"/>
          <p14:tracePt t="111022" x="7077075" y="1112838"/>
          <p14:tracePt t="111030" x="7102475" y="1096963"/>
          <p14:tracePt t="111038" x="7112000" y="1096963"/>
          <p14:tracePt t="111046" x="7127875" y="1096963"/>
          <p14:tracePt t="111054" x="7162800" y="1096963"/>
          <p14:tracePt t="111062" x="7196138" y="1096963"/>
          <p14:tracePt t="111070" x="7204075" y="1087438"/>
          <p14:tracePt t="111078" x="7229475" y="1087438"/>
          <p14:tracePt t="111086" x="7246938" y="1087438"/>
          <p14:tracePt t="111102" x="7264400" y="1087438"/>
          <p14:tracePt t="111126" x="7272338" y="1087438"/>
          <p14:tracePt t="111279" x="7281863" y="1087438"/>
          <p14:tracePt t="111286" x="7281863" y="1096963"/>
          <p14:tracePt t="111294" x="7281863" y="1104900"/>
          <p14:tracePt t="111302" x="7281863" y="1122363"/>
          <p14:tracePt t="111310" x="7272338" y="1155700"/>
          <p14:tracePt t="111318" x="7264400" y="1181100"/>
          <p14:tracePt t="111326" x="7246938" y="1223963"/>
          <p14:tracePt t="111334" x="7213600" y="1274763"/>
          <p14:tracePt t="111342" x="7196138" y="1350963"/>
          <p14:tracePt t="111352" x="7162800" y="1427163"/>
          <p14:tracePt t="111358" x="7153275" y="1512888"/>
          <p14:tracePt t="111367" x="7112000" y="1597025"/>
          <p14:tracePt t="111374" x="7085013" y="1700213"/>
          <p14:tracePt t="111382" x="7085013" y="1801813"/>
          <p14:tracePt t="111390" x="7059613" y="1878013"/>
          <p14:tracePt t="111398" x="7059613" y="1946275"/>
          <p14:tracePt t="111406" x="7059613" y="1971675"/>
          <p14:tracePt t="111414" x="7069138" y="2005013"/>
          <p14:tracePt t="111422" x="7112000" y="2055813"/>
          <p14:tracePt t="111430" x="7137400" y="2073275"/>
          <p14:tracePt t="111438" x="7178675" y="2098675"/>
          <p14:tracePt t="111446" x="7229475" y="2116138"/>
          <p14:tracePt t="111454" x="7256463" y="2141538"/>
          <p14:tracePt t="111462" x="7307263" y="2159000"/>
          <p14:tracePt t="111470" x="7348538" y="2192338"/>
          <p14:tracePt t="111478" x="7400925" y="2209800"/>
          <p14:tracePt t="111486" x="7416800" y="2227263"/>
          <p14:tracePt t="111494" x="7459663" y="2243138"/>
          <p14:tracePt t="111502" x="7485063" y="2268538"/>
          <p14:tracePt t="111510" x="7493000" y="2286000"/>
          <p14:tracePt t="111518" x="7518400" y="2319338"/>
          <p14:tracePt t="111526" x="7527925" y="2354263"/>
          <p14:tracePt t="111534" x="7527925" y="2362200"/>
          <p14:tracePt t="111542" x="7527925" y="2397125"/>
          <p14:tracePt t="111551" x="7527925" y="2430463"/>
          <p14:tracePt t="111558" x="7527925" y="2473325"/>
          <p14:tracePt t="111567" x="7527925" y="2516188"/>
          <p14:tracePt t="111574" x="7527925" y="2557463"/>
          <p14:tracePt t="111583" x="7527925" y="2574925"/>
          <p14:tracePt t="111590" x="7518400" y="2625725"/>
          <p14:tracePt t="111598" x="7518400" y="2643188"/>
          <p14:tracePt t="111606" x="7518400" y="2668588"/>
          <p14:tracePt t="111614" x="7518400" y="2676525"/>
          <p14:tracePt t="111622" x="7518400" y="2693988"/>
          <p14:tracePt t="111630" x="7518400" y="2711450"/>
          <p14:tracePt t="111638" x="7518400" y="2727325"/>
          <p14:tracePt t="111646" x="7518400" y="2744788"/>
          <p14:tracePt t="111662" x="7518400" y="2762250"/>
          <p14:tracePt t="111670" x="7518400" y="2770188"/>
          <p14:tracePt t="111686" x="7518400" y="2778125"/>
          <p14:tracePt t="111694" x="7518400" y="2787650"/>
          <p14:tracePt t="111718" x="7510463" y="2795588"/>
          <p14:tracePt t="111855" x="7502525" y="2795588"/>
          <p14:tracePt t="111879" x="7502525" y="2805113"/>
          <p14:tracePt t="111894" x="7502525" y="2813050"/>
          <p14:tracePt t="111999" x="7502525" y="2820988"/>
          <p14:tracePt t="112007" x="7502525" y="2838450"/>
          <p14:tracePt t="112030" x="7493000" y="2855913"/>
          <p14:tracePt t="112038" x="7467600" y="2881313"/>
          <p14:tracePt t="112046" x="7459663" y="2881313"/>
          <p14:tracePt t="112054" x="7442200" y="2897188"/>
          <p14:tracePt t="112062" x="7400925" y="2922588"/>
          <p14:tracePt t="112070" x="7400925" y="2932113"/>
          <p14:tracePt t="112078" x="7391400" y="2940050"/>
          <p14:tracePt t="112086" x="7366000" y="2949575"/>
          <p14:tracePt t="112094" x="7358063" y="2957513"/>
          <p14:tracePt t="112102" x="7332663" y="2965450"/>
          <p14:tracePt t="112118" x="7323138" y="2974975"/>
          <p14:tracePt t="112126" x="7315200" y="2982913"/>
          <p14:tracePt t="112135" x="7315200" y="2990850"/>
          <p14:tracePt t="112142" x="7297738" y="3008313"/>
          <p14:tracePt t="112158" x="7289800" y="3008313"/>
          <p14:tracePt t="112167" x="7281863" y="3033713"/>
          <p14:tracePt t="112190" x="7272338" y="3051175"/>
          <p14:tracePt t="112198" x="7272338" y="3059113"/>
          <p14:tracePt t="112206" x="7264400" y="3067050"/>
          <p14:tracePt t="112214" x="7256463" y="3076575"/>
          <p14:tracePt t="112230" x="7239000" y="3094038"/>
          <p14:tracePt t="112238" x="7229475" y="3101975"/>
          <p14:tracePt t="112246" x="7213600" y="3101975"/>
          <p14:tracePt t="112254" x="7196138" y="3101975"/>
          <p14:tracePt t="112262" x="7170738" y="3119438"/>
          <p14:tracePt t="112270" x="7153275" y="3119438"/>
          <p14:tracePt t="112278" x="7119938" y="3119438"/>
          <p14:tracePt t="112286" x="7085013" y="3119438"/>
          <p14:tracePt t="112294" x="7043738" y="3119438"/>
          <p14:tracePt t="112302" x="7018338" y="3119438"/>
          <p14:tracePt t="112310" x="6975475" y="3119438"/>
          <p14:tracePt t="112318" x="6924675" y="3119438"/>
          <p14:tracePt t="112326" x="6881813" y="3101975"/>
          <p14:tracePt t="112335" x="6838950" y="3076575"/>
          <p14:tracePt t="112342" x="6805613" y="3033713"/>
          <p14:tracePt t="112352" x="6797675" y="3016250"/>
          <p14:tracePt t="112358" x="6780213" y="2982913"/>
          <p14:tracePt t="112367" x="6770688" y="2949575"/>
          <p14:tracePt t="112374" x="6770688" y="2922588"/>
          <p14:tracePt t="112382" x="6762750" y="2897188"/>
          <p14:tracePt t="112390" x="6762750" y="2871788"/>
          <p14:tracePt t="112398" x="6762750" y="2846388"/>
          <p14:tracePt t="112406" x="6762750" y="2820988"/>
          <p14:tracePt t="112414" x="6762750" y="2787650"/>
          <p14:tracePt t="112422" x="6762750" y="2752725"/>
          <p14:tracePt t="112430" x="6762750" y="2727325"/>
          <p14:tracePt t="112438" x="6762750" y="2711450"/>
          <p14:tracePt t="112446" x="6762750" y="2686050"/>
          <p14:tracePt t="112470" x="6762750" y="2676525"/>
          <p14:tracePt t="112502" x="6762750" y="2660650"/>
          <p14:tracePt t="112518" x="6762750" y="2651125"/>
          <p14:tracePt t="112526" x="6770688" y="2625725"/>
          <p14:tracePt t="112534" x="6770688" y="2617788"/>
          <p14:tracePt t="112542" x="6780213" y="2608263"/>
          <p14:tracePt t="112552" x="6788150" y="2592388"/>
          <p14:tracePt t="112558" x="6805613" y="2566988"/>
          <p14:tracePt t="112567" x="6813550" y="2549525"/>
          <p14:tracePt t="112574" x="6831013" y="2524125"/>
          <p14:tracePt t="112582" x="6831013" y="2506663"/>
          <p14:tracePt t="112590" x="6838950" y="2481263"/>
          <p14:tracePt t="112598" x="6838950" y="2463800"/>
          <p14:tracePt t="112606" x="6848475" y="2447925"/>
          <p14:tracePt t="112614" x="6848475" y="2422525"/>
          <p14:tracePt t="112622" x="6848475" y="2413000"/>
          <p14:tracePt t="112630" x="6848475" y="2397125"/>
          <p14:tracePt t="112638" x="6848475" y="2379663"/>
          <p14:tracePt t="112646" x="6848475" y="2362200"/>
          <p14:tracePt t="112654" x="6838950" y="2344738"/>
          <p14:tracePt t="112662" x="6838950" y="2336800"/>
          <p14:tracePt t="112670" x="6813550" y="2311400"/>
          <p14:tracePt t="112686" x="6780213" y="2311400"/>
          <p14:tracePt t="112694" x="6762750" y="2303463"/>
          <p14:tracePt t="112702" x="6711950" y="2293938"/>
          <p14:tracePt t="112710" x="6678613" y="2286000"/>
          <p14:tracePt t="112718" x="6610350" y="2268538"/>
          <p14:tracePt t="112726" x="6559550" y="2260600"/>
          <p14:tracePt t="112735" x="6483350" y="2227263"/>
          <p14:tracePt t="112742" x="6440488" y="2209800"/>
          <p14:tracePt t="112751" x="6364288" y="2192338"/>
          <p14:tracePt t="112758" x="6303963" y="2166938"/>
          <p14:tracePt t="112768" x="6227763" y="2149475"/>
          <p14:tracePt t="112774" x="6167438" y="2124075"/>
          <p14:tracePt t="112782" x="6091238" y="2108200"/>
          <p14:tracePt t="112790" x="6040438" y="2098675"/>
          <p14:tracePt t="112798" x="5964238" y="2055813"/>
          <p14:tracePt t="112806" x="5921375" y="2030413"/>
          <p14:tracePt t="112814" x="5880100" y="2014538"/>
          <p14:tracePt t="112822" x="5837238" y="1997075"/>
          <p14:tracePt t="112830" x="5802313" y="1979613"/>
          <p14:tracePt t="112838" x="5786438" y="1971675"/>
          <p14:tracePt t="112846" x="5751513" y="1963738"/>
          <p14:tracePt t="112854" x="5735638" y="1954213"/>
          <p14:tracePt t="112862" x="5718175" y="1954213"/>
          <p14:tracePt t="112870" x="5700713" y="1954213"/>
          <p14:tracePt t="112878" x="5683250" y="1954213"/>
          <p14:tracePt t="112886" x="5667375" y="1954213"/>
          <p14:tracePt t="112894" x="5632450" y="1954213"/>
          <p14:tracePt t="112902" x="5599113" y="1954213"/>
          <p14:tracePt t="112920" x="5556250" y="1954213"/>
          <p14:tracePt t="112926" x="5522913" y="1971675"/>
          <p14:tracePt t="112935" x="5505450" y="1979613"/>
          <p14:tracePt t="112942" x="5480050" y="1989138"/>
          <p14:tracePt t="112952" x="5480050" y="1997075"/>
          <p14:tracePt t="112958" x="5472113" y="1997075"/>
          <p14:tracePt t="112967" x="5462588" y="2005013"/>
          <p14:tracePt t="112982" x="5454650" y="2014538"/>
          <p14:tracePt t="112990" x="5446713" y="2022475"/>
          <p14:tracePt t="112998" x="5437188" y="2022475"/>
          <p14:tracePt t="113006" x="5437188" y="2030413"/>
          <p14:tracePt t="113014" x="5437188" y="2047875"/>
          <p14:tracePt t="113022" x="5437188" y="2065338"/>
          <p14:tracePt t="113030" x="5437188" y="2073275"/>
          <p14:tracePt t="113038" x="5437188" y="2090738"/>
          <p14:tracePt t="113046" x="5437188" y="2108200"/>
          <p14:tracePt t="113054" x="5437188" y="2141538"/>
          <p14:tracePt t="113062" x="5437188" y="2159000"/>
          <p14:tracePt t="113070" x="5437188" y="2184400"/>
          <p14:tracePt t="113078" x="5421313" y="2217738"/>
          <p14:tracePt t="113086" x="5411788" y="2243138"/>
          <p14:tracePt t="113094" x="5403850" y="2278063"/>
          <p14:tracePt t="113102" x="5394325" y="2319338"/>
          <p14:tracePt t="113110" x="5368925" y="2371725"/>
          <p14:tracePt t="113118" x="5368925" y="2397125"/>
          <p14:tracePt t="113126" x="5368925" y="2413000"/>
          <p14:tracePt t="113135" x="5368925" y="2438400"/>
          <p14:tracePt t="113142" x="5368925" y="2463800"/>
          <p14:tracePt t="113152" x="5368925" y="2481263"/>
          <p14:tracePt t="113158" x="5368925" y="2506663"/>
          <p14:tracePt t="113167" x="5368925" y="2524125"/>
          <p14:tracePt t="113174" x="5368925" y="2541588"/>
          <p14:tracePt t="113182" x="5378450" y="2557463"/>
          <p14:tracePt t="113190" x="5386388" y="2582863"/>
          <p14:tracePt t="113198" x="5386388" y="2592388"/>
          <p14:tracePt t="113206" x="5411788" y="2617788"/>
          <p14:tracePt t="113214" x="5421313" y="2633663"/>
          <p14:tracePt t="113222" x="5429250" y="2643188"/>
          <p14:tracePt t="113230" x="5437188" y="2668588"/>
          <p14:tracePt t="113238" x="5446713" y="2676525"/>
          <p14:tracePt t="113246" x="5454650" y="2686050"/>
          <p14:tracePt t="113254" x="5472113" y="2701925"/>
          <p14:tracePt t="113262" x="5480050" y="2727325"/>
          <p14:tracePt t="113270" x="5497513" y="2744788"/>
          <p14:tracePt t="113278" x="5513388" y="2752725"/>
          <p14:tracePt t="113286" x="5522913" y="2752725"/>
          <p14:tracePt t="113294" x="5548313" y="2770188"/>
          <p14:tracePt t="113302" x="5565775" y="2787650"/>
          <p14:tracePt t="113310" x="5591175" y="2805113"/>
          <p14:tracePt t="113318" x="5616575" y="2830513"/>
          <p14:tracePt t="113326" x="5641975" y="2846388"/>
          <p14:tracePt t="113334" x="5649913" y="2863850"/>
          <p14:tracePt t="113342" x="5675313" y="2889250"/>
          <p14:tracePt t="113351" x="5718175" y="2932113"/>
          <p14:tracePt t="113358" x="5743575" y="2957513"/>
          <p14:tracePt t="113367" x="5776913" y="2990850"/>
          <p14:tracePt t="113374" x="5802313" y="3008313"/>
          <p14:tracePt t="113382" x="5837238" y="3033713"/>
          <p14:tracePt t="113390" x="5853113" y="3041650"/>
          <p14:tracePt t="113398" x="5870575" y="3051175"/>
          <p14:tracePt t="113406" x="5895975" y="3067050"/>
          <p14:tracePt t="113414" x="5913438" y="3076575"/>
          <p14:tracePt t="113422" x="5938838" y="3076575"/>
          <p14:tracePt t="113430" x="5956300" y="3076575"/>
          <p14:tracePt t="113438" x="5989638" y="3076575"/>
          <p14:tracePt t="113446" x="6007100" y="3076575"/>
          <p14:tracePt t="113454" x="6032500" y="3076575"/>
          <p14:tracePt t="113462" x="6065838" y="3076575"/>
          <p14:tracePt t="113470" x="6091238" y="3076575"/>
          <p14:tracePt t="113478" x="6134100" y="3076575"/>
          <p14:tracePt t="113486" x="6184900" y="3067050"/>
          <p14:tracePt t="113494" x="6210300" y="3059113"/>
          <p14:tracePt t="113502" x="6245225" y="3051175"/>
          <p14:tracePt t="113510" x="6278563" y="3041650"/>
          <p14:tracePt t="113518" x="6303963" y="3025775"/>
          <p14:tracePt t="113526" x="6346825" y="3016250"/>
          <p14:tracePt t="113534" x="6380163" y="3008313"/>
          <p14:tracePt t="113542" x="6415088" y="3000375"/>
          <p14:tracePt t="113551" x="6456363" y="3000375"/>
          <p14:tracePt t="113558" x="6491288" y="2982913"/>
          <p14:tracePt t="113567" x="6534150" y="2974975"/>
          <p14:tracePt t="113574" x="6584950" y="2965450"/>
          <p14:tracePt t="113582" x="6618288" y="2965450"/>
          <p14:tracePt t="113590" x="6669088" y="2957513"/>
          <p14:tracePt t="113598" x="6719888" y="2940050"/>
          <p14:tracePt t="113606" x="6745288" y="2932113"/>
          <p14:tracePt t="113614" x="6770688" y="2922588"/>
          <p14:tracePt t="113622" x="6797675" y="2897188"/>
          <p14:tracePt t="113630" x="6823075" y="2881313"/>
          <p14:tracePt t="113638" x="6856413" y="2863850"/>
          <p14:tracePt t="113646" x="6881813" y="2838450"/>
          <p14:tracePt t="113654" x="6907213" y="2813050"/>
          <p14:tracePt t="113662" x="6932613" y="2795588"/>
          <p14:tracePt t="113670" x="6950075" y="2770188"/>
          <p14:tracePt t="113678" x="6975475" y="2719388"/>
          <p14:tracePt t="113686" x="6983413" y="2701925"/>
          <p14:tracePt t="113694" x="6992938" y="2676525"/>
          <p14:tracePt t="113702" x="7018338" y="2625725"/>
          <p14:tracePt t="113710" x="7026275" y="2608263"/>
          <p14:tracePt t="113718" x="7026275" y="2566988"/>
          <p14:tracePt t="113726" x="7026275" y="2524125"/>
          <p14:tracePt t="113734" x="7034213" y="2489200"/>
          <p14:tracePt t="113742" x="7034213" y="2463800"/>
          <p14:tracePt t="113751" x="7043738" y="2422525"/>
          <p14:tracePt t="113758" x="7043738" y="2387600"/>
          <p14:tracePt t="113767" x="7043738" y="2354263"/>
          <p14:tracePt t="113774" x="7043738" y="2311400"/>
          <p14:tracePt t="113783" x="7043738" y="2303463"/>
          <p14:tracePt t="113790" x="7043738" y="2268538"/>
          <p14:tracePt t="113798" x="7034213" y="2235200"/>
          <p14:tracePt t="113806" x="7018338" y="2217738"/>
          <p14:tracePt t="113814" x="6992938" y="2184400"/>
          <p14:tracePt t="113822" x="6975475" y="2166938"/>
          <p14:tracePt t="113830" x="6958013" y="2159000"/>
          <p14:tracePt t="113838" x="6950075" y="2141538"/>
          <p14:tracePt t="113846" x="6924675" y="2116138"/>
          <p14:tracePt t="113854" x="6907213" y="2108200"/>
          <p14:tracePt t="113862" x="6873875" y="2090738"/>
          <p14:tracePt t="113870" x="6838950" y="2073275"/>
          <p14:tracePt t="113878" x="6813550" y="2065338"/>
          <p14:tracePt t="113886" x="6770688" y="2055813"/>
          <p14:tracePt t="113894" x="6737350" y="2055813"/>
          <p14:tracePt t="113902" x="6694488" y="2047875"/>
          <p14:tracePt t="113910" x="6653213" y="2047875"/>
          <p14:tracePt t="113918" x="6600825" y="2030413"/>
          <p14:tracePt t="113926" x="6559550" y="2030413"/>
          <p14:tracePt t="113935" x="6524625" y="2030413"/>
          <p14:tracePt t="113942" x="6483350" y="2030413"/>
          <p14:tracePt t="113951" x="6465888" y="2030413"/>
          <p14:tracePt t="113958" x="6430963" y="2030413"/>
          <p14:tracePt t="113967" x="6397625" y="2030413"/>
          <p14:tracePt t="113974" x="6389688" y="2030413"/>
          <p14:tracePt t="113982" x="6354763" y="2030413"/>
          <p14:tracePt t="113990" x="6329363" y="2030413"/>
          <p14:tracePt t="113998" x="6286500" y="2030413"/>
          <p14:tracePt t="114006" x="6253163" y="2039938"/>
          <p14:tracePt t="114014" x="6202363" y="2039938"/>
          <p14:tracePt t="114022" x="6151563" y="2047875"/>
          <p14:tracePt t="114030" x="6091238" y="2047875"/>
          <p14:tracePt t="114038" x="6032500" y="2082800"/>
          <p14:tracePt t="114046" x="5997575" y="2082800"/>
          <p14:tracePt t="114054" x="5956300" y="2090738"/>
          <p14:tracePt t="114062" x="5930900" y="2090738"/>
          <p14:tracePt t="114070" x="5921375" y="2090738"/>
          <p14:tracePt t="114078" x="5895975" y="2108200"/>
          <p14:tracePt t="114086" x="5880100" y="2124075"/>
          <p14:tracePt t="114094" x="5862638" y="2141538"/>
          <p14:tracePt t="114102" x="5853113" y="2159000"/>
          <p14:tracePt t="114110" x="5837238" y="2166938"/>
          <p14:tracePt t="114118" x="5819775" y="2184400"/>
          <p14:tracePt t="114126" x="5794375" y="2209800"/>
          <p14:tracePt t="114134" x="5794375" y="2227263"/>
          <p14:tracePt t="114142" x="5786438" y="2227263"/>
          <p14:tracePt t="114151" x="5786438" y="2252663"/>
          <p14:tracePt t="114158" x="5768975" y="2268538"/>
          <p14:tracePt t="114168" x="5768975" y="2278063"/>
          <p14:tracePt t="114174" x="5761038" y="2303463"/>
          <p14:tracePt t="114184" x="5751513" y="2328863"/>
          <p14:tracePt t="114190" x="5751513" y="2336800"/>
          <p14:tracePt t="114198" x="5751513" y="2362200"/>
          <p14:tracePt t="114206" x="5743575" y="2387600"/>
          <p14:tracePt t="114214" x="5743575" y="2422525"/>
          <p14:tracePt t="114222" x="5726113" y="2438400"/>
          <p14:tracePt t="114230" x="5726113" y="2455863"/>
          <p14:tracePt t="114238" x="5718175" y="2481263"/>
          <p14:tracePt t="114246" x="5718175" y="2489200"/>
          <p14:tracePt t="114254" x="5718175" y="2516188"/>
          <p14:tracePt t="114262" x="5718175" y="2532063"/>
          <p14:tracePt t="114270" x="5718175" y="2549525"/>
          <p14:tracePt t="114278" x="5718175" y="2574925"/>
          <p14:tracePt t="114286" x="5718175" y="2600325"/>
          <p14:tracePt t="114294" x="5718175" y="2625725"/>
          <p14:tracePt t="114302" x="5718175" y="2651125"/>
          <p14:tracePt t="114310" x="5718175" y="2693988"/>
          <p14:tracePt t="114318" x="5718175" y="2727325"/>
          <p14:tracePt t="114326" x="5718175" y="2770188"/>
          <p14:tracePt t="114334" x="5718175" y="2805113"/>
          <p14:tracePt t="114342" x="5718175" y="2838450"/>
          <p14:tracePt t="114351" x="5718175" y="2855913"/>
          <p14:tracePt t="114358" x="5718175" y="2881313"/>
          <p14:tracePt t="114374" x="5718175" y="2889250"/>
          <p14:tracePt t="114382" x="5718175" y="2906713"/>
          <p14:tracePt t="114398" x="5735638" y="2922588"/>
          <p14:tracePt t="114414" x="5743575" y="2922588"/>
          <p14:tracePt t="114430" x="5768975" y="2932113"/>
          <p14:tracePt t="114446" x="5802313" y="2949575"/>
          <p14:tracePt t="114454" x="5802313" y="2957513"/>
          <p14:tracePt t="114462" x="5837238" y="2974975"/>
          <p14:tracePt t="114470" x="5862638" y="2982913"/>
          <p14:tracePt t="114478" x="5905500" y="3008313"/>
          <p14:tracePt t="114486" x="5938838" y="3033713"/>
          <p14:tracePt t="114494" x="5972175" y="3041650"/>
          <p14:tracePt t="114502" x="6007100" y="3059113"/>
          <p14:tracePt t="114510" x="6057900" y="3076575"/>
          <p14:tracePt t="114518" x="6100763" y="3084513"/>
          <p14:tracePt t="114526" x="6134100" y="3094038"/>
          <p14:tracePt t="114534" x="6167438" y="3101975"/>
          <p14:tracePt t="114542" x="6194425" y="3101975"/>
          <p14:tracePt t="114551" x="6210300" y="3101975"/>
          <p14:tracePt t="114558" x="6227763" y="3101975"/>
          <p14:tracePt t="114567" x="6253163" y="3101975"/>
          <p14:tracePt t="114574" x="6261100" y="3101975"/>
          <p14:tracePt t="114582" x="6286500" y="3101975"/>
          <p14:tracePt t="114590" x="6303963" y="3101975"/>
          <p14:tracePt t="114598" x="6346825" y="3101975"/>
          <p14:tracePt t="114606" x="6372225" y="3084513"/>
          <p14:tracePt t="114614" x="6415088" y="3076575"/>
          <p14:tracePt t="114622" x="6456363" y="3076575"/>
          <p14:tracePt t="114630" x="6516688" y="3067050"/>
          <p14:tracePt t="114638" x="6559550" y="3059113"/>
          <p14:tracePt t="114646" x="6626225" y="3025775"/>
          <p14:tracePt t="114654" x="6653213" y="3016250"/>
          <p14:tracePt t="114662" x="6704013" y="2990850"/>
          <p14:tracePt t="114670" x="6754813" y="2957513"/>
          <p14:tracePt t="114678" x="6797675" y="2932113"/>
          <p14:tracePt t="114686" x="6823075" y="2922588"/>
          <p14:tracePt t="114694" x="6848475" y="2897188"/>
          <p14:tracePt t="114702" x="6873875" y="2881313"/>
          <p14:tracePt t="114710" x="6899275" y="2871788"/>
          <p14:tracePt t="114718" x="6924675" y="2846388"/>
          <p14:tracePt t="114726" x="6958013" y="2805113"/>
          <p14:tracePt t="114735" x="6975475" y="2795588"/>
          <p14:tracePt t="114742" x="7008813" y="2762250"/>
          <p14:tracePt t="114751" x="7018338" y="2736850"/>
          <p14:tracePt t="114758" x="7043738" y="2711450"/>
          <p14:tracePt t="114767" x="7051675" y="2686050"/>
          <p14:tracePt t="114774" x="7059613" y="2633663"/>
          <p14:tracePt t="114782" x="7069138" y="2592388"/>
          <p14:tracePt t="114790" x="7085013" y="2541588"/>
          <p14:tracePt t="114798" x="7112000" y="2481263"/>
          <p14:tracePt t="114806" x="7112000" y="2447925"/>
          <p14:tracePt t="114814" x="7119938" y="2405063"/>
          <p14:tracePt t="114822" x="7137400" y="2371725"/>
          <p14:tracePt t="114830" x="7137400" y="2328863"/>
          <p14:tracePt t="114838" x="7137400" y="2293938"/>
          <p14:tracePt t="114846" x="7137400" y="2268538"/>
          <p14:tracePt t="114854" x="7137400" y="2235200"/>
          <p14:tracePt t="114862" x="7119938" y="2200275"/>
          <p14:tracePt t="114870" x="7094538" y="2166938"/>
          <p14:tracePt t="114878" x="7077075" y="2141538"/>
          <p14:tracePt t="114886" x="7051675" y="2108200"/>
          <p14:tracePt t="114894" x="7034213" y="2073275"/>
          <p14:tracePt t="114902" x="7018338" y="2047875"/>
          <p14:tracePt t="114920" x="6975475" y="2005013"/>
          <p14:tracePt t="114926" x="6967538" y="1997075"/>
          <p14:tracePt t="114935" x="6942138" y="1979613"/>
          <p14:tracePt t="114942" x="6932613" y="1971675"/>
          <p14:tracePt t="114951" x="6907213" y="1954213"/>
          <p14:tracePt t="114958" x="6881813" y="1946275"/>
          <p14:tracePt t="114967" x="6856413" y="1946275"/>
          <p14:tracePt t="114974" x="6823075" y="1928813"/>
          <p14:tracePt t="114982" x="6780213" y="1928813"/>
          <p14:tracePt t="114990" x="6719888" y="1928813"/>
          <p14:tracePt t="114998" x="6678613" y="1928813"/>
          <p14:tracePt t="115006" x="6626225" y="1928813"/>
          <p14:tracePt t="115014" x="6575425" y="1928813"/>
          <p14:tracePt t="115022" x="6534150" y="1928813"/>
          <p14:tracePt t="115030" x="6499225" y="1928813"/>
          <p14:tracePt t="115038" x="6483350" y="1928813"/>
          <p14:tracePt t="115046" x="6456363" y="1928813"/>
          <p14:tracePt t="115054" x="6423025" y="1928813"/>
          <p14:tracePt t="115062" x="6397625" y="1928813"/>
          <p14:tracePt t="115070" x="6372225" y="1928813"/>
          <p14:tracePt t="115078" x="6329363" y="1928813"/>
          <p14:tracePt t="115086" x="6286500" y="1928813"/>
          <p14:tracePt t="115094" x="6253163" y="1928813"/>
          <p14:tracePt t="115102" x="6210300" y="1928813"/>
          <p14:tracePt t="115110" x="6167438" y="1928813"/>
          <p14:tracePt t="115118" x="6126163" y="1928813"/>
          <p14:tracePt t="115126" x="6075363" y="1938338"/>
          <p14:tracePt t="115134" x="6040438" y="1954213"/>
          <p14:tracePt t="115142" x="6007100" y="1963738"/>
          <p14:tracePt t="115151" x="5964238" y="1971675"/>
          <p14:tracePt t="115158" x="5895975" y="2005013"/>
          <p14:tracePt t="115167" x="5888038" y="2014538"/>
          <p14:tracePt t="115174" x="5837238" y="2039938"/>
          <p14:tracePt t="115182" x="5827713" y="2047875"/>
          <p14:tracePt t="115190" x="5802313" y="2065338"/>
          <p14:tracePt t="115198" x="5768975" y="2082800"/>
          <p14:tracePt t="115206" x="5735638" y="2098675"/>
          <p14:tracePt t="115214" x="5718175" y="2108200"/>
          <p14:tracePt t="115222" x="5700713" y="2124075"/>
          <p14:tracePt t="115230" x="5675313" y="2124075"/>
          <p14:tracePt t="115238" x="5667375" y="2133600"/>
          <p14:tracePt t="115246" x="5649913" y="2141538"/>
          <p14:tracePt t="115254" x="5632450" y="2159000"/>
          <p14:tracePt t="115262" x="5616575" y="2166938"/>
          <p14:tracePt t="115278" x="5607050" y="2166938"/>
          <p14:tracePt t="115286" x="5591175" y="2174875"/>
          <p14:tracePt t="115302" x="5573713" y="2192338"/>
          <p14:tracePt t="115310" x="5565775" y="2200275"/>
          <p14:tracePt t="115318" x="5556250" y="2200275"/>
          <p14:tracePt t="115326" x="5556250" y="2209800"/>
          <p14:tracePt t="115334" x="5548313" y="2209800"/>
          <p14:tracePt t="115342" x="5538788" y="2217738"/>
          <p14:tracePt t="115351" x="5538788" y="2227263"/>
          <p14:tracePt t="115358" x="5530850" y="2235200"/>
          <p14:tracePt t="115367" x="5530850" y="2243138"/>
          <p14:tracePt t="115374" x="5513388" y="2260600"/>
          <p14:tracePt t="115382" x="5505450" y="2268538"/>
          <p14:tracePt t="115390" x="5497513" y="2293938"/>
          <p14:tracePt t="115398" x="5487988" y="2311400"/>
          <p14:tracePt t="115406" x="5480050" y="2336800"/>
          <p14:tracePt t="115414" x="5472113" y="2344738"/>
          <p14:tracePt t="115422" x="5462588" y="2379663"/>
          <p14:tracePt t="115430" x="5462588" y="2387600"/>
          <p14:tracePt t="115438" x="5454650" y="2405063"/>
          <p14:tracePt t="115446" x="5446713" y="2413000"/>
          <p14:tracePt t="115454" x="5446713" y="2430463"/>
          <p14:tracePt t="115462" x="5446713" y="2447925"/>
          <p14:tracePt t="115470" x="5446713" y="2473325"/>
          <p14:tracePt t="115486" x="5446713" y="2489200"/>
          <p14:tracePt t="115502" x="5446713" y="2506663"/>
          <p14:tracePt t="115510" x="5446713" y="2516188"/>
          <p14:tracePt t="115518" x="5446713" y="2541588"/>
          <p14:tracePt t="115526" x="5446713" y="2549525"/>
          <p14:tracePt t="115534" x="5454650" y="2592388"/>
          <p14:tracePt t="115542" x="5462588" y="2617788"/>
          <p14:tracePt t="115551" x="5472113" y="2643188"/>
          <p14:tracePt t="115558" x="5487988" y="2668588"/>
          <p14:tracePt t="115567" x="5505450" y="2711450"/>
          <p14:tracePt t="115574" x="5513388" y="2727325"/>
          <p14:tracePt t="115582" x="5538788" y="2762250"/>
          <p14:tracePt t="115590" x="5556250" y="2778125"/>
          <p14:tracePt t="115598" x="5573713" y="2787650"/>
          <p14:tracePt t="115606" x="5581650" y="2805113"/>
          <p14:tracePt t="115614" x="5607050" y="2830513"/>
          <p14:tracePt t="115622" x="5616575" y="2838450"/>
          <p14:tracePt t="115630" x="5641975" y="2846388"/>
          <p14:tracePt t="115638" x="5667375" y="2863850"/>
          <p14:tracePt t="115646" x="5692775" y="2871788"/>
          <p14:tracePt t="115654" x="5726113" y="2881313"/>
          <p14:tracePt t="115662" x="5761038" y="2889250"/>
          <p14:tracePt t="115670" x="5802313" y="2906713"/>
          <p14:tracePt t="115678" x="5853113" y="2922588"/>
          <p14:tracePt t="115686" x="5895975" y="2932113"/>
          <p14:tracePt t="115694" x="5938838" y="2932113"/>
          <p14:tracePt t="115702" x="5989638" y="2940050"/>
          <p14:tracePt t="115710" x="6032500" y="2940050"/>
          <p14:tracePt t="115718" x="6083300" y="2957513"/>
          <p14:tracePt t="115726" x="6134100" y="2957513"/>
          <p14:tracePt t="115734" x="6184900" y="2965450"/>
          <p14:tracePt t="115742" x="6227763" y="2974975"/>
          <p14:tracePt t="115751" x="6303963" y="3000375"/>
          <p14:tracePt t="115758" x="6338888" y="3016250"/>
          <p14:tracePt t="115767" x="6415088" y="3025775"/>
          <p14:tracePt t="115774" x="6456363" y="3025775"/>
          <p14:tracePt t="115782" x="6516688" y="3033713"/>
          <p14:tracePt t="115790" x="6575425" y="3033713"/>
          <p14:tracePt t="115798" x="6635750" y="3033713"/>
          <p14:tracePt t="115806" x="6694488" y="3016250"/>
          <p14:tracePt t="115814" x="6754813" y="2990850"/>
          <p14:tracePt t="115822" x="6805613" y="2965450"/>
          <p14:tracePt t="115830" x="6831013" y="2940050"/>
          <p14:tracePt t="115838" x="6864350" y="2897188"/>
          <p14:tracePt t="115846" x="6889750" y="2871788"/>
          <p14:tracePt t="115854" x="6915150" y="2846388"/>
          <p14:tracePt t="115862" x="6942138" y="2813050"/>
          <p14:tracePt t="115870" x="6958013" y="2787650"/>
          <p14:tracePt t="115878" x="6967538" y="2752725"/>
          <p14:tracePt t="115886" x="6992938" y="2736850"/>
          <p14:tracePt t="115894" x="7000875" y="2686050"/>
          <p14:tracePt t="115902" x="7034213" y="2625725"/>
          <p14:tracePt t="115910" x="7051675" y="2574925"/>
          <p14:tracePt t="115918" x="7059613" y="2541588"/>
          <p14:tracePt t="115926" x="7059613" y="2516188"/>
          <p14:tracePt t="115934" x="7077075" y="2463800"/>
          <p14:tracePt t="115942" x="7077075" y="2447925"/>
          <p14:tracePt t="115952" x="7077075" y="2422525"/>
          <p14:tracePt t="115958" x="7077075" y="2405063"/>
          <p14:tracePt t="115967" x="7077075" y="2397125"/>
          <p14:tracePt t="115974" x="7077075" y="2371725"/>
          <p14:tracePt t="115982" x="7077075" y="2362200"/>
          <p14:tracePt t="115998" x="7077075" y="2336800"/>
          <p14:tracePt t="116006" x="7051675" y="2319338"/>
          <p14:tracePt t="116014" x="7018338" y="2303463"/>
          <p14:tracePt t="116022" x="6992938" y="2278063"/>
          <p14:tracePt t="116030" x="6967538" y="2268538"/>
          <p14:tracePt t="116038" x="6932613" y="2243138"/>
          <p14:tracePt t="116046" x="6907213" y="2235200"/>
          <p14:tracePt t="116054" x="6856413" y="2227263"/>
          <p14:tracePt t="116062" x="6823075" y="2227263"/>
          <p14:tracePt t="116070" x="6780213" y="2227263"/>
          <p14:tracePt t="116078" x="6704013" y="2217738"/>
          <p14:tracePt t="116086" x="6635750" y="2217738"/>
          <p14:tracePt t="116094" x="6567488" y="2217738"/>
          <p14:tracePt t="116102" x="6483350" y="2217738"/>
          <p14:tracePt t="116110" x="6397625" y="2217738"/>
          <p14:tracePt t="116118" x="6321425" y="2217738"/>
          <p14:tracePt t="116126" x="6261100" y="2217738"/>
          <p14:tracePt t="116134" x="6219825" y="2217738"/>
          <p14:tracePt t="116142" x="6202363" y="2217738"/>
          <p14:tracePt t="116151" x="6184900" y="2217738"/>
          <p14:tracePt t="116158" x="6151563" y="2217738"/>
          <p14:tracePt t="116167" x="6142038" y="2217738"/>
          <p14:tracePt t="116174" x="6116638" y="2243138"/>
          <p14:tracePt t="116182" x="6108700" y="2252663"/>
          <p14:tracePt t="116190" x="6065838" y="2268538"/>
          <p14:tracePt t="116199" x="6049963" y="2286000"/>
          <p14:tracePt t="116206" x="6015038" y="2311400"/>
          <p14:tracePt t="116214" x="5989638" y="2328863"/>
          <p14:tracePt t="116222" x="5938838" y="2354263"/>
          <p14:tracePt t="116230" x="5905500" y="2371725"/>
          <p14:tracePt t="116238" x="5880100" y="2379663"/>
          <p14:tracePt t="116246" x="5870575" y="2397125"/>
          <p14:tracePt t="116254" x="5853113" y="2413000"/>
          <p14:tracePt t="116262" x="5837238" y="2422525"/>
          <p14:tracePt t="116270" x="5827713" y="2430463"/>
          <p14:tracePt t="116286" x="5827713" y="2438400"/>
          <p14:tracePt t="116294" x="5827713" y="2447925"/>
          <p14:tracePt t="116302" x="5827713" y="2455863"/>
          <p14:tracePt t="116310" x="5827713" y="2473325"/>
          <p14:tracePt t="116318" x="5827713" y="2481263"/>
          <p14:tracePt t="116326" x="5827713" y="2489200"/>
          <p14:tracePt t="116334" x="5827713" y="2498725"/>
          <p14:tracePt t="116342" x="5827713" y="2516188"/>
          <p14:tracePt t="116351" x="5837238" y="2516188"/>
          <p14:tracePt t="116358" x="5845175" y="2532063"/>
          <p14:tracePt t="116367" x="5853113" y="2549525"/>
          <p14:tracePt t="116374" x="5862638" y="2549525"/>
          <p14:tracePt t="116383" x="5870575" y="2574925"/>
          <p14:tracePt t="116390" x="5870575" y="2592388"/>
          <p14:tracePt t="116398" x="5880100" y="2617788"/>
          <p14:tracePt t="116406" x="5880100" y="2643188"/>
          <p14:tracePt t="116414" x="5888038" y="2651125"/>
          <p14:tracePt t="116422" x="5888038" y="2676525"/>
          <p14:tracePt t="116430" x="5888038" y="2711450"/>
          <p14:tracePt t="116438" x="5888038" y="2719388"/>
          <p14:tracePt t="116446" x="5888038" y="2744788"/>
          <p14:tracePt t="116454" x="5888038" y="2762250"/>
          <p14:tracePt t="116462" x="5895975" y="2787650"/>
          <p14:tracePt t="116470" x="5905500" y="2805113"/>
          <p14:tracePt t="116478" x="5921375" y="2838450"/>
          <p14:tracePt t="116486" x="5938838" y="2855913"/>
          <p14:tracePt t="116494" x="5964238" y="2881313"/>
          <p14:tracePt t="116502" x="5981700" y="2889250"/>
          <p14:tracePt t="116510" x="5989638" y="2897188"/>
          <p14:tracePt t="116518" x="6024563" y="2914650"/>
          <p14:tracePt t="116526" x="6057900" y="2922588"/>
          <p14:tracePt t="116534" x="6091238" y="2932113"/>
          <p14:tracePt t="116542" x="6108700" y="2932113"/>
          <p14:tracePt t="116551" x="6126163" y="2932113"/>
          <p14:tracePt t="116558" x="6142038" y="2949575"/>
          <p14:tracePt t="116567" x="6151563" y="2949575"/>
          <p14:tracePt t="116574" x="6167438" y="2949575"/>
          <p14:tracePt t="116582" x="6184900" y="2949575"/>
          <p14:tracePt t="116590" x="6219825" y="2949575"/>
          <p14:tracePt t="116598" x="6245225" y="2949575"/>
          <p14:tracePt t="116606" x="6286500" y="2949575"/>
          <p14:tracePt t="116614" x="6321425" y="2949575"/>
          <p14:tracePt t="116622" x="6364288" y="2949575"/>
          <p14:tracePt t="116630" x="6389688" y="2949575"/>
          <p14:tracePt t="116638" x="6405563" y="2949575"/>
          <p14:tracePt t="116646" x="6423025" y="2949575"/>
          <p14:tracePt t="116654" x="6448425" y="2949575"/>
          <p14:tracePt t="116662" x="6456363" y="2949575"/>
          <p14:tracePt t="116670" x="6483350" y="2949575"/>
          <p14:tracePt t="116678" x="6499225" y="2949575"/>
          <p14:tracePt t="116686" x="6524625" y="2940050"/>
          <p14:tracePt t="116694" x="6542088" y="2914650"/>
          <p14:tracePt t="116702" x="6584950" y="2871788"/>
          <p14:tracePt t="116710" x="6610350" y="2846388"/>
          <p14:tracePt t="116718" x="6635750" y="2813050"/>
          <p14:tracePt t="116726" x="6678613" y="2770188"/>
          <p14:tracePt t="116734" x="6729413" y="2711450"/>
          <p14:tracePt t="116742" x="6754813" y="2668588"/>
          <p14:tracePt t="116752" x="6788150" y="2625725"/>
          <p14:tracePt t="116758" x="6813550" y="2582863"/>
          <p14:tracePt t="116767" x="6856413" y="2524125"/>
          <p14:tracePt t="116774" x="6864350" y="2498725"/>
          <p14:tracePt t="116782" x="6881813" y="2473325"/>
          <p14:tracePt t="116790" x="6899275" y="2422525"/>
          <p14:tracePt t="116798" x="6907213" y="2397125"/>
          <p14:tracePt t="116806" x="6915150" y="2371725"/>
          <p14:tracePt t="116814" x="6915150" y="2344738"/>
          <p14:tracePt t="116822" x="6924675" y="2328863"/>
          <p14:tracePt t="116830" x="6924675" y="2319338"/>
          <p14:tracePt t="116838" x="6924675" y="2303463"/>
          <p14:tracePt t="116846" x="6924675" y="2293938"/>
          <p14:tracePt t="116854" x="6924675" y="2286000"/>
          <p14:tracePt t="116862" x="6915150" y="2278063"/>
          <p14:tracePt t="116870" x="6899275" y="2260600"/>
          <p14:tracePt t="116878" x="6873875" y="2252663"/>
          <p14:tracePt t="116886" x="6856413" y="2243138"/>
          <p14:tracePt t="116894" x="6831013" y="2235200"/>
          <p14:tracePt t="116902" x="6797675" y="2217738"/>
          <p14:tracePt t="116919" x="6745288" y="2209800"/>
          <p14:tracePt t="116926" x="6704013" y="2209800"/>
          <p14:tracePt t="116934" x="6661150" y="2209800"/>
          <p14:tracePt t="116942" x="6600825" y="2209800"/>
          <p14:tracePt t="116951" x="6524625" y="2209800"/>
          <p14:tracePt t="116958" x="6456363" y="2209800"/>
          <p14:tracePt t="116967" x="6372225" y="2209800"/>
          <p14:tracePt t="116974" x="6286500" y="2209800"/>
          <p14:tracePt t="116983" x="6184900" y="2209800"/>
          <p14:tracePt t="116990" x="6091238" y="2209800"/>
          <p14:tracePt t="116998" x="5989638" y="2209800"/>
          <p14:tracePt t="117006" x="5921375" y="2209800"/>
          <p14:tracePt t="117014" x="5827713" y="2209800"/>
          <p14:tracePt t="117022" x="5768975" y="2227263"/>
          <p14:tracePt t="117030" x="5708650" y="2243138"/>
          <p14:tracePt t="117038" x="5657850" y="2268538"/>
          <p14:tracePt t="117046" x="5616575" y="2293938"/>
          <p14:tracePt t="117054" x="5591175" y="2311400"/>
          <p14:tracePt t="117062" x="5565775" y="2319338"/>
          <p14:tracePt t="117070" x="5548313" y="2328863"/>
          <p14:tracePt t="117078" x="5538788" y="2344738"/>
          <p14:tracePt t="117086" x="5530850" y="2362200"/>
          <p14:tracePt t="117094" x="5522913" y="2379663"/>
          <p14:tracePt t="117102" x="5505450" y="2397125"/>
          <p14:tracePt t="117118" x="5497513" y="2422525"/>
          <p14:tracePt t="117126" x="5497513" y="2438400"/>
          <p14:tracePt t="117134" x="5497513" y="2455863"/>
          <p14:tracePt t="117142" x="5487988" y="2489200"/>
          <p14:tracePt t="117151" x="5487988" y="2516188"/>
          <p14:tracePt t="117158" x="5487988" y="2549525"/>
          <p14:tracePt t="117167" x="5487988" y="2574925"/>
          <p14:tracePt t="117174" x="5487988" y="2608263"/>
          <p14:tracePt t="117182" x="5487988" y="2633663"/>
          <p14:tracePt t="117190" x="5487988" y="2651125"/>
          <p14:tracePt t="117198" x="5497513" y="2686050"/>
          <p14:tracePt t="117206" x="5497513" y="2701925"/>
          <p14:tracePt t="117215" x="5505450" y="2736850"/>
          <p14:tracePt t="117222" x="5522913" y="2752725"/>
          <p14:tracePt t="117230" x="5538788" y="2787650"/>
          <p14:tracePt t="117238" x="5556250" y="2795588"/>
          <p14:tracePt t="117246" x="5581650" y="2838450"/>
          <p14:tracePt t="117254" x="5607050" y="2871788"/>
          <p14:tracePt t="117262" x="5632450" y="2897188"/>
          <p14:tracePt t="117270" x="5667375" y="2932113"/>
          <p14:tracePt t="117278" x="5700713" y="2974975"/>
          <p14:tracePt t="117286" x="5751513" y="3025775"/>
          <p14:tracePt t="117294" x="5802313" y="3076575"/>
          <p14:tracePt t="117302" x="5837238" y="3109913"/>
          <p14:tracePt t="117310" x="5888038" y="3144838"/>
          <p14:tracePt t="117318" x="5938838" y="3160713"/>
          <p14:tracePt t="117326" x="5989638" y="3178175"/>
          <p14:tracePt t="117335" x="6032500" y="3203575"/>
          <p14:tracePt t="117342" x="6065838" y="3203575"/>
          <p14:tracePt t="117351" x="6100763" y="3203575"/>
          <p14:tracePt t="117358" x="6142038" y="3203575"/>
          <p14:tracePt t="117367" x="6184900" y="3203575"/>
          <p14:tracePt t="117374" x="6227763" y="3203575"/>
          <p14:tracePt t="117382" x="6261100" y="3203575"/>
          <p14:tracePt t="117390" x="6296025" y="3203575"/>
          <p14:tracePt t="117398" x="6321425" y="3195638"/>
          <p14:tracePt t="117406" x="6354763" y="3186113"/>
          <p14:tracePt t="117414" x="6380163" y="3170238"/>
          <p14:tracePt t="117422" x="6415088" y="3152775"/>
          <p14:tracePt t="117430" x="6440488" y="3144838"/>
          <p14:tracePt t="117438" x="6473825" y="3127375"/>
          <p14:tracePt t="117446" x="6499225" y="3109913"/>
          <p14:tracePt t="117454" x="6542088" y="3101975"/>
          <p14:tracePt t="117462" x="6575425" y="3076575"/>
          <p14:tracePt t="117470" x="6626225" y="3067050"/>
          <p14:tracePt t="117478" x="6669088" y="3033713"/>
          <p14:tracePt t="117486" x="6711950" y="3008313"/>
          <p14:tracePt t="117494" x="6745288" y="2982913"/>
          <p14:tracePt t="117502" x="6762750" y="2965450"/>
          <p14:tracePt t="117510" x="6788150" y="2922588"/>
          <p14:tracePt t="117518" x="6797675" y="2906713"/>
          <p14:tracePt t="117526" x="6797675" y="2871788"/>
          <p14:tracePt t="117534" x="6797675" y="2846388"/>
          <p14:tracePt t="117542" x="6797675" y="2820988"/>
          <p14:tracePt t="117551" x="6797675" y="2787650"/>
          <p14:tracePt t="117558" x="6797675" y="2770188"/>
          <p14:tracePt t="117567" x="6797675" y="2727325"/>
          <p14:tracePt t="117574" x="6797675" y="2711450"/>
          <p14:tracePt t="117582" x="6805613" y="2676525"/>
          <p14:tracePt t="117590" x="6805613" y="2660650"/>
          <p14:tracePt t="117598" x="6805613" y="2633663"/>
          <p14:tracePt t="117606" x="6805613" y="2600325"/>
          <p14:tracePt t="117614" x="6805613" y="2582863"/>
          <p14:tracePt t="117622" x="6805613" y="2557463"/>
          <p14:tracePt t="117630" x="6805613" y="2524125"/>
          <p14:tracePt t="117638" x="6805613" y="2506663"/>
          <p14:tracePt t="117646" x="6797675" y="2473325"/>
          <p14:tracePt t="117654" x="6788150" y="2438400"/>
          <p14:tracePt t="117662" x="6780213" y="2430463"/>
          <p14:tracePt t="117670" x="6770688" y="2405063"/>
          <p14:tracePt t="117678" x="6745288" y="2379663"/>
          <p14:tracePt t="117686" x="6729413" y="2354263"/>
          <p14:tracePt t="117694" x="6729413" y="2344738"/>
          <p14:tracePt t="117702" x="6704013" y="2336800"/>
          <p14:tracePt t="117710" x="6678613" y="2311400"/>
          <p14:tracePt t="117718" x="6678613" y="2303463"/>
          <p14:tracePt t="117726" x="6661150" y="2293938"/>
          <p14:tracePt t="117735" x="6635750" y="2286000"/>
          <p14:tracePt t="117751" x="6618288" y="2278063"/>
          <p14:tracePt t="117758" x="6600825" y="2278063"/>
          <p14:tracePt t="117767" x="6584950" y="2278063"/>
          <p14:tracePt t="117774" x="6567488" y="2278063"/>
          <p14:tracePt t="117782" x="6534150" y="2278063"/>
          <p14:tracePt t="117790" x="6499225" y="2278063"/>
          <p14:tracePt t="117798" x="6456363" y="2278063"/>
          <p14:tracePt t="117806" x="6397625" y="2278063"/>
          <p14:tracePt t="117814" x="6346825" y="2278063"/>
          <p14:tracePt t="117822" x="6286500" y="2278063"/>
          <p14:tracePt t="117830" x="6210300" y="2278063"/>
          <p14:tracePt t="117838" x="6142038" y="2278063"/>
          <p14:tracePt t="117846" x="6091238" y="2286000"/>
          <p14:tracePt t="117854" x="6040438" y="2286000"/>
          <p14:tracePt t="117862" x="6007100" y="2286000"/>
          <p14:tracePt t="117870" x="5972175" y="2286000"/>
          <p14:tracePt t="117878" x="5938838" y="2293938"/>
          <p14:tracePt t="117886" x="5905500" y="2303463"/>
          <p14:tracePt t="117894" x="5895975" y="2303463"/>
          <p14:tracePt t="117902" x="5862638" y="2319338"/>
          <p14:tracePt t="117910" x="5837238" y="2328863"/>
          <p14:tracePt t="117918" x="5802313" y="2344738"/>
          <p14:tracePt t="117926" x="5768975" y="2362200"/>
          <p14:tracePt t="117935" x="5751513" y="2371725"/>
          <p14:tracePt t="117942" x="5708650" y="2379663"/>
          <p14:tracePt t="117951" x="5667375" y="2397125"/>
          <p14:tracePt t="117958" x="5649913" y="2413000"/>
          <p14:tracePt t="117967" x="5624513" y="2422525"/>
          <p14:tracePt t="117974" x="5599113" y="2430463"/>
          <p14:tracePt t="117982" x="5581650" y="2438400"/>
          <p14:tracePt t="117990" x="5573713" y="2447925"/>
          <p14:tracePt t="117998" x="5556250" y="2455863"/>
          <p14:tracePt t="118014" x="5548313" y="2481263"/>
          <p14:tracePt t="118022" x="5548313" y="2489200"/>
          <p14:tracePt t="118038" x="5548313" y="2516188"/>
          <p14:tracePt t="118046" x="5548313" y="2524125"/>
          <p14:tracePt t="118054" x="5548313" y="2557463"/>
          <p14:tracePt t="118062" x="5548313" y="2582863"/>
          <p14:tracePt t="118070" x="5548313" y="2600325"/>
          <p14:tracePt t="118078" x="5548313" y="2633663"/>
          <p14:tracePt t="118086" x="5548313" y="2668588"/>
          <p14:tracePt t="118094" x="5548313" y="2701925"/>
          <p14:tracePt t="118102" x="5565775" y="2736850"/>
          <p14:tracePt t="118110" x="5573713" y="2770188"/>
          <p14:tracePt t="118118" x="5581650" y="2795588"/>
          <p14:tracePt t="118126" x="5607050" y="2838450"/>
          <p14:tracePt t="118134" x="5616575" y="2871788"/>
          <p14:tracePt t="118142" x="5616575" y="2881313"/>
          <p14:tracePt t="118151" x="5624513" y="2914650"/>
          <p14:tracePt t="118158" x="5641975" y="2940050"/>
          <p14:tracePt t="118167" x="5649913" y="2949575"/>
          <p14:tracePt t="118174" x="5657850" y="2965450"/>
          <p14:tracePt t="118182" x="5667375" y="2982913"/>
          <p14:tracePt t="118190" x="5675313" y="3000375"/>
          <p14:tracePt t="118198" x="5683250" y="3000375"/>
          <p14:tracePt t="118206" x="5692775" y="3008313"/>
          <p14:tracePt t="118214" x="5708650" y="3025775"/>
          <p14:tracePt t="118222" x="5718175" y="3033713"/>
          <p14:tracePt t="118230" x="5735638" y="3041650"/>
          <p14:tracePt t="118238" x="5761038" y="3059113"/>
          <p14:tracePt t="118246" x="5786438" y="3067050"/>
          <p14:tracePt t="118254" x="5811838" y="3076575"/>
          <p14:tracePt t="118262" x="5827713" y="3076575"/>
          <p14:tracePt t="118270" x="5888038" y="3084513"/>
          <p14:tracePt t="118278" x="5913438" y="3084513"/>
          <p14:tracePt t="118286" x="5921375" y="3084513"/>
          <p14:tracePt t="118294" x="5964238" y="3094038"/>
          <p14:tracePt t="118302" x="5989638" y="3101975"/>
          <p14:tracePt t="118310" x="6024563" y="3101975"/>
          <p14:tracePt t="118318" x="6040438" y="3101975"/>
          <p14:tracePt t="118326" x="6075363" y="3101975"/>
          <p14:tracePt t="118334" x="6108700" y="3101975"/>
          <p14:tracePt t="118342" x="6151563" y="3101975"/>
          <p14:tracePt t="118351" x="6159500" y="3101975"/>
          <p14:tracePt t="118358" x="6194425" y="3101975"/>
          <p14:tracePt t="118367" x="6219825" y="3094038"/>
          <p14:tracePt t="118374" x="6245225" y="3094038"/>
          <p14:tracePt t="118382" x="6270625" y="3084513"/>
          <p14:tracePt t="118390" x="6338888" y="3051175"/>
          <p14:tracePt t="118398" x="6354763" y="3051175"/>
          <p14:tracePt t="118406" x="6415088" y="3041650"/>
          <p14:tracePt t="118414" x="6448425" y="3033713"/>
          <p14:tracePt t="118422" x="6491288" y="3016250"/>
          <p14:tracePt t="118430" x="6524625" y="3000375"/>
          <p14:tracePt t="118438" x="6542088" y="2990850"/>
          <p14:tracePt t="118446" x="6559550" y="2965450"/>
          <p14:tracePt t="118454" x="6584950" y="2940050"/>
          <p14:tracePt t="118462" x="6584950" y="2922588"/>
          <p14:tracePt t="118470" x="6592888" y="2889250"/>
          <p14:tracePt t="118478" x="6600825" y="2863850"/>
          <p14:tracePt t="118486" x="6618288" y="2820988"/>
          <p14:tracePt t="118494" x="6626225" y="2795588"/>
          <p14:tracePt t="118502" x="6635750" y="2762250"/>
          <p14:tracePt t="118510" x="6635750" y="2744788"/>
          <p14:tracePt t="118518" x="6643688" y="2727325"/>
          <p14:tracePt t="118526" x="6661150" y="2686050"/>
          <p14:tracePt t="118534" x="6661150" y="2676525"/>
          <p14:tracePt t="118542" x="6669088" y="2651125"/>
          <p14:tracePt t="118551" x="6669088" y="2617788"/>
          <p14:tracePt t="118558" x="6669088" y="2600325"/>
          <p14:tracePt t="118567" x="6669088" y="2566988"/>
          <p14:tracePt t="118574" x="6669088" y="2541588"/>
          <p14:tracePt t="118583" x="6669088" y="2524125"/>
          <p14:tracePt t="118590" x="6669088" y="2489200"/>
          <p14:tracePt t="118598" x="6669088" y="2481263"/>
          <p14:tracePt t="118606" x="6669088" y="2463800"/>
          <p14:tracePt t="118614" x="6669088" y="2430463"/>
          <p14:tracePt t="118630" x="6669088" y="2413000"/>
          <p14:tracePt t="118638" x="6669088" y="2405063"/>
          <p14:tracePt t="118646" x="6669088" y="2397125"/>
          <p14:tracePt t="118654" x="6669088" y="2387600"/>
          <p14:tracePt t="118662" x="6669088" y="2379663"/>
          <p14:tracePt t="118670" x="6669088" y="2371725"/>
          <p14:tracePt t="118678" x="6678613" y="2362200"/>
          <p14:tracePt t="118766" x="6694488" y="2379663"/>
          <p14:tracePt t="118774" x="6694488" y="2387600"/>
          <p14:tracePt t="118782" x="6694488" y="2397125"/>
          <p14:tracePt t="118830" x="6704013" y="2405063"/>
          <p14:tracePt t="118895" x="6719888" y="2405063"/>
          <p14:tracePt t="119039" x="6719888" y="2397125"/>
          <p14:tracePt t="119070" x="6719888" y="2387600"/>
          <p14:tracePt t="119078" x="6694488" y="2379663"/>
          <p14:tracePt t="119110" x="6669088" y="2362200"/>
          <p14:tracePt t="119118" x="6661150" y="2354263"/>
          <p14:tracePt t="119135" x="6653213" y="2354263"/>
          <p14:tracePt t="119152" x="6643688" y="2354263"/>
          <p14:tracePt t="119158" x="6635750" y="2354263"/>
          <p14:tracePt t="119167" x="6626225" y="2354263"/>
          <p14:tracePt t="119190" x="6618288" y="2354263"/>
          <p14:tracePt t="119222" x="6600825" y="2354263"/>
          <p14:tracePt t="119262" x="6592888" y="2354263"/>
          <p14:tracePt t="119391" x="6584950" y="2362200"/>
          <p14:tracePt t="119463" x="6584950" y="2371725"/>
          <p14:tracePt t="119471" x="6584950" y="2387600"/>
          <p14:tracePt t="119478" x="6584950" y="2397125"/>
          <p14:tracePt t="119494" x="6584950" y="2422525"/>
          <p14:tracePt t="119502" x="6584950" y="2430463"/>
          <p14:tracePt t="119839" x="6584950" y="2447925"/>
          <p14:tracePt t="119863" x="6584950" y="2455863"/>
          <p14:tracePt t="119975" x="6592888" y="2463800"/>
          <p14:tracePt t="122175" x="6592888" y="2481263"/>
          <p14:tracePt t="122183" x="6575425" y="2498725"/>
          <p14:tracePt t="122190" x="6567488" y="2506663"/>
          <p14:tracePt t="122198" x="6542088" y="2532063"/>
          <p14:tracePt t="122206" x="6516688" y="2557463"/>
          <p14:tracePt t="122214" x="6473825" y="2592388"/>
          <p14:tracePt t="122222" x="6456363" y="2625725"/>
          <p14:tracePt t="122230" x="6415088" y="2719388"/>
          <p14:tracePt t="122238" x="6380163" y="2795588"/>
          <p14:tracePt t="122247" x="6346825" y="2897188"/>
          <p14:tracePt t="122254" x="6303963" y="2990850"/>
          <p14:tracePt t="122262" x="6253163" y="3101975"/>
          <p14:tracePt t="122270" x="6194425" y="3221038"/>
          <p14:tracePt t="122278" x="6159500" y="3314700"/>
          <p14:tracePt t="122286" x="6116638" y="3416300"/>
          <p14:tracePt t="122294" x="6075363" y="3509963"/>
          <p14:tracePt t="122302" x="6024563" y="3594100"/>
          <p14:tracePt t="122310" x="5997575" y="3671888"/>
          <p14:tracePt t="122318" x="5964238" y="3763963"/>
          <p14:tracePt t="122326" x="5913438" y="3841750"/>
          <p14:tracePt t="122334" x="5895975" y="3917950"/>
          <p14:tracePt t="122342" x="5888038" y="3935413"/>
          <p14:tracePt t="122351" x="5870575" y="3960813"/>
          <p14:tracePt t="122358" x="5862638" y="3986213"/>
          <p14:tracePt t="122367" x="5862638" y="3994150"/>
          <p14:tracePt t="122374" x="5862638" y="4011613"/>
          <p14:tracePt t="122398" x="5862638" y="4019550"/>
          <p14:tracePt t="122454" x="5862638" y="4027488"/>
          <p14:tracePt t="122478" x="5862638" y="4044950"/>
          <p14:tracePt t="122750" x="5853113" y="4027488"/>
          <p14:tracePt t="122782" x="5853113" y="4019550"/>
          <p14:tracePt t="122790" x="5837238" y="4002088"/>
          <p14:tracePt t="122798" x="5827713" y="4002088"/>
          <p14:tracePt t="122806" x="5827713" y="3986213"/>
          <p14:tracePt t="122814" x="5819775" y="3960813"/>
          <p14:tracePt t="122822" x="5802313" y="3943350"/>
          <p14:tracePt t="122830" x="5794375" y="3943350"/>
          <p14:tracePt t="122838" x="5786438" y="3908425"/>
          <p14:tracePt t="122846" x="5776913" y="3900488"/>
          <p14:tracePt t="122854" x="5761038" y="3883025"/>
          <p14:tracePt t="122862" x="5751513" y="3857625"/>
          <p14:tracePt t="122870" x="5743575" y="3841750"/>
          <p14:tracePt t="122878" x="5735638" y="3824288"/>
          <p14:tracePt t="122886" x="5726113" y="3806825"/>
          <p14:tracePt t="122894" x="5718175" y="3781425"/>
          <p14:tracePt t="122902" x="5708650" y="3763963"/>
          <p14:tracePt t="122910" x="5708650" y="3756025"/>
          <p14:tracePt t="122918" x="5708650" y="3730625"/>
          <p14:tracePt t="122926" x="5683250" y="3705225"/>
          <p14:tracePt t="122934" x="5683250" y="3697288"/>
          <p14:tracePt t="122942" x="5675313" y="3679825"/>
          <p14:tracePt t="122952" x="5675313" y="3654425"/>
          <p14:tracePt t="122958" x="5667375" y="3629025"/>
          <p14:tracePt t="122967" x="5667375" y="3619500"/>
          <p14:tracePt t="122974" x="5649913" y="3594100"/>
          <p14:tracePt t="122982" x="5641975" y="3568700"/>
          <p14:tracePt t="122998" x="5632450" y="3543300"/>
          <p14:tracePt t="123006" x="5632450" y="3535363"/>
          <p14:tracePt t="123022" x="5632450" y="3509963"/>
          <p14:tracePt t="123038" x="5632450" y="3484563"/>
          <p14:tracePt t="123046" x="5624513" y="3475038"/>
          <p14:tracePt t="123054" x="5616575" y="3467100"/>
          <p14:tracePt t="123070" x="5607050" y="3441700"/>
          <p14:tracePt t="123086" x="5607050" y="3433763"/>
          <p14:tracePt t="123094" x="5599113" y="3416300"/>
          <p14:tracePt t="123102" x="5599113" y="3398838"/>
          <p14:tracePt t="123110" x="5599113" y="3382963"/>
          <p14:tracePt t="123126" x="5591175" y="3355975"/>
          <p14:tracePt t="123134" x="5581650" y="3340100"/>
          <p14:tracePt t="123142" x="5573713" y="3330575"/>
          <p14:tracePt t="123151" x="5573713" y="3305175"/>
          <p14:tracePt t="123158" x="5565775" y="3289300"/>
          <p14:tracePt t="123167" x="5565775" y="3271838"/>
          <p14:tracePt t="123174" x="5556250" y="3254375"/>
          <p14:tracePt t="123181" x="5556250" y="3238500"/>
          <p14:tracePt t="123190" x="5548313" y="3228975"/>
          <p14:tracePt t="123198" x="5548313" y="3221038"/>
          <p14:tracePt t="123206" x="5538788" y="3195638"/>
          <p14:tracePt t="123230" x="5530850" y="3170238"/>
          <p14:tracePt t="123246" x="5530850" y="3152775"/>
          <p14:tracePt t="123254" x="5522913" y="3135313"/>
          <p14:tracePt t="123270" x="5513388" y="3109913"/>
          <p14:tracePt t="123278" x="5513388" y="3101975"/>
          <p14:tracePt t="123286" x="5505450" y="3084513"/>
          <p14:tracePt t="123302" x="5505450" y="3067050"/>
          <p14:tracePt t="123310" x="5497513" y="3051175"/>
          <p14:tracePt t="123326" x="5497513" y="3025775"/>
          <p14:tracePt t="123334" x="5487988" y="3025775"/>
          <p14:tracePt t="123342" x="5487988" y="3016250"/>
          <p14:tracePt t="123351" x="5472113" y="2982913"/>
          <p14:tracePt t="123367" x="5472113" y="2965450"/>
          <p14:tracePt t="123374" x="5472113" y="2949575"/>
          <p14:tracePt t="123383" x="5472113" y="2922588"/>
          <p14:tracePt t="123390" x="5462588" y="2881313"/>
          <p14:tracePt t="123398" x="5462588" y="2871788"/>
          <p14:tracePt t="123406" x="5462588" y="2846388"/>
          <p14:tracePt t="123414" x="5454650" y="2830513"/>
          <p14:tracePt t="123422" x="5454650" y="2795588"/>
          <p14:tracePt t="123430" x="5446713" y="2762250"/>
          <p14:tracePt t="123438" x="5437188" y="2752725"/>
          <p14:tracePt t="123446" x="5437188" y="2727325"/>
          <p14:tracePt t="123454" x="5429250" y="2693988"/>
          <p14:tracePt t="123462" x="5429250" y="2676525"/>
          <p14:tracePt t="123470" x="5429250" y="2643188"/>
          <p14:tracePt t="123478" x="5421313" y="2608263"/>
          <p14:tracePt t="123486" x="5421313" y="2574925"/>
          <p14:tracePt t="123494" x="5421313" y="2549525"/>
          <p14:tracePt t="123502" x="5411788" y="2489200"/>
          <p14:tracePt t="123510" x="5411788" y="2463800"/>
          <p14:tracePt t="123518" x="5411788" y="2405063"/>
          <p14:tracePt t="123526" x="5411788" y="2362200"/>
          <p14:tracePt t="123534" x="5411788" y="2311400"/>
          <p14:tracePt t="123542" x="5411788" y="2260600"/>
          <p14:tracePt t="123551" x="5411788" y="2209800"/>
          <p14:tracePt t="123558" x="5411788" y="2166938"/>
          <p14:tracePt t="123567" x="5403850" y="2108200"/>
          <p14:tracePt t="123574" x="5394325" y="2073275"/>
          <p14:tracePt t="123582" x="5394325" y="2047875"/>
          <p14:tracePt t="123590" x="5394325" y="2005013"/>
          <p14:tracePt t="123598" x="5394325" y="1979613"/>
          <p14:tracePt t="123606" x="5394325" y="1938338"/>
          <p14:tracePt t="123614" x="5394325" y="1903413"/>
          <p14:tracePt t="123622" x="5394325" y="1860550"/>
          <p14:tracePt t="123630" x="5394325" y="1809750"/>
          <p14:tracePt t="123638" x="5394325" y="1758950"/>
          <p14:tracePt t="123646" x="5394325" y="1716088"/>
          <p14:tracePt t="123654" x="5394325" y="1674813"/>
          <p14:tracePt t="123662" x="5394325" y="1631950"/>
          <p14:tracePt t="123670" x="5394325" y="1563688"/>
          <p14:tracePt t="123678" x="5394325" y="1512888"/>
          <p14:tracePt t="123686" x="5394325" y="1470025"/>
          <p14:tracePt t="123694" x="5394325" y="1427163"/>
          <p14:tracePt t="123702" x="5394325" y="1401763"/>
          <p14:tracePt t="123710" x="5394325" y="1360488"/>
          <p14:tracePt t="123718" x="5394325" y="1333500"/>
          <p14:tracePt t="123726" x="5394325" y="1308100"/>
          <p14:tracePt t="123734" x="5394325" y="1292225"/>
          <p14:tracePt t="123742" x="5394325" y="1274763"/>
          <p14:tracePt t="123751" x="5403850" y="1257300"/>
          <p14:tracePt t="123767" x="5403850" y="1249363"/>
          <p14:tracePt t="123774" x="5403850" y="1241425"/>
          <p14:tracePt t="123894" x="5403850" y="1249363"/>
          <p14:tracePt t="123902" x="5403850" y="1266825"/>
          <p14:tracePt t="123918" x="5403850" y="1308100"/>
          <p14:tracePt t="123926" x="5403850" y="1350963"/>
          <p14:tracePt t="123934" x="5421313" y="1385888"/>
          <p14:tracePt t="123942" x="5446713" y="1436688"/>
          <p14:tracePt t="123952" x="5454650" y="1477963"/>
          <p14:tracePt t="123958" x="5472113" y="1538288"/>
          <p14:tracePt t="123967" x="5497513" y="1614488"/>
          <p14:tracePt t="123974" x="5522913" y="1682750"/>
          <p14:tracePt t="123982" x="5556250" y="1741488"/>
          <p14:tracePt t="123990" x="5591175" y="1827213"/>
          <p14:tracePt t="123998" x="5632450" y="1920875"/>
          <p14:tracePt t="124006" x="5692775" y="2039938"/>
          <p14:tracePt t="124014" x="5751513" y="2141538"/>
          <p14:tracePt t="124022" x="5811838" y="2235200"/>
          <p14:tracePt t="124030" x="5845175" y="2311400"/>
          <p14:tracePt t="124038" x="5895975" y="2405063"/>
          <p14:tracePt t="124046" x="5956300" y="2463800"/>
          <p14:tracePt t="124054" x="6007100" y="2532063"/>
          <p14:tracePt t="124062" x="6049963" y="2625725"/>
          <p14:tracePt t="124070" x="6108700" y="2701925"/>
          <p14:tracePt t="124078" x="6126163" y="2744788"/>
          <p14:tracePt t="124086" x="6167438" y="2813050"/>
          <p14:tracePt t="124094" x="6184900" y="2863850"/>
          <p14:tracePt t="124102" x="6210300" y="2932113"/>
          <p14:tracePt t="124110" x="6219825" y="2990850"/>
          <p14:tracePt t="124118" x="6253163" y="3059113"/>
          <p14:tracePt t="124126" x="6253163" y="3101975"/>
          <p14:tracePt t="124134" x="6270625" y="3152775"/>
          <p14:tracePt t="124142" x="6270625" y="3195638"/>
          <p14:tracePt t="124151" x="6286500" y="3238500"/>
          <p14:tracePt t="124158" x="6296025" y="3263900"/>
          <p14:tracePt t="124168" x="6303963" y="3289300"/>
          <p14:tracePt t="124175" x="6311900" y="3314700"/>
          <p14:tracePt t="124183" x="6329363" y="3330575"/>
          <p14:tracePt t="124191" x="6346825" y="3355975"/>
          <p14:tracePt t="124200" x="6354763" y="3382963"/>
          <p14:tracePt t="124206" x="6372225" y="3408363"/>
          <p14:tracePt t="124214" x="6389688" y="3433763"/>
          <p14:tracePt t="124230" x="6405563" y="3459163"/>
          <p14:tracePt t="124238" x="6415088" y="3467100"/>
          <p14:tracePt t="124248" x="6430963" y="3492500"/>
          <p14:tracePt t="124254" x="6440488" y="3517900"/>
          <p14:tracePt t="124263" x="6456363" y="3535363"/>
          <p14:tracePt t="124270" x="6465888" y="3552825"/>
          <p14:tracePt t="124278" x="6483350" y="3568700"/>
          <p14:tracePt t="124286" x="6491288" y="3578225"/>
          <p14:tracePt t="124294" x="6491288" y="3586163"/>
          <p14:tracePt t="124310" x="6491288" y="3603625"/>
          <p14:tracePt t="124318" x="6499225" y="3619500"/>
          <p14:tracePt t="124342" x="6499225" y="3646488"/>
          <p14:tracePt t="124351" x="6516688" y="3662363"/>
          <p14:tracePt t="124367" x="6516688" y="3671888"/>
          <p14:tracePt t="124374" x="6524625" y="3679825"/>
          <p14:tracePt t="124383" x="6524625" y="3687763"/>
          <p14:tracePt t="124390" x="6534150" y="3705225"/>
          <p14:tracePt t="124398" x="6534150" y="3713163"/>
          <p14:tracePt t="124406" x="6534150" y="3722688"/>
          <p14:tracePt t="124422" x="6534150" y="3738563"/>
          <p14:tracePt t="125135" x="6542088" y="3738563"/>
          <p14:tracePt t="125152" x="6550025" y="3730625"/>
          <p14:tracePt t="125158" x="6559550" y="3722688"/>
          <p14:tracePt t="125174" x="6559550" y="3713163"/>
          <p14:tracePt t="125182" x="6567488" y="3713163"/>
          <p14:tracePt t="125198" x="6575425" y="3705225"/>
          <p14:tracePt t="125206" x="6584950" y="3687763"/>
          <p14:tracePt t="125214" x="6592888" y="3687763"/>
          <p14:tracePt t="125230" x="6610350" y="3679825"/>
          <p14:tracePt t="125238" x="6610350" y="3671888"/>
          <p14:tracePt t="125246" x="6618288" y="3662363"/>
          <p14:tracePt t="125254" x="6626225" y="3662363"/>
          <p14:tracePt t="125270" x="6626225" y="3654425"/>
          <p14:tracePt t="125278" x="6643688" y="3636963"/>
          <p14:tracePt t="125286" x="6661150" y="3629025"/>
          <p14:tracePt t="125294" x="6661150" y="3619500"/>
          <p14:tracePt t="125310" x="6678613" y="3594100"/>
          <p14:tracePt t="125326" x="6686550" y="3586163"/>
          <p14:tracePt t="125334" x="6694488" y="3578225"/>
          <p14:tracePt t="125342" x="6694488" y="3568700"/>
          <p14:tracePt t="125351" x="6694488" y="3560763"/>
          <p14:tracePt t="125358" x="6694488" y="3552825"/>
          <p14:tracePt t="125368" x="6694488" y="3543300"/>
          <p14:tracePt t="125374" x="6694488" y="3527425"/>
          <p14:tracePt t="125382" x="6711950" y="3509963"/>
          <p14:tracePt t="125398" x="6719888" y="3502025"/>
          <p14:tracePt t="125406" x="6729413" y="3484563"/>
          <p14:tracePt t="125414" x="6729413" y="3475038"/>
          <p14:tracePt t="125422" x="6729413" y="3467100"/>
          <p14:tracePt t="125430" x="6737350" y="3449638"/>
          <p14:tracePt t="125438" x="6745288" y="3433763"/>
          <p14:tracePt t="125446" x="6745288" y="3416300"/>
          <p14:tracePt t="125454" x="6754813" y="3408363"/>
          <p14:tracePt t="125462" x="6754813" y="3390900"/>
          <p14:tracePt t="125470" x="6762750" y="3373438"/>
          <p14:tracePt t="125478" x="6770688" y="3373438"/>
          <p14:tracePt t="125486" x="6770688" y="3348038"/>
          <p14:tracePt t="125494" x="6780213" y="3340100"/>
          <p14:tracePt t="125502" x="6788150" y="3322638"/>
          <p14:tracePt t="125510" x="6788150" y="3314700"/>
          <p14:tracePt t="125526" x="6788150" y="3305175"/>
          <p14:tracePt t="125534" x="6788150" y="3279775"/>
          <p14:tracePt t="125542" x="6797675" y="3279775"/>
          <p14:tracePt t="125551" x="6797675" y="3271838"/>
          <p14:tracePt t="125558" x="6797675" y="3254375"/>
          <p14:tracePt t="125567" x="6805613" y="3246438"/>
          <p14:tracePt t="125574" x="6805613" y="3238500"/>
          <p14:tracePt t="125582" x="6805613" y="3228975"/>
          <p14:tracePt t="125590" x="6823075" y="3211513"/>
          <p14:tracePt t="125606" x="6823075" y="3203575"/>
          <p14:tracePt t="125614" x="6823075" y="3195638"/>
          <p14:tracePt t="125622" x="6823075" y="3186113"/>
          <p14:tracePt t="125638" x="6823075" y="3178175"/>
          <p14:tracePt t="125646" x="6823075" y="3170238"/>
          <p14:tracePt t="125662" x="6831013" y="3152775"/>
          <p14:tracePt t="125678" x="6831013" y="3135313"/>
          <p14:tracePt t="125686" x="6831013" y="3127375"/>
          <p14:tracePt t="125694" x="6831013" y="3109913"/>
          <p14:tracePt t="125702" x="6838950" y="3084513"/>
          <p14:tracePt t="125718" x="6838950" y="3067050"/>
          <p14:tracePt t="125726" x="6856413" y="3033713"/>
          <p14:tracePt t="125734" x="6856413" y="3025775"/>
          <p14:tracePt t="125742" x="6856413" y="3016250"/>
          <p14:tracePt t="125751" x="6856413" y="3000375"/>
          <p14:tracePt t="125767" x="6856413" y="2974975"/>
          <p14:tracePt t="125784" x="6856413" y="2957513"/>
          <p14:tracePt t="125790" x="6856413" y="2940050"/>
          <p14:tracePt t="125798" x="6856413" y="2932113"/>
          <p14:tracePt t="125806" x="6856413" y="2906713"/>
          <p14:tracePt t="125814" x="6864350" y="2889250"/>
          <p14:tracePt t="125822" x="6864350" y="2871788"/>
          <p14:tracePt t="125830" x="6864350" y="2855913"/>
          <p14:tracePt t="125838" x="6873875" y="2830513"/>
          <p14:tracePt t="125846" x="6873875" y="2813050"/>
          <p14:tracePt t="125854" x="6873875" y="2795588"/>
          <p14:tracePt t="125862" x="6881813" y="2762250"/>
          <p14:tracePt t="125870" x="6881813" y="2752725"/>
          <p14:tracePt t="125878" x="6881813" y="2727325"/>
          <p14:tracePt t="125886" x="6899275" y="2693988"/>
          <p14:tracePt t="125894" x="6899275" y="2676525"/>
          <p14:tracePt t="125902" x="6899275" y="2668588"/>
          <p14:tracePt t="125910" x="6899275" y="2643188"/>
          <p14:tracePt t="125918" x="6907213" y="2608263"/>
          <p14:tracePt t="125926" x="6907213" y="2600325"/>
          <p14:tracePt t="125934" x="6907213" y="2574925"/>
          <p14:tracePt t="125942" x="6907213" y="2549525"/>
          <p14:tracePt t="125951" x="6907213" y="2532063"/>
          <p14:tracePt t="125958" x="6907213" y="2516188"/>
          <p14:tracePt t="125967" x="6907213" y="2498725"/>
          <p14:tracePt t="125974" x="6907213" y="2481263"/>
          <p14:tracePt t="125982" x="6907213" y="2455863"/>
          <p14:tracePt t="125998" x="6907213" y="2430463"/>
          <p14:tracePt t="126006" x="6907213" y="2422525"/>
          <p14:tracePt t="126019" x="6907213" y="2413000"/>
          <p14:tracePt t="126022" x="6907213" y="2397125"/>
          <p14:tracePt t="126038" x="6915150" y="2379663"/>
          <p14:tracePt t="126046" x="6915150" y="2362200"/>
          <p14:tracePt t="126054" x="6915150" y="2354263"/>
          <p14:tracePt t="126062" x="6915150" y="2328863"/>
          <p14:tracePt t="126070" x="6915150" y="2311400"/>
          <p14:tracePt t="126078" x="6915150" y="2293938"/>
          <p14:tracePt t="126086" x="6915150" y="2286000"/>
          <p14:tracePt t="126094" x="6932613" y="2278063"/>
          <p14:tracePt t="126102" x="6932613" y="2243138"/>
          <p14:tracePt t="126110" x="6932613" y="2235200"/>
          <p14:tracePt t="126118" x="6942138" y="2217738"/>
          <p14:tracePt t="126126" x="6942138" y="2200275"/>
          <p14:tracePt t="126134" x="6942138" y="2174875"/>
          <p14:tracePt t="126142" x="6950075" y="2149475"/>
          <p14:tracePt t="126151" x="6950075" y="2133600"/>
          <p14:tracePt t="126158" x="6958013" y="2098675"/>
          <p14:tracePt t="126167" x="6958013" y="2082800"/>
          <p14:tracePt t="126174" x="6958013" y="2065338"/>
          <p14:tracePt t="126182" x="6958013" y="2047875"/>
          <p14:tracePt t="126190" x="6958013" y="2014538"/>
          <p14:tracePt t="126198" x="6975475" y="1997075"/>
          <p14:tracePt t="126206" x="6975475" y="1971675"/>
          <p14:tracePt t="126214" x="6975475" y="1938338"/>
          <p14:tracePt t="126222" x="6983413" y="1903413"/>
          <p14:tracePt t="126230" x="6983413" y="1895475"/>
          <p14:tracePt t="126238" x="6983413" y="1860550"/>
          <p14:tracePt t="126246" x="6983413" y="1835150"/>
          <p14:tracePt t="126254" x="6983413" y="1819275"/>
          <p14:tracePt t="126262" x="6983413" y="1793875"/>
          <p14:tracePt t="126270" x="6983413" y="1776413"/>
          <p14:tracePt t="126278" x="6983413" y="1758950"/>
          <p14:tracePt t="126286" x="6983413" y="1741488"/>
          <p14:tracePt t="126294" x="6983413" y="1733550"/>
          <p14:tracePt t="126302" x="6983413" y="1716088"/>
          <p14:tracePt t="126310" x="6983413" y="1708150"/>
          <p14:tracePt t="126318" x="6992938" y="1700213"/>
          <p14:tracePt t="126342" x="6992938" y="1690688"/>
          <p14:tracePt t="126358" x="6992938" y="1682750"/>
          <p14:tracePt t="126374" x="6992938" y="1665288"/>
          <p14:tracePt t="126382" x="6992938" y="1657350"/>
          <p14:tracePt t="126390" x="7000875" y="1649413"/>
          <p14:tracePt t="126398" x="7008813" y="1639888"/>
          <p14:tracePt t="126406" x="7008813" y="1631950"/>
          <p14:tracePt t="126422" x="7018338" y="1622425"/>
          <p14:tracePt t="126438" x="7018338" y="1614488"/>
          <p14:tracePt t="126446" x="7026275" y="1606550"/>
          <p14:tracePt t="126623" x="7026275" y="1614488"/>
          <p14:tracePt t="126631" x="7026275" y="1622425"/>
          <p14:tracePt t="126638" x="7026275" y="1631950"/>
          <p14:tracePt t="126646" x="7026275" y="1657350"/>
          <p14:tracePt t="126654" x="7026275" y="1665288"/>
          <p14:tracePt t="126662" x="7026275" y="1708150"/>
          <p14:tracePt t="126670" x="7026275" y="1733550"/>
          <p14:tracePt t="126678" x="7026275" y="1776413"/>
          <p14:tracePt t="126686" x="7043738" y="1827213"/>
          <p14:tracePt t="126694" x="7043738" y="1870075"/>
          <p14:tracePt t="126702" x="7069138" y="1928813"/>
          <p14:tracePt t="126710" x="7085013" y="1989138"/>
          <p14:tracePt t="126718" x="7102475" y="2065338"/>
          <p14:tracePt t="126726" x="7127875" y="2124075"/>
          <p14:tracePt t="126735" x="7170738" y="2192338"/>
          <p14:tracePt t="126742" x="7204075" y="2252663"/>
          <p14:tracePt t="126751" x="7229475" y="2303463"/>
          <p14:tracePt t="126758" x="7272338" y="2379663"/>
          <p14:tracePt t="126767" x="7307263" y="2447925"/>
          <p14:tracePt t="126774" x="7366000" y="2532063"/>
          <p14:tracePt t="126784" x="7400925" y="2625725"/>
          <p14:tracePt t="126790" x="7426325" y="2686050"/>
          <p14:tracePt t="126798" x="7459663" y="2787650"/>
          <p14:tracePt t="126806" x="7493000" y="2855913"/>
          <p14:tracePt t="126814" x="7527925" y="2940050"/>
          <p14:tracePt t="126822" x="7545388" y="3016250"/>
          <p14:tracePt t="126830" x="7578725" y="3119438"/>
          <p14:tracePt t="126838" x="7596188" y="3160713"/>
          <p14:tracePt t="126846" x="7604125" y="3221038"/>
          <p14:tracePt t="126854" x="7604125" y="3271838"/>
          <p14:tracePt t="126862" x="7612063" y="3314700"/>
          <p14:tracePt t="126870" x="7612063" y="3355975"/>
          <p14:tracePt t="126878" x="7629525" y="3408363"/>
          <p14:tracePt t="126886" x="7629525" y="3433763"/>
          <p14:tracePt t="126894" x="7637463" y="3467100"/>
          <p14:tracePt t="126902" x="7637463" y="3484563"/>
          <p14:tracePt t="126920" x="7646988" y="3543300"/>
          <p14:tracePt t="126926" x="7646988" y="3552825"/>
          <p14:tracePt t="126935" x="7646988" y="3578225"/>
          <p14:tracePt t="126942" x="7646988" y="3594100"/>
          <p14:tracePt t="126951" x="7646988" y="3611563"/>
          <p14:tracePt t="126958" x="7646988" y="3619500"/>
          <p14:tracePt t="126967" x="7646988" y="3629025"/>
          <p14:tracePt t="126998" x="7646988" y="3646488"/>
          <p14:tracePt t="127006" x="7646988" y="3654425"/>
          <p14:tracePt t="127014" x="7637463" y="3654425"/>
          <p14:tracePt t="127022" x="7612063" y="3654425"/>
          <p14:tracePt t="127030" x="7596188" y="3654425"/>
          <p14:tracePt t="127038" x="7578725" y="3662363"/>
          <p14:tracePt t="127046" x="7553325" y="3671888"/>
          <p14:tracePt t="127054" x="7510463" y="3687763"/>
          <p14:tracePt t="127062" x="7485063" y="3697288"/>
          <p14:tracePt t="127070" x="7442200" y="3705225"/>
          <p14:tracePt t="127078" x="7400925" y="3738563"/>
          <p14:tracePt t="127086" x="7391400" y="3738563"/>
          <p14:tracePt t="127094" x="7358063" y="3748088"/>
          <p14:tracePt t="127102" x="7332663" y="3763963"/>
          <p14:tracePt t="127110" x="7297738" y="3781425"/>
          <p14:tracePt t="127118" x="7272338" y="3790950"/>
          <p14:tracePt t="127126" x="7246938" y="3798888"/>
          <p14:tracePt t="127135" x="7221538" y="3816350"/>
          <p14:tracePt t="127142" x="7196138" y="3824288"/>
          <p14:tracePt t="127151" x="7178675" y="3832225"/>
          <p14:tracePt t="127158" x="7162800" y="3841750"/>
          <p14:tracePt t="127167" x="7127875" y="3857625"/>
          <p14:tracePt t="127174" x="7112000" y="3867150"/>
          <p14:tracePt t="127182" x="7085013" y="3867150"/>
          <p14:tracePt t="127190" x="7069138" y="3875088"/>
          <p14:tracePt t="127206" x="7043738" y="3892550"/>
          <p14:tracePt t="127214" x="7034213" y="3900488"/>
          <p14:tracePt t="127222" x="7026275" y="3908425"/>
          <p14:tracePt t="127230" x="7008813" y="3908425"/>
          <p14:tracePt t="127238" x="7008813" y="3917950"/>
          <p14:tracePt t="127254" x="7008813" y="3925888"/>
          <p14:tracePt t="127310" x="7000875" y="3925888"/>
          <p14:tracePt t="127326" x="6975475" y="3925888"/>
          <p14:tracePt t="127342" x="6967538" y="3925888"/>
          <p14:tracePt t="127351" x="6958013" y="3925888"/>
          <p14:tracePt t="127367" x="6942138" y="3925888"/>
          <p14:tracePt t="127374" x="6932613" y="3925888"/>
          <p14:tracePt t="127382" x="6924675" y="3917950"/>
          <p14:tracePt t="127390" x="6915150" y="3908425"/>
          <p14:tracePt t="127398" x="6899275" y="3900488"/>
          <p14:tracePt t="127406" x="6864350" y="3883025"/>
          <p14:tracePt t="127414" x="6838950" y="3857625"/>
          <p14:tracePt t="127422" x="6823075" y="3841750"/>
          <p14:tracePt t="127430" x="6805613" y="3832225"/>
          <p14:tracePt t="127438" x="6780213" y="3806825"/>
          <p14:tracePt t="127446" x="6762750" y="3798888"/>
          <p14:tracePt t="127454" x="6745288" y="3773488"/>
          <p14:tracePt t="127462" x="6729413" y="3748088"/>
          <p14:tracePt t="127470" x="6711950" y="3722688"/>
          <p14:tracePt t="127478" x="6704013" y="3697288"/>
          <p14:tracePt t="127486" x="6686550" y="3687763"/>
          <p14:tracePt t="127494" x="6678613" y="3679825"/>
          <p14:tracePt t="127502" x="6669088" y="3662363"/>
          <p14:tracePt t="127510" x="6669088" y="3654425"/>
          <p14:tracePt t="127518" x="6669088" y="3629025"/>
          <p14:tracePt t="127526" x="6669088" y="3611563"/>
          <p14:tracePt t="127535" x="6669088" y="3603625"/>
          <p14:tracePt t="127542" x="6669088" y="3586163"/>
          <p14:tracePt t="127551" x="6669088" y="3578225"/>
          <p14:tracePt t="127558" x="6669088" y="3568700"/>
          <p14:tracePt t="127655" x="6669088" y="3560763"/>
          <p14:tracePt t="127831" x="6669088" y="3568700"/>
          <p14:tracePt t="127958" x="6661150" y="3568700"/>
          <p14:tracePt t="128239" x="6661150" y="3578225"/>
          <p14:tracePt t="128247" x="6661150" y="3586163"/>
          <p14:tracePt t="128263" x="6661150" y="3594100"/>
          <p14:tracePt t="128271" x="6661150" y="3611563"/>
          <p14:tracePt t="128294" x="6661150" y="3619500"/>
          <p14:tracePt t="128543" x="6661150" y="3629025"/>
          <p14:tracePt t="128654" x="6661150" y="3636963"/>
          <p14:tracePt t="128678" x="6653213" y="3646488"/>
          <p14:tracePt t="128686" x="6643688" y="3654425"/>
          <p14:tracePt t="128847" x="6643688" y="3662363"/>
          <p14:tracePt t="128863" x="6643688" y="3671888"/>
          <p14:tracePt t="128871" x="6643688" y="3679825"/>
          <p14:tracePt t="129375" x="6653213" y="3671888"/>
          <p14:tracePt t="129423" x="6643688" y="3671888"/>
          <p14:tracePt t="129551" x="6635750" y="3671888"/>
          <p14:tracePt t="129975" x="6618288" y="3671888"/>
          <p14:tracePt t="130535" x="6610350" y="3662363"/>
          <p14:tracePt t="130543" x="6610350" y="3654425"/>
          <p14:tracePt t="130552" x="6610350" y="3646488"/>
          <p14:tracePt t="130574" x="6610350" y="3629025"/>
          <p14:tracePt t="130582" x="6610350" y="3619500"/>
          <p14:tracePt t="130711" x="6618288" y="3619500"/>
          <p14:tracePt t="130751" x="6635750" y="3619500"/>
          <p14:tracePt t="130895" x="6643688" y="3619500"/>
          <p14:tracePt t="130910" x="6653213" y="3619500"/>
          <p14:tracePt t="130926" x="6661150" y="3619500"/>
          <p14:tracePt t="131127" x="6669088" y="3619500"/>
          <p14:tracePt t="131135" x="6694488" y="3629025"/>
          <p14:tracePt t="131142" x="6737350" y="3654425"/>
          <p14:tracePt t="131152" x="6762750" y="3662363"/>
          <p14:tracePt t="131158" x="6770688" y="3671888"/>
          <p14:tracePt t="131167" x="6780213" y="3671888"/>
          <p14:tracePt t="131174" x="6797675" y="3687763"/>
          <p14:tracePt t="131182" x="6797675" y="3697288"/>
          <p14:tracePt t="131311" x="6770688" y="3662363"/>
          <p14:tracePt t="131319" x="6719888" y="3611563"/>
          <p14:tracePt t="131327" x="6686550" y="3578225"/>
          <p14:tracePt t="131338" x="6669088" y="3560763"/>
          <p14:tracePt t="131342" x="6635750" y="3535363"/>
          <p14:tracePt t="131352" x="6618288" y="3502025"/>
          <p14:tracePt t="131358" x="6592888" y="3449638"/>
          <p14:tracePt t="131368" x="6584950" y="3433763"/>
          <p14:tracePt t="131374" x="6567488" y="3398838"/>
          <p14:tracePt t="131382" x="6559550" y="3373438"/>
          <p14:tracePt t="131390" x="6542088" y="3348038"/>
          <p14:tracePt t="131398" x="6516688" y="3314700"/>
          <p14:tracePt t="131406" x="6499225" y="3289300"/>
          <p14:tracePt t="131414" x="6465888" y="3254375"/>
          <p14:tracePt t="131422" x="6423025" y="3203575"/>
          <p14:tracePt t="131430" x="6405563" y="3186113"/>
          <p14:tracePt t="131438" x="6354763" y="3144838"/>
          <p14:tracePt t="131446" x="6321425" y="3109913"/>
          <p14:tracePt t="131454" x="6286500" y="3084513"/>
          <p14:tracePt t="131462" x="6235700" y="3033713"/>
          <p14:tracePt t="131470" x="6184900" y="2982913"/>
          <p14:tracePt t="131478" x="6142038" y="2914650"/>
          <p14:tracePt t="131486" x="6116638" y="2881313"/>
          <p14:tracePt t="131494" x="6075363" y="2820988"/>
          <p14:tracePt t="131502" x="6057900" y="2787650"/>
          <p14:tracePt t="131510" x="6015038" y="2719388"/>
          <p14:tracePt t="131518" x="5997575" y="2660650"/>
          <p14:tracePt t="131526" x="5964238" y="2608263"/>
          <p14:tracePt t="131534" x="5921375" y="2541588"/>
          <p14:tracePt t="131542" x="5895975" y="2481263"/>
          <p14:tracePt t="131552" x="5862638" y="2422525"/>
          <p14:tracePt t="131558" x="5827713" y="2344738"/>
          <p14:tracePt t="131567" x="5794375" y="2268538"/>
          <p14:tracePt t="131574" x="5768975" y="2192338"/>
          <p14:tracePt t="131582" x="5735638" y="2098675"/>
          <p14:tracePt t="131590" x="5700713" y="2014538"/>
          <p14:tracePt t="131598" x="5657850" y="1946275"/>
          <p14:tracePt t="131606" x="5632450" y="1878013"/>
          <p14:tracePt t="131614" x="5599113" y="1809750"/>
          <p14:tracePt t="131622" x="5591175" y="1741488"/>
          <p14:tracePt t="131630" x="5581650" y="1690688"/>
          <p14:tracePt t="131638" x="5573713" y="1631950"/>
          <p14:tracePt t="131646" x="5565775" y="1606550"/>
          <p14:tracePt t="131654" x="5548313" y="1563688"/>
          <p14:tracePt t="131662" x="5538788" y="1530350"/>
          <p14:tracePt t="131670" x="5538788" y="1512888"/>
          <p14:tracePt t="131678" x="5522913" y="1487488"/>
          <p14:tracePt t="131686" x="5513388" y="1444625"/>
          <p14:tracePt t="131694" x="5513388" y="1419225"/>
          <p14:tracePt t="131702" x="5505450" y="1393825"/>
          <p14:tracePt t="131710" x="5505450" y="1350963"/>
          <p14:tracePt t="131718" x="5505450" y="1333500"/>
          <p14:tracePt t="131726" x="5497513" y="1300163"/>
          <p14:tracePt t="131734" x="5497513" y="1274763"/>
          <p14:tracePt t="131742" x="5480050" y="1249363"/>
          <p14:tracePt t="131751" x="5472113" y="1216025"/>
          <p14:tracePt t="131758" x="5472113" y="1206500"/>
          <p14:tracePt t="131767" x="5462588" y="1181100"/>
          <p14:tracePt t="131774" x="5446713" y="1155700"/>
          <p14:tracePt t="131782" x="5437188" y="1130300"/>
          <p14:tracePt t="131790" x="5429250" y="1122363"/>
          <p14:tracePt t="131798" x="5429250" y="1079500"/>
          <p14:tracePt t="131806" x="5421313" y="1054100"/>
          <p14:tracePt t="131814" x="5403850" y="1028700"/>
          <p14:tracePt t="131822" x="5394325" y="1011238"/>
          <p14:tracePt t="131830" x="5394325" y="1003300"/>
          <p14:tracePt t="131838" x="5386388" y="977900"/>
          <p14:tracePt t="131862" x="5386388" y="968375"/>
          <p14:tracePt t="132015" x="5386388" y="960438"/>
          <p14:tracePt t="132062" x="5394325" y="960438"/>
          <p14:tracePt t="132086" x="5403850" y="960438"/>
          <p14:tracePt t="132159" x="5421313" y="960438"/>
          <p14:tracePt t="132167" x="5429250" y="960438"/>
          <p14:tracePt t="132183" x="5437188" y="960438"/>
          <p14:tracePt t="132190" x="5454650" y="960438"/>
          <p14:tracePt t="132199" x="5462588" y="960438"/>
          <p14:tracePt t="132206" x="5472113" y="960438"/>
          <p14:tracePt t="132214" x="5480050" y="960438"/>
          <p14:tracePt t="132238" x="5487988" y="960438"/>
          <p14:tracePt t="133063" x="5497513" y="960438"/>
          <p14:tracePt t="133087" x="5505450" y="968375"/>
          <p14:tracePt t="133094" x="5522913" y="977900"/>
          <p14:tracePt t="133102" x="5522913" y="985838"/>
          <p14:tracePt t="133118" x="5530850" y="993775"/>
          <p14:tracePt t="133142" x="5538788" y="993775"/>
          <p14:tracePt t="133151" x="5548313" y="1003300"/>
          <p14:tracePt t="133158" x="5548313" y="1011238"/>
          <p14:tracePt t="133182" x="5556250" y="1019175"/>
          <p14:tracePt t="133206" x="5565775" y="1019175"/>
          <p14:tracePt t="133222" x="5565775" y="1028700"/>
          <p14:tracePt t="133238" x="5581650" y="1044575"/>
          <p14:tracePt t="133254" x="5591175" y="1044575"/>
          <p14:tracePt t="133262" x="5599113" y="1062038"/>
          <p14:tracePt t="133270" x="5599113" y="1069975"/>
          <p14:tracePt t="133286" x="5599113" y="1079500"/>
          <p14:tracePt t="133294" x="5607050" y="1087438"/>
          <p14:tracePt t="133302" x="5616575" y="1087438"/>
          <p14:tracePt t="133358" x="5616575" y="1096963"/>
          <p14:tracePt t="133367" x="5616575" y="1104900"/>
          <p14:tracePt t="133390" x="5624513" y="1112838"/>
          <p14:tracePt t="133398" x="5624513" y="1122363"/>
          <p14:tracePt t="133406" x="5624513" y="1130300"/>
          <p14:tracePt t="133414" x="5632450" y="1130300"/>
          <p14:tracePt t="133422" x="5632450" y="1138238"/>
          <p14:tracePt t="133430" x="5641975" y="1147763"/>
          <p14:tracePt t="133438" x="5641975" y="1155700"/>
          <p14:tracePt t="133446" x="5641975" y="1163638"/>
          <p14:tracePt t="133454" x="5649913" y="1173163"/>
          <p14:tracePt t="133462" x="5649913" y="1181100"/>
          <p14:tracePt t="133478" x="5657850" y="1189038"/>
          <p14:tracePt t="133494" x="5657850" y="1198563"/>
          <p14:tracePt t="133510" x="5657850" y="1206500"/>
          <p14:tracePt t="133518" x="5667375" y="1206500"/>
          <p14:tracePt t="133526" x="5667375" y="1216025"/>
          <p14:tracePt t="133534" x="5667375" y="1231900"/>
          <p14:tracePt t="133542" x="5675313" y="1231900"/>
          <p14:tracePt t="133567" x="5675313" y="1249363"/>
          <p14:tracePt t="133574" x="5683250" y="1249363"/>
          <p14:tracePt t="133598" x="5683250" y="1257300"/>
          <p14:tracePt t="133630" x="5683250" y="1266825"/>
          <p14:tracePt t="133646" x="5683250" y="1274763"/>
          <p14:tracePt t="133662" x="5683250" y="1282700"/>
          <p14:tracePt t="133678" x="5683250" y="1300163"/>
          <p14:tracePt t="133694" x="5683250" y="1308100"/>
          <p14:tracePt t="133710" x="5683250" y="1317625"/>
          <p14:tracePt t="133734" x="5683250" y="1325563"/>
          <p14:tracePt t="133766" x="5683250" y="1343025"/>
          <p14:tracePt t="133782" x="5683250" y="1350963"/>
          <p14:tracePt t="133806" x="5683250" y="1360488"/>
          <p14:tracePt t="133822" x="5683250" y="1376363"/>
          <p14:tracePt t="133846" x="5683250" y="1385888"/>
          <p14:tracePt t="133854" x="5683250" y="1393825"/>
          <p14:tracePt t="133862" x="5692775" y="1393825"/>
          <p14:tracePt t="133870" x="5692775" y="1401763"/>
          <p14:tracePt t="133878" x="5692775" y="1411288"/>
          <p14:tracePt t="133894" x="5692775" y="1419225"/>
          <p14:tracePt t="133902" x="5692775" y="1436688"/>
          <p14:tracePt t="133918" x="5700713" y="1452563"/>
          <p14:tracePt t="133926" x="5708650" y="1470025"/>
          <p14:tracePt t="133942" x="5708650" y="1477963"/>
          <p14:tracePt t="133952" x="5718175" y="1495425"/>
          <p14:tracePt t="133967" x="5718175" y="1504950"/>
          <p14:tracePt t="133974" x="5718175" y="1512888"/>
          <p14:tracePt t="133982" x="5718175" y="1520825"/>
          <p14:tracePt t="133990" x="5718175" y="1538288"/>
          <p14:tracePt t="134008" x="5718175" y="1546225"/>
          <p14:tracePt t="134014" x="5726113" y="1546225"/>
          <p14:tracePt t="134022" x="5726113" y="1563688"/>
          <p14:tracePt t="134030" x="5726113" y="1571625"/>
          <p14:tracePt t="134038" x="5743575" y="1589088"/>
          <p14:tracePt t="134046" x="5743575" y="1597025"/>
          <p14:tracePt t="134054" x="5751513" y="1606550"/>
          <p14:tracePt t="134070" x="5751513" y="1614488"/>
          <p14:tracePt t="134078" x="5761038" y="1631950"/>
          <p14:tracePt t="134086" x="5761038" y="1639888"/>
          <p14:tracePt t="134094" x="5768975" y="1649413"/>
          <p14:tracePt t="134102" x="5768975" y="1657350"/>
          <p14:tracePt t="134110" x="5776913" y="1657350"/>
          <p14:tracePt t="134126" x="5786438" y="1665288"/>
          <p14:tracePt t="134142" x="5794375" y="1674813"/>
          <p14:tracePt t="134151" x="5794375" y="1682750"/>
          <p14:tracePt t="134158" x="5794375" y="1700213"/>
          <p14:tracePt t="134168" x="5802313" y="1708150"/>
          <p14:tracePt t="134187" x="5811838" y="1733550"/>
          <p14:tracePt t="134190" x="5811838" y="1741488"/>
          <p14:tracePt t="134198" x="5811838" y="1758950"/>
          <p14:tracePt t="134206" x="5819775" y="1784350"/>
          <p14:tracePt t="134214" x="5819775" y="1801813"/>
          <p14:tracePt t="134222" x="5819775" y="1835150"/>
          <p14:tracePt t="134230" x="5827713" y="1860550"/>
          <p14:tracePt t="134238" x="5827713" y="1903413"/>
          <p14:tracePt t="134246" x="5845175" y="1938338"/>
          <p14:tracePt t="134254" x="5845175" y="1971675"/>
          <p14:tracePt t="134262" x="5853113" y="2005013"/>
          <p14:tracePt t="134270" x="5853113" y="2014538"/>
          <p14:tracePt t="134278" x="5853113" y="2039938"/>
          <p14:tracePt t="134286" x="5853113" y="2055813"/>
          <p14:tracePt t="134294" x="5862638" y="2055813"/>
          <p14:tracePt t="134302" x="5862638" y="2073275"/>
          <p14:tracePt t="134318" x="5862638" y="2082800"/>
          <p14:tracePt t="134326" x="5862638" y="2090738"/>
          <p14:tracePt t="134334" x="5862638" y="2098675"/>
          <p14:tracePt t="134342" x="5862638" y="2108200"/>
          <p14:tracePt t="134351" x="5862638" y="2116138"/>
          <p14:tracePt t="134358" x="5862638" y="2124075"/>
          <p14:tracePt t="134367" x="5862638" y="2133600"/>
          <p14:tracePt t="134374" x="5862638" y="2141538"/>
          <p14:tracePt t="134398" x="5862638" y="2149475"/>
          <p14:tracePt t="134406" x="5862638" y="2166938"/>
          <p14:tracePt t="135311" x="5862638" y="2174875"/>
          <p14:tracePt t="135320" x="5862638" y="2184400"/>
          <p14:tracePt t="135855" x="5870575" y="2192338"/>
          <p14:tracePt t="135863" x="5880100" y="2192338"/>
          <p14:tracePt t="135870" x="5895975" y="2174875"/>
          <p14:tracePt t="135878" x="5930900" y="2159000"/>
          <p14:tracePt t="135886" x="5964238" y="2149475"/>
          <p14:tracePt t="135894" x="6015038" y="2124075"/>
          <p14:tracePt t="135902" x="6075363" y="2098675"/>
          <p14:tracePt t="135910" x="6126163" y="2073275"/>
          <p14:tracePt t="135918" x="6167438" y="2065338"/>
          <p14:tracePt t="135934" x="6311900" y="1997075"/>
          <p14:tracePt t="135942" x="6372225" y="1971675"/>
          <p14:tracePt t="135951" x="6423025" y="1946275"/>
          <p14:tracePt t="135958" x="6483350" y="1920875"/>
          <p14:tracePt t="135967" x="6534150" y="1911350"/>
          <p14:tracePt t="135974" x="6610350" y="1860550"/>
          <p14:tracePt t="135982" x="6661150" y="1827213"/>
          <p14:tracePt t="135990" x="6729413" y="1801813"/>
          <p14:tracePt t="135998" x="6780213" y="1758950"/>
          <p14:tracePt t="136006" x="6856413" y="1741488"/>
          <p14:tracePt t="136014" x="6924675" y="1708150"/>
          <p14:tracePt t="136022" x="6967538" y="1690688"/>
          <p14:tracePt t="136030" x="7018338" y="1649413"/>
          <p14:tracePt t="136038" x="7069138" y="1622425"/>
          <p14:tracePt t="136046" x="7094538" y="1606550"/>
          <p14:tracePt t="136054" x="7137400" y="1571625"/>
          <p14:tracePt t="136062" x="7178675" y="1546225"/>
          <p14:tracePt t="136070" x="7204075" y="1520825"/>
          <p14:tracePt t="136078" x="7213600" y="1512888"/>
          <p14:tracePt t="136086" x="7239000" y="1487488"/>
          <p14:tracePt t="136094" x="7256463" y="1462088"/>
          <p14:tracePt t="136102" x="7272338" y="1444625"/>
          <p14:tracePt t="136110" x="7289800" y="1419225"/>
          <p14:tracePt t="136118" x="7307263" y="1385888"/>
          <p14:tracePt t="136126" x="7307263" y="1368425"/>
          <p14:tracePt t="136134" x="7315200" y="1333500"/>
          <p14:tracePt t="136142" x="7332663" y="1300163"/>
          <p14:tracePt t="136151" x="7340600" y="1274763"/>
          <p14:tracePt t="136158" x="7340600" y="1241425"/>
          <p14:tracePt t="136167" x="7348538" y="1206500"/>
          <p14:tracePt t="136174" x="7348538" y="1181100"/>
          <p14:tracePt t="136182" x="7348538" y="1155700"/>
          <p14:tracePt t="136190" x="7348538" y="1122363"/>
          <p14:tracePt t="136198" x="7358063" y="1087438"/>
          <p14:tracePt t="136206" x="7373938" y="1054100"/>
          <p14:tracePt t="136214" x="7373938" y="1044575"/>
          <p14:tracePt t="136222" x="7373938" y="1036638"/>
          <p14:tracePt t="136230" x="7373938" y="1011238"/>
          <p14:tracePt t="136238" x="7373938" y="1003300"/>
          <p14:tracePt t="136246" x="7373938" y="985838"/>
          <p14:tracePt t="136254" x="7373938" y="977900"/>
          <p14:tracePt t="136270" x="7373938" y="968375"/>
          <p14:tracePt t="136278" x="7373938" y="952500"/>
          <p14:tracePt t="136294" x="7366000" y="942975"/>
          <p14:tracePt t="136302" x="7358063" y="942975"/>
          <p14:tracePt t="136310" x="7348538" y="942975"/>
          <p14:tracePt t="136318" x="7340600" y="935038"/>
          <p14:tracePt t="136326" x="7323138" y="935038"/>
          <p14:tracePt t="136334" x="7307263" y="925513"/>
          <p14:tracePt t="136342" x="7281863" y="925513"/>
          <p14:tracePt t="136351" x="7264400" y="917575"/>
          <p14:tracePt t="136358" x="7246938" y="917575"/>
          <p14:tracePt t="136367" x="7239000" y="917575"/>
          <p14:tracePt t="136374" x="7229475" y="917575"/>
          <p14:tracePt t="136382" x="7204075" y="917575"/>
          <p14:tracePt t="136390" x="7196138" y="917575"/>
          <p14:tracePt t="136398" x="7178675" y="917575"/>
          <p14:tracePt t="136406" x="7162800" y="917575"/>
          <p14:tracePt t="136414" x="7145338" y="909638"/>
          <p14:tracePt t="136422" x="7127875" y="909638"/>
          <p14:tracePt t="136430" x="7119938" y="909638"/>
          <p14:tracePt t="136438" x="7112000" y="909638"/>
          <p14:tracePt t="136446" x="7102475" y="909638"/>
          <p14:tracePt t="136454" x="7094538" y="909638"/>
          <p14:tracePt t="136470" x="7077075" y="909638"/>
          <p14:tracePt t="136486" x="7069138" y="909638"/>
          <p14:tracePt t="136502" x="7059613" y="909638"/>
          <p14:tracePt t="136510" x="7051675" y="917575"/>
          <p14:tracePt t="136518" x="7043738" y="917575"/>
          <p14:tracePt t="136582" x="7034213" y="925513"/>
          <p14:tracePt t="136599" x="7018338" y="925513"/>
          <p14:tracePt t="136607" x="7008813" y="925513"/>
          <p14:tracePt t="136614" x="7000875" y="925513"/>
          <p14:tracePt t="136630" x="6992938" y="925513"/>
          <p14:tracePt t="136646" x="6983413" y="935038"/>
          <p14:tracePt t="136670" x="6975475" y="942975"/>
          <p14:tracePt t="136694" x="6967538" y="952500"/>
          <p14:tracePt t="136710" x="6958013" y="968375"/>
          <p14:tracePt t="136726" x="6958013" y="977900"/>
          <p14:tracePt t="136735" x="6942138" y="993775"/>
          <p14:tracePt t="136752" x="6942138" y="1003300"/>
          <p14:tracePt t="136758" x="6942138" y="1011238"/>
          <p14:tracePt t="136774" x="6932613" y="1036638"/>
          <p14:tracePt t="136790" x="6932613" y="1044575"/>
          <p14:tracePt t="136814" x="6932613" y="1062038"/>
          <p14:tracePt t="136822" x="6932613" y="1069975"/>
          <p14:tracePt t="136838" x="6932613" y="1087438"/>
          <p14:tracePt t="136846" x="6932613" y="1096963"/>
          <p14:tracePt t="136862" x="6924675" y="1112838"/>
          <p14:tracePt t="136870" x="6924675" y="1122363"/>
          <p14:tracePt t="136878" x="6924675" y="1130300"/>
          <p14:tracePt t="136886" x="6907213" y="1155700"/>
          <p14:tracePt t="136902" x="6907213" y="1163638"/>
          <p14:tracePt t="136910" x="6907213" y="1181100"/>
          <p14:tracePt t="136920" x="6907213" y="1189038"/>
          <p14:tracePt t="136926" x="6899275" y="1198563"/>
          <p14:tracePt t="136935" x="6899275" y="1206500"/>
          <p14:tracePt t="136942" x="6899275" y="1223963"/>
          <p14:tracePt t="136952" x="6899275" y="1241425"/>
          <p14:tracePt t="136974" x="6889750" y="1257300"/>
          <p14:tracePt t="136982" x="6889750" y="1266825"/>
          <p14:tracePt t="136990" x="6881813" y="1266825"/>
          <p14:tracePt t="136998" x="6873875" y="1274763"/>
          <p14:tracePt t="137006" x="6873875" y="1282700"/>
          <p14:tracePt t="137014" x="6856413" y="1292225"/>
          <p14:tracePt t="137022" x="6838950" y="1300163"/>
          <p14:tracePt t="137030" x="6838950" y="1308100"/>
          <p14:tracePt t="137038" x="6831013" y="1317625"/>
          <p14:tracePt t="137046" x="6813550" y="1325563"/>
          <p14:tracePt t="137054" x="6813550" y="1333500"/>
          <p14:tracePt t="137062" x="6805613" y="1343025"/>
          <p14:tracePt t="137070" x="6797675" y="1343025"/>
          <p14:tracePt t="137078" x="6797675" y="1350963"/>
          <p14:tracePt t="137086" x="6788150" y="1368425"/>
          <p14:tracePt t="137110" x="6780213" y="1385888"/>
          <p14:tracePt t="137119" x="6780213" y="1393825"/>
          <p14:tracePt t="137126" x="6770688" y="1393825"/>
          <p14:tracePt t="137135" x="6770688" y="1411288"/>
          <p14:tracePt t="137142" x="6762750" y="1427163"/>
          <p14:tracePt t="137158" x="6762750" y="1436688"/>
          <p14:tracePt t="137167" x="6762750" y="1452563"/>
          <p14:tracePt t="137182" x="6762750" y="1462088"/>
          <p14:tracePt t="137190" x="6762750" y="1470025"/>
          <p14:tracePt t="137198" x="6762750" y="1477963"/>
          <p14:tracePt t="137206" x="6762750" y="1487488"/>
          <p14:tracePt t="137214" x="6762750" y="1495425"/>
          <p14:tracePt t="137230" x="6762750" y="1512888"/>
          <p14:tracePt t="137238" x="6762750" y="1520825"/>
          <p14:tracePt t="137246" x="6762750" y="1530350"/>
          <p14:tracePt t="137254" x="6762750" y="1546225"/>
          <p14:tracePt t="137262" x="6762750" y="1555750"/>
          <p14:tracePt t="137270" x="6754813" y="1571625"/>
          <p14:tracePt t="137278" x="6745288" y="1589088"/>
          <p14:tracePt t="137286" x="6745288" y="1597025"/>
          <p14:tracePt t="137294" x="6745288" y="1622425"/>
          <p14:tracePt t="137302" x="6745288" y="1631950"/>
          <p14:tracePt t="137310" x="6745288" y="1657350"/>
          <p14:tracePt t="137318" x="6737350" y="1682750"/>
          <p14:tracePt t="137326" x="6737350" y="1716088"/>
          <p14:tracePt t="137335" x="6729413" y="1741488"/>
          <p14:tracePt t="137342" x="6729413" y="1766888"/>
          <p14:tracePt t="137352" x="6719888" y="1809750"/>
          <p14:tracePt t="137358" x="6704013" y="1835150"/>
          <p14:tracePt t="137367" x="6686550" y="1870075"/>
          <p14:tracePt t="137374" x="6661150" y="1920875"/>
          <p14:tracePt t="137382" x="6653213" y="1954213"/>
          <p14:tracePt t="137390" x="6635750" y="1989138"/>
          <p14:tracePt t="137399" x="6600825" y="2022475"/>
          <p14:tracePt t="137406" x="6584950" y="2055813"/>
          <p14:tracePt t="137414" x="6567488" y="2073275"/>
          <p14:tracePt t="137422" x="6559550" y="2098675"/>
          <p14:tracePt t="137430" x="6550025" y="2108200"/>
          <p14:tracePt t="137438" x="6542088" y="2116138"/>
          <p14:tracePt t="137446" x="6534150" y="2124075"/>
          <p14:tracePt t="137454" x="6534150" y="2133600"/>
          <p14:tracePt t="137462" x="6524625" y="2133600"/>
          <p14:tracePt t="138087" x="6516688" y="2133600"/>
          <p14:tracePt t="138335" x="6508750" y="2133600"/>
          <p14:tracePt t="138352" x="6499225" y="2141538"/>
          <p14:tracePt t="138358" x="6491288" y="2149475"/>
          <p14:tracePt t="138743" x="6491288" y="2141538"/>
          <p14:tracePt t="138752" x="6473825" y="2108200"/>
          <p14:tracePt t="138759" x="6473825" y="2073275"/>
          <p14:tracePt t="138767" x="6448425" y="2039938"/>
          <p14:tracePt t="138774" x="6405563" y="1979613"/>
          <p14:tracePt t="138782" x="6346825" y="1911350"/>
          <p14:tracePt t="138790" x="6296025" y="1860550"/>
          <p14:tracePt t="138798" x="6227763" y="1809750"/>
          <p14:tracePt t="138806" x="6167438" y="1741488"/>
          <p14:tracePt t="138814" x="6100763" y="1682750"/>
          <p14:tracePt t="138822" x="6049963" y="1631950"/>
          <p14:tracePt t="138830" x="6007100" y="1597025"/>
          <p14:tracePt t="138838" x="5964238" y="1546225"/>
          <p14:tracePt t="138846" x="5938838" y="1504950"/>
          <p14:tracePt t="138854" x="5921375" y="1470025"/>
          <p14:tracePt t="138862" x="5905500" y="1444625"/>
          <p14:tracePt t="138870" x="5880100" y="1427163"/>
          <p14:tracePt t="138878" x="5880100" y="1411288"/>
          <p14:tracePt t="138886" x="5862638" y="1393825"/>
          <p14:tracePt t="138894" x="5845175" y="1376363"/>
          <p14:tracePt t="138910" x="5819775" y="1350963"/>
          <p14:tracePt t="138926" x="5811838" y="1333500"/>
          <p14:tracePt t="138942" x="5811838" y="1325563"/>
          <p14:tracePt t="138952" x="5802313" y="1308100"/>
          <p14:tracePt t="138968" x="5802313" y="1292225"/>
          <p14:tracePt t="138974" x="5794375" y="1282700"/>
          <p14:tracePt t="138982" x="5786438" y="1282700"/>
          <p14:tracePt t="138990" x="5776913" y="1266825"/>
          <p14:tracePt t="139017" x="5776913" y="1249363"/>
          <p14:tracePt t="139038" x="5768975" y="1249363"/>
          <p14:tracePt t="139078" x="5761038" y="1249363"/>
          <p14:tracePt t="139094" x="5751513" y="1249363"/>
          <p14:tracePt t="139110" x="5735638" y="1249363"/>
          <p14:tracePt t="139118" x="5726113" y="1249363"/>
          <p14:tracePt t="139142" x="5718175" y="1249363"/>
          <p14:tracePt t="139151" x="5708650" y="1249363"/>
          <p14:tracePt t="139158" x="5692775" y="1249363"/>
          <p14:tracePt t="139190" x="5683250" y="1249363"/>
          <p14:tracePt t="139214" x="5675313" y="1249363"/>
          <p14:tracePt t="139262" x="5667375" y="1241425"/>
          <p14:tracePt t="139270" x="5657850" y="1231900"/>
          <p14:tracePt t="139302" x="5657850" y="1223963"/>
          <p14:tracePt t="139318" x="5657850" y="1216025"/>
          <p14:tracePt t="139326" x="5657850" y="1206500"/>
          <p14:tracePt t="139342" x="5657850" y="1189038"/>
          <p14:tracePt t="139367" x="5657850" y="1181100"/>
          <p14:tracePt t="139374" x="5657850" y="1173163"/>
          <p14:tracePt t="139382" x="5657850" y="1155700"/>
          <p14:tracePt t="139390" x="5657850" y="1138238"/>
          <p14:tracePt t="139398" x="5657850" y="1130300"/>
          <p14:tracePt t="139406" x="5657850" y="1122363"/>
          <p14:tracePt t="139414" x="5657850" y="1112838"/>
          <p14:tracePt t="139422" x="5657850" y="1096963"/>
          <p14:tracePt t="139430" x="5657850" y="1087438"/>
          <p14:tracePt t="139438" x="5657850" y="1079500"/>
          <p14:tracePt t="139454" x="5657850" y="1062038"/>
          <p14:tracePt t="139486" x="5657850" y="1054100"/>
          <p14:tracePt t="139799" x="5667375" y="1062038"/>
          <p14:tracePt t="139818" x="5675313" y="1069975"/>
          <p14:tracePt t="139830" x="5683250" y="1079500"/>
          <p14:tracePt t="139854" x="5700713" y="1087438"/>
          <p14:tracePt t="139870" x="5718175" y="1096963"/>
          <p14:tracePt t="139886" x="5726113" y="1104900"/>
          <p14:tracePt t="139910" x="5735638" y="1104900"/>
          <p14:tracePt t="139918" x="5743575" y="1112838"/>
          <p14:tracePt t="139934" x="5743575" y="1122363"/>
          <p14:tracePt t="139951" x="5761038" y="1130300"/>
          <p14:tracePt t="139967" x="5776913" y="1147763"/>
          <p14:tracePt t="139982" x="5786438" y="1155700"/>
          <p14:tracePt t="139990" x="5786438" y="1163638"/>
          <p14:tracePt t="139998" x="5794375" y="1163638"/>
          <p14:tracePt t="140006" x="5802313" y="1163638"/>
          <p14:tracePt t="140014" x="5802313" y="1173163"/>
          <p14:tracePt t="140054" x="5811838" y="1181100"/>
          <p14:tracePt t="140791" x="5837238" y="1189038"/>
          <p14:tracePt t="140800" x="5880100" y="1189038"/>
          <p14:tracePt t="140806" x="5964238" y="1206500"/>
          <p14:tracePt t="140814" x="6075363" y="1206500"/>
          <p14:tracePt t="140822" x="6219825" y="1206500"/>
          <p14:tracePt t="140830" x="6329363" y="1206500"/>
          <p14:tracePt t="140838" x="6440488" y="1206500"/>
          <p14:tracePt t="140846" x="6550025" y="1206500"/>
          <p14:tracePt t="140854" x="6653213" y="1206500"/>
          <p14:tracePt t="140862" x="6711950" y="1206500"/>
          <p14:tracePt t="140870" x="6770688" y="1181100"/>
          <p14:tracePt t="140878" x="6788150" y="1173163"/>
          <p14:tracePt t="140894" x="6797675" y="1163638"/>
          <p14:tracePt t="140918" x="6797675" y="1155700"/>
          <p14:tracePt t="140934" x="6797675" y="1147763"/>
          <p14:tracePt t="140951" x="6788150" y="1138238"/>
          <p14:tracePt t="140998" x="6780213" y="1112838"/>
          <p14:tracePt t="141014" x="6770688" y="1096963"/>
          <p14:tracePt t="141022" x="6770688" y="1087438"/>
          <p14:tracePt t="141030" x="6770688" y="1079500"/>
          <p14:tracePt t="141038" x="6770688" y="1069975"/>
          <p14:tracePt t="141046" x="6770688" y="1062038"/>
          <p14:tracePt t="141054" x="6770688" y="1044575"/>
          <p14:tracePt t="141062" x="6770688" y="1036638"/>
          <p14:tracePt t="141078" x="6770688" y="1019175"/>
          <p14:tracePt t="141094" x="6770688" y="1011238"/>
          <p14:tracePt t="141110" x="6770688" y="1003300"/>
          <p14:tracePt t="141119" x="6780213" y="993775"/>
          <p14:tracePt t="141126" x="6788150" y="993775"/>
          <p14:tracePt t="141135" x="6797675" y="985838"/>
          <p14:tracePt t="141142" x="6805613" y="977900"/>
          <p14:tracePt t="141174" x="6813550" y="968375"/>
          <p14:tracePt t="141391" x="6823075" y="968375"/>
          <p14:tracePt t="141401" x="6831013" y="968375"/>
          <p14:tracePt t="141406" x="6831013" y="977900"/>
          <p14:tracePt t="141414" x="6831013" y="985838"/>
          <p14:tracePt t="141430" x="6831013" y="1003300"/>
          <p14:tracePt t="141438" x="6831013" y="1011238"/>
          <p14:tracePt t="141462" x="6831013" y="1019175"/>
          <p14:tracePt t="141470" x="6831013" y="1028700"/>
          <p14:tracePt t="141478" x="6831013" y="1036638"/>
          <p14:tracePt t="141486" x="6831013" y="1054100"/>
          <p14:tracePt t="141494" x="6813550" y="1054100"/>
          <p14:tracePt t="141502" x="6797675" y="1062038"/>
          <p14:tracePt t="141510" x="6770688" y="1069975"/>
          <p14:tracePt t="141518" x="6745288" y="1079500"/>
          <p14:tracePt t="141526" x="6704013" y="1079500"/>
          <p14:tracePt t="141535" x="6669088" y="1104900"/>
          <p14:tracePt t="141542" x="6635750" y="1122363"/>
          <p14:tracePt t="141551" x="6618288" y="1122363"/>
          <p14:tracePt t="141558" x="6592888" y="1130300"/>
          <p14:tracePt t="141567" x="6584950" y="1138238"/>
          <p14:tracePt t="141574" x="6567488" y="1147763"/>
          <p14:tracePt t="141590" x="6559550" y="1155700"/>
          <p14:tracePt t="141622" x="6550025" y="1155700"/>
          <p14:tracePt t="141670" x="6550025" y="1163638"/>
          <p14:tracePt t="142214" x="6542088" y="1163638"/>
          <p14:tracePt t="142335" x="6534150" y="1163638"/>
          <p14:tracePt t="142615" x="6524625" y="1163638"/>
          <p14:tracePt t="142622" x="6508750" y="1163638"/>
          <p14:tracePt t="142654" x="6491288" y="1181100"/>
          <p14:tracePt t="142662" x="6491288" y="1189038"/>
          <p14:tracePt t="142670" x="6483350" y="1189038"/>
          <p14:tracePt t="142678" x="6483350" y="1223963"/>
          <p14:tracePt t="142686" x="6473825" y="1231900"/>
          <p14:tracePt t="142694" x="6473825" y="1266825"/>
          <p14:tracePt t="142702" x="6473825" y="1308100"/>
          <p14:tracePt t="142710" x="6473825" y="1368425"/>
          <p14:tracePt t="142718" x="6473825" y="1436688"/>
          <p14:tracePt t="142726" x="6473825" y="1512888"/>
          <p14:tracePt t="142734" x="6483350" y="1571625"/>
          <p14:tracePt t="142742" x="6499225" y="1639888"/>
          <p14:tracePt t="142751" x="6516688" y="1682750"/>
          <p14:tracePt t="142758" x="6542088" y="1716088"/>
          <p14:tracePt t="142767" x="6559550" y="1741488"/>
          <p14:tracePt t="142774" x="6575425" y="1751013"/>
          <p14:tracePt t="142782" x="6592888" y="1751013"/>
          <p14:tracePt t="142790" x="6600825" y="1751013"/>
          <p14:tracePt t="142806" x="6610350" y="1751013"/>
          <p14:tracePt t="142838" x="6618288" y="1751013"/>
          <p14:tracePt t="142870" x="6635750" y="1751013"/>
          <p14:tracePt t="142878" x="6653213" y="1758950"/>
          <p14:tracePt t="142886" x="6661150" y="1784350"/>
          <p14:tracePt t="142894" x="6661150" y="1793875"/>
          <p14:tracePt t="142902" x="6669088" y="1809750"/>
          <p14:tracePt t="142919" x="6694488" y="1852613"/>
          <p14:tracePt t="142935" x="6719888" y="1878013"/>
          <p14:tracePt t="142952" x="6719888" y="1895475"/>
          <p14:tracePt t="142958" x="6719888" y="1903413"/>
          <p14:tracePt t="142967" x="6719888" y="1911350"/>
          <p14:tracePt t="142974" x="6729413" y="1920875"/>
          <p14:tracePt t="142982" x="6729413" y="1928813"/>
          <p14:tracePt t="142990" x="6729413" y="1946275"/>
          <p14:tracePt t="142998" x="6729413" y="1954213"/>
          <p14:tracePt t="143006" x="6729413" y="1979613"/>
          <p14:tracePt t="143014" x="6737350" y="1997075"/>
          <p14:tracePt t="143022" x="6737350" y="2014538"/>
          <p14:tracePt t="143030" x="6737350" y="2030413"/>
          <p14:tracePt t="143038" x="6737350" y="2039938"/>
          <p14:tracePt t="143046" x="6737350" y="2065338"/>
          <p14:tracePt t="143054" x="6737350" y="2082800"/>
          <p14:tracePt t="143062" x="6737350" y="2090738"/>
          <p14:tracePt t="143070" x="6737350" y="2108200"/>
          <p14:tracePt t="143078" x="6737350" y="2133600"/>
          <p14:tracePt t="143086" x="6737350" y="2141538"/>
          <p14:tracePt t="143094" x="6737350" y="2174875"/>
          <p14:tracePt t="143102" x="6737350" y="2200275"/>
          <p14:tracePt t="143110" x="6737350" y="2209800"/>
          <p14:tracePt t="143118" x="6737350" y="2235200"/>
          <p14:tracePt t="143126" x="6737350" y="2243138"/>
          <p14:tracePt t="143134" x="6737350" y="2268538"/>
          <p14:tracePt t="143142" x="6737350" y="2278063"/>
          <p14:tracePt t="143152" x="6737350" y="2286000"/>
          <p14:tracePt t="143167" x="6737350" y="2303463"/>
          <p14:tracePt t="143246" x="6737350" y="2311400"/>
          <p14:tracePt t="143343" x="6729413" y="2311400"/>
          <p14:tracePt t="143375" x="6719888" y="2311400"/>
          <p14:tracePt t="143398" x="6711950" y="2311400"/>
          <p14:tracePt t="143438" x="6704013" y="2311400"/>
          <p14:tracePt t="143519" x="6694488" y="2311400"/>
          <p14:tracePt t="143551" x="6694488" y="2319338"/>
          <p14:tracePt t="143559" x="6694488" y="2344738"/>
          <p14:tracePt t="143568" x="6694488" y="2379663"/>
          <p14:tracePt t="143574" x="6694488" y="2422525"/>
          <p14:tracePt t="143582" x="6694488" y="2463800"/>
          <p14:tracePt t="143590" x="6694488" y="2506663"/>
          <p14:tracePt t="143598" x="6694488" y="2566988"/>
          <p14:tracePt t="143606" x="6694488" y="2651125"/>
          <p14:tracePt t="143614" x="6678613" y="2727325"/>
          <p14:tracePt t="143622" x="6669088" y="2820988"/>
          <p14:tracePt t="143630" x="6635750" y="2897188"/>
          <p14:tracePt t="143638" x="6635750" y="3000375"/>
          <p14:tracePt t="143646" x="6626225" y="3101975"/>
          <p14:tracePt t="143654" x="6592888" y="3203575"/>
          <p14:tracePt t="143662" x="6584950" y="3289300"/>
          <p14:tracePt t="143670" x="6559550" y="3390900"/>
          <p14:tracePt t="143678" x="6534150" y="3492500"/>
          <p14:tracePt t="143686" x="6516688" y="3568700"/>
          <p14:tracePt t="143694" x="6483350" y="3671888"/>
          <p14:tracePt t="143702" x="6473825" y="3713163"/>
          <p14:tracePt t="143710" x="6448425" y="3763963"/>
          <p14:tracePt t="143718" x="6430963" y="3824288"/>
          <p14:tracePt t="143726" x="6423025" y="3849688"/>
          <p14:tracePt t="143737" x="6415088" y="3875088"/>
          <p14:tracePt t="143743" x="6405563" y="3892550"/>
          <p14:tracePt t="143758" x="6389688" y="3917950"/>
          <p14:tracePt t="143774" x="6389688" y="3925888"/>
          <p14:tracePt t="143790" x="6380163" y="3935413"/>
          <p14:tracePt t="143822" x="6380163" y="3951288"/>
          <p14:tracePt t="143830" x="6372225" y="3960813"/>
          <p14:tracePt t="143854" x="6364288" y="3968750"/>
          <p14:tracePt t="143870" x="6354763" y="3976688"/>
          <p14:tracePt t="143878" x="6346825" y="3994150"/>
          <p14:tracePt t="143886" x="6338888" y="3994150"/>
          <p14:tracePt t="143894" x="6329363" y="4002088"/>
          <p14:tracePt t="143910" x="6311900" y="4011613"/>
          <p14:tracePt t="143918" x="6286500" y="4011613"/>
          <p14:tracePt t="143936" x="6261100" y="4027488"/>
          <p14:tracePt t="143942" x="6253163" y="4027488"/>
          <p14:tracePt t="143967" x="6245225" y="4027488"/>
          <p14:tracePt t="143990" x="6227763" y="4027488"/>
          <p14:tracePt t="144022" x="6210300" y="4019550"/>
          <p14:tracePt t="144030" x="6194425" y="4019550"/>
          <p14:tracePt t="144038" x="6184900" y="4011613"/>
          <p14:tracePt t="144046" x="6167438" y="4002088"/>
          <p14:tracePt t="144054" x="6151563" y="3994150"/>
          <p14:tracePt t="144070" x="6142038" y="3994150"/>
          <p14:tracePt t="144078" x="6134100" y="3986213"/>
          <p14:tracePt t="144086" x="6126163" y="3986213"/>
          <p14:tracePt t="144094" x="6116638" y="3976688"/>
          <p14:tracePt t="144110" x="6108700" y="3976688"/>
          <p14:tracePt t="144135" x="6100763" y="3968750"/>
          <p14:tracePt t="144198" x="6100763" y="3960813"/>
          <p14:tracePt t="144511" x="6126163" y="3960813"/>
          <p14:tracePt t="144519" x="6134100" y="3951288"/>
          <p14:tracePt t="144535" x="6151563" y="3925888"/>
          <p14:tracePt t="144542" x="6167438" y="3908425"/>
          <p14:tracePt t="144552" x="6194425" y="3875088"/>
          <p14:tracePt t="144558" x="6245225" y="3832225"/>
          <p14:tracePt t="144567" x="6321425" y="3781425"/>
          <p14:tracePt t="144574" x="6397625" y="3738563"/>
          <p14:tracePt t="144582" x="6491288" y="3687763"/>
          <p14:tracePt t="144590" x="6567488" y="3646488"/>
          <p14:tracePt t="144598" x="6643688" y="3611563"/>
          <p14:tracePt t="144606" x="6729413" y="3594100"/>
          <p14:tracePt t="144614" x="6805613" y="3568700"/>
          <p14:tracePt t="144622" x="6881813" y="3552825"/>
          <p14:tracePt t="144630" x="6950075" y="3552825"/>
          <p14:tracePt t="144638" x="7008813" y="3543300"/>
          <p14:tracePt t="144646" x="7112000" y="3543300"/>
          <p14:tracePt t="144654" x="7204075" y="3543300"/>
          <p14:tracePt t="144662" x="7332663" y="3543300"/>
          <p14:tracePt t="144670" x="7477125" y="3543300"/>
          <p14:tracePt t="144678" x="7662863" y="3543300"/>
          <p14:tracePt t="144686" x="7969250" y="3509963"/>
          <p14:tracePt t="144694" x="8266113" y="3492500"/>
          <p14:tracePt t="144702" x="8580438" y="3492500"/>
          <p14:tracePt t="144710" x="8894763" y="3492500"/>
          <p14:tracePt t="144718" x="9193213" y="3492500"/>
          <p14:tracePt t="144726" x="9421813" y="3492500"/>
          <p14:tracePt t="144735" x="9566275" y="3475038"/>
          <p14:tracePt t="144742" x="9677400" y="3475038"/>
          <p14:tracePt t="144752" x="9761538" y="3475038"/>
          <p14:tracePt t="144758" x="9804400" y="3475038"/>
          <p14:tracePt t="144767" x="9829800" y="3484563"/>
          <p14:tracePt t="144774" x="9839325" y="3484563"/>
          <p14:tracePt t="144782" x="9847263" y="3492500"/>
          <p14:tracePt t="144790" x="9855200" y="3502025"/>
          <p14:tracePt t="144798" x="9864725" y="3502025"/>
          <p14:tracePt t="144806" x="9880600" y="3517900"/>
          <p14:tracePt t="144814" x="9890125" y="3527425"/>
          <p14:tracePt t="144822" x="9906000" y="3535363"/>
          <p14:tracePt t="144830" x="9915525" y="3543300"/>
          <p14:tracePt t="144838" x="9923463" y="3560763"/>
          <p14:tracePt t="144886" x="9923463" y="3578225"/>
          <p14:tracePt t="144902" x="9923463" y="3586163"/>
          <p14:tracePt t="144934" x="9923463" y="3594100"/>
          <p14:tracePt t="144942" x="9923463" y="3611563"/>
          <p14:tracePt t="144951" x="9915525" y="3629025"/>
          <p14:tracePt t="144958" x="9906000" y="3671888"/>
          <p14:tracePt t="144967" x="9890125" y="3713163"/>
          <p14:tracePt t="144974" x="9864725" y="3756025"/>
          <p14:tracePt t="144982" x="9847263" y="3806825"/>
          <p14:tracePt t="144990" x="9839325" y="3841750"/>
          <p14:tracePt t="144998" x="9821863" y="3875088"/>
          <p14:tracePt t="145006" x="9821863" y="3892550"/>
          <p14:tracePt t="145014" x="9821863" y="3925888"/>
          <p14:tracePt t="145022" x="9821863" y="3951288"/>
          <p14:tracePt t="145030" x="9821863" y="3960813"/>
          <p14:tracePt t="145038" x="9812338" y="3986213"/>
          <p14:tracePt t="145046" x="9812338" y="3994150"/>
          <p14:tracePt t="145054" x="9804400" y="4011613"/>
          <p14:tracePt t="145062" x="9804400" y="4027488"/>
          <p14:tracePt t="145070" x="9786938" y="4044950"/>
          <p14:tracePt t="145078" x="9761538" y="4070350"/>
          <p14:tracePt t="145086" x="9736138" y="4095750"/>
          <p14:tracePt t="145094" x="9710738" y="4121150"/>
          <p14:tracePt t="145102" x="9694863" y="4130675"/>
          <p14:tracePt t="145110" x="9667875" y="4156075"/>
          <p14:tracePt t="145118" x="9659938" y="4164013"/>
          <p14:tracePt t="145126" x="9642475" y="4171950"/>
          <p14:tracePt t="145134" x="9634538" y="4171950"/>
          <p14:tracePt t="145151" x="9617075" y="4171950"/>
          <p14:tracePt t="145158" x="9601200" y="4171950"/>
          <p14:tracePt t="145174" x="9591675" y="4171950"/>
          <p14:tracePt t="145183" x="9583738" y="4171950"/>
          <p14:tracePt t="145190" x="9575800" y="4171950"/>
          <p14:tracePt t="145198" x="9558338" y="4171950"/>
          <p14:tracePt t="145214" x="9532938" y="4171950"/>
          <p14:tracePt t="145222" x="9523413" y="4171950"/>
          <p14:tracePt t="145230" x="9507538" y="4171950"/>
          <p14:tracePt t="145238" x="9490075" y="4171950"/>
          <p14:tracePt t="145246" x="9472613" y="4171950"/>
          <p14:tracePt t="145254" x="9456738" y="4171950"/>
          <p14:tracePt t="145262" x="9431338" y="4171950"/>
          <p14:tracePt t="145286" x="9421813" y="4171950"/>
          <p14:tracePt t="145366" x="9413875" y="4171950"/>
          <p14:tracePt t="145447" x="9413875" y="4164013"/>
          <p14:tracePt t="145455" x="9431338" y="4171950"/>
          <p14:tracePt t="145462" x="9439275" y="4181475"/>
          <p14:tracePt t="145470" x="9464675" y="4206875"/>
          <p14:tracePt t="145478" x="9490075" y="4214813"/>
          <p14:tracePt t="145486" x="9532938" y="4240213"/>
          <p14:tracePt t="145494" x="9575800" y="4283075"/>
          <p14:tracePt t="145502" x="9601200" y="4291013"/>
          <p14:tracePt t="145510" x="9634538" y="4308475"/>
          <p14:tracePt t="145519" x="9642475" y="4316413"/>
          <p14:tracePt t="145526" x="9659938" y="4325938"/>
          <p14:tracePt t="145535" x="9677400" y="4333875"/>
          <p14:tracePt t="145606" x="9677400" y="4341813"/>
          <p14:tracePt t="145622" x="9667875" y="4341813"/>
          <p14:tracePt t="145638" x="9652000" y="4341813"/>
          <p14:tracePt t="145654" x="9634538" y="4341813"/>
          <p14:tracePt t="145662" x="9609138" y="4341813"/>
          <p14:tracePt t="145678" x="9601200" y="4341813"/>
          <p14:tracePt t="145694" x="9583738" y="4341813"/>
          <p14:tracePt t="145702" x="9558338" y="4316413"/>
          <p14:tracePt t="145710" x="9550400" y="4308475"/>
          <p14:tracePt t="145718" x="9532938" y="4283075"/>
          <p14:tracePt t="145726" x="9523413" y="4257675"/>
          <p14:tracePt t="145735" x="9515475" y="4240213"/>
          <p14:tracePt t="145742" x="9507538" y="4197350"/>
          <p14:tracePt t="145751" x="9490075" y="4171950"/>
          <p14:tracePt t="145758" x="9482138" y="4164013"/>
          <p14:tracePt t="145768" x="9472613" y="4130675"/>
          <p14:tracePt t="145774" x="9464675" y="4113213"/>
          <p14:tracePt t="145782" x="9456738" y="4087813"/>
          <p14:tracePt t="145790" x="9447213" y="4079875"/>
          <p14:tracePt t="145799" x="9447213" y="4062413"/>
          <p14:tracePt t="145806" x="9439275" y="4052888"/>
          <p14:tracePt t="145814" x="9431338" y="4044950"/>
          <p14:tracePt t="145822" x="9421813" y="4037013"/>
          <p14:tracePt t="145838" x="9421813" y="4027488"/>
          <p14:tracePt t="145846" x="9413875" y="4019550"/>
          <p14:tracePt t="145878" x="9405938" y="4011613"/>
          <p14:tracePt t="145894" x="9405938" y="3994150"/>
          <p14:tracePt t="145912" x="9405938" y="3986213"/>
          <p14:tracePt t="145918" x="9396413" y="3968750"/>
          <p14:tracePt t="145926" x="9388475" y="3951288"/>
          <p14:tracePt t="145935" x="9388475" y="3943350"/>
          <p14:tracePt t="145942" x="9380538" y="3925888"/>
          <p14:tracePt t="145952" x="9380538" y="3917950"/>
          <p14:tracePt t="145958" x="9371013" y="3900488"/>
          <p14:tracePt t="145969" x="9371013" y="3892550"/>
          <p14:tracePt t="145974" x="9363075" y="3867150"/>
          <p14:tracePt t="145982" x="9353550" y="3857625"/>
          <p14:tracePt t="145990" x="9353550" y="3849688"/>
          <p14:tracePt t="145998" x="9345613" y="3841750"/>
          <p14:tracePt t="146006" x="9337675" y="3824288"/>
          <p14:tracePt t="146030" x="9320213" y="3806825"/>
          <p14:tracePt t="146054" x="9312275" y="3790950"/>
          <p14:tracePt t="146078" x="9312275" y="3781425"/>
          <p14:tracePt t="146086" x="9302750" y="3773488"/>
          <p14:tracePt t="146094" x="9302750" y="3756025"/>
          <p14:tracePt t="146102" x="9302750" y="3748088"/>
          <p14:tracePt t="146110" x="9302750" y="3738563"/>
          <p14:tracePt t="146118" x="9286875" y="3713163"/>
          <p14:tracePt t="146135" x="9286875" y="3705225"/>
          <p14:tracePt t="146142" x="9286875" y="3687763"/>
          <p14:tracePt t="146152" x="9286875" y="3679825"/>
          <p14:tracePt t="146158" x="9286875" y="3671888"/>
          <p14:tracePt t="146167" x="9286875" y="3662363"/>
          <p14:tracePt t="146174" x="9277350" y="3646488"/>
          <p14:tracePt t="146190" x="9277350" y="3636963"/>
          <p14:tracePt t="146199" x="9277350" y="3619500"/>
          <p14:tracePt t="146206" x="9277350" y="3611563"/>
          <p14:tracePt t="146222" x="9277350" y="3603625"/>
          <p14:tracePt t="146230" x="9269413" y="3594100"/>
          <p14:tracePt t="146238" x="9269413" y="3586163"/>
          <p14:tracePt t="146254" x="9269413" y="3578225"/>
          <p14:tracePt t="146278" x="9269413" y="3568700"/>
          <p14:tracePt t="146286" x="9269413" y="3560763"/>
          <p14:tracePt t="146310" x="9269413" y="3552825"/>
          <p14:tracePt t="146326" x="9269413" y="3543300"/>
          <p14:tracePt t="146342" x="9269413" y="3535363"/>
          <p14:tracePt t="146352" x="9269413" y="3527425"/>
          <p14:tracePt t="146368" x="9269413" y="3517900"/>
          <p14:tracePt t="146374" x="9269413" y="3509963"/>
          <p14:tracePt t="146390" x="9269413" y="3502025"/>
          <p14:tracePt t="146398" x="9269413" y="3492500"/>
          <p14:tracePt t="146422" x="9269413" y="3484563"/>
          <p14:tracePt t="146430" x="9269413" y="3467100"/>
          <p14:tracePt t="146446" x="9269413" y="3459163"/>
          <p14:tracePt t="146454" x="9269413" y="3449638"/>
          <p14:tracePt t="146462" x="9269413" y="3441700"/>
          <p14:tracePt t="146470" x="9269413" y="3433763"/>
          <p14:tracePt t="146478" x="9269413" y="3424238"/>
          <p14:tracePt t="146486" x="9269413" y="3408363"/>
          <p14:tracePt t="146494" x="9269413" y="3390900"/>
          <p14:tracePt t="146502" x="9269413" y="3373438"/>
          <p14:tracePt t="146510" x="9269413" y="3355975"/>
          <p14:tracePt t="146518" x="9269413" y="3322638"/>
          <p14:tracePt t="146526" x="9269413" y="3289300"/>
          <p14:tracePt t="146535" x="9269413" y="3279775"/>
          <p14:tracePt t="146542" x="9269413" y="3254375"/>
          <p14:tracePt t="146552" x="9269413" y="3228975"/>
          <p14:tracePt t="146558" x="9269413" y="3211513"/>
          <p14:tracePt t="146567" x="9269413" y="3195638"/>
          <p14:tracePt t="146574" x="9269413" y="3178175"/>
          <p14:tracePt t="146582" x="9269413" y="3160713"/>
          <p14:tracePt t="146590" x="9269413" y="3135313"/>
          <p14:tracePt t="146606" x="9269413" y="3109913"/>
          <p14:tracePt t="146614" x="9269413" y="3101975"/>
          <p14:tracePt t="146630" x="9269413" y="3094038"/>
          <p14:tracePt t="146638" x="9269413" y="3084513"/>
          <p14:tracePt t="146654" x="9277350" y="3084513"/>
          <p14:tracePt t="146670" x="9286875" y="3076575"/>
          <p14:tracePt t="146734" x="9302750" y="3109913"/>
          <p14:tracePt t="146742" x="9320213" y="3144838"/>
          <p14:tracePt t="146751" x="9337675" y="3186113"/>
          <p14:tracePt t="146758" x="9380538" y="3238500"/>
          <p14:tracePt t="146768" x="9431338" y="3297238"/>
          <p14:tracePt t="146774" x="9482138" y="3365500"/>
          <p14:tracePt t="146782" x="9540875" y="3416300"/>
          <p14:tracePt t="146790" x="9583738" y="3484563"/>
          <p14:tracePt t="146798" x="9659938" y="3560763"/>
          <p14:tracePt t="146806" x="9728200" y="3636963"/>
          <p14:tracePt t="146814" x="9796463" y="3722688"/>
          <p14:tracePt t="146822" x="9872663" y="3816350"/>
          <p14:tracePt t="146830" x="9940925" y="3892550"/>
          <p14:tracePt t="146838" x="10017125" y="3986213"/>
          <p14:tracePt t="146846" x="10067925" y="4105275"/>
          <p14:tracePt t="146854" x="10126663" y="4164013"/>
          <p14:tracePt t="146862" x="10204450" y="4224338"/>
          <p14:tracePt t="146870" x="10271125" y="4265613"/>
          <p14:tracePt t="146878" x="10313988" y="4283075"/>
          <p14:tracePt t="146886" x="10348913" y="4283075"/>
          <p14:tracePt t="146894" x="10364788" y="4300538"/>
          <p14:tracePt t="146902" x="10374313" y="4300538"/>
          <p14:tracePt t="146910" x="10390188" y="4300538"/>
          <p14:tracePt t="146921" x="10399713" y="4300538"/>
          <p14:tracePt t="146926" x="10407650" y="4300538"/>
          <p14:tracePt t="146935" x="10415588" y="4300538"/>
          <p14:tracePt t="146942" x="10425113" y="4300538"/>
          <p14:tracePt t="146952" x="10433050" y="4300538"/>
          <p14:tracePt t="146958" x="10442575" y="4300538"/>
          <p14:tracePt t="146967" x="10450513" y="4300538"/>
          <p14:tracePt t="146982" x="10458450" y="4300538"/>
          <p14:tracePt t="147006" x="10475913" y="4291013"/>
          <p14:tracePt t="147031" x="10483850" y="4265613"/>
          <p14:tracePt t="147038" x="10483850" y="4257675"/>
          <p14:tracePt t="147046" x="10483850" y="4232275"/>
          <p14:tracePt t="147054" x="10493375" y="4214813"/>
          <p14:tracePt t="147062" x="10493375" y="4197350"/>
          <p14:tracePt t="147070" x="10493375" y="4164013"/>
          <p14:tracePt t="147078" x="10493375" y="4146550"/>
          <p14:tracePt t="147094" x="10501313" y="4121150"/>
          <p14:tracePt t="147102" x="10501313" y="4113213"/>
          <p14:tracePt t="147110" x="10518775" y="4095750"/>
          <p14:tracePt t="147119" x="10534650" y="4070350"/>
          <p14:tracePt t="147126" x="10544175" y="4062413"/>
          <p14:tracePt t="147135" x="10560050" y="4052888"/>
          <p14:tracePt t="147142" x="10594975" y="4044950"/>
          <p14:tracePt t="147151" x="10628313" y="4019550"/>
          <p14:tracePt t="147158" x="10663238" y="4002088"/>
          <p14:tracePt t="147168" x="10679113" y="4002088"/>
          <p14:tracePt t="147174" x="10704513" y="3986213"/>
          <p14:tracePt t="147182" x="10721975" y="3976688"/>
          <p14:tracePt t="147190" x="10729913" y="3968750"/>
          <p14:tracePt t="147198" x="10739438" y="3960813"/>
          <p14:tracePt t="147206" x="10756900" y="3951288"/>
          <p14:tracePt t="147214" x="10764838" y="3935413"/>
          <p14:tracePt t="147222" x="10772775" y="3925888"/>
          <p14:tracePt t="147230" x="10782300" y="3925888"/>
          <p14:tracePt t="147238" x="10790238" y="3917950"/>
          <p14:tracePt t="147254" x="10798175" y="3908425"/>
          <p14:tracePt t="147262" x="10807700" y="3900488"/>
          <p14:tracePt t="147278" x="10815638" y="3900488"/>
          <p14:tracePt t="147286" x="10823575" y="3892550"/>
          <p14:tracePt t="147294" x="10841038" y="3883025"/>
          <p14:tracePt t="147310" x="10848975" y="3883025"/>
          <p14:tracePt t="147319" x="10866438" y="3867150"/>
          <p14:tracePt t="147342" x="10874375" y="3867150"/>
          <p14:tracePt t="147354" x="10883900" y="3857625"/>
          <p14:tracePt t="147358" x="10891838" y="3849688"/>
          <p14:tracePt t="147368" x="10901363" y="3849688"/>
          <p14:tracePt t="147374" x="10917238" y="3832225"/>
          <p14:tracePt t="147382" x="10926763" y="3824288"/>
          <p14:tracePt t="147390" x="10934700" y="3816350"/>
          <p14:tracePt t="147398" x="10952163" y="3806825"/>
          <p14:tracePt t="147406" x="10960100" y="3798888"/>
          <p14:tracePt t="147422" x="10968038" y="3781425"/>
          <p14:tracePt t="147438" x="10968038" y="3773488"/>
          <p14:tracePt t="147446" x="10968038" y="3763963"/>
          <p14:tracePt t="147454" x="10985500" y="3748088"/>
          <p14:tracePt t="147462" x="10985500" y="3738563"/>
          <p14:tracePt t="147470" x="10985500" y="3730625"/>
          <p14:tracePt t="147478" x="10985500" y="3713163"/>
          <p14:tracePt t="147486" x="10985500" y="3705225"/>
          <p14:tracePt t="147494" x="10985500" y="3697288"/>
          <p14:tracePt t="147502" x="10985500" y="3679825"/>
          <p14:tracePt t="147510" x="10993438" y="3662363"/>
          <p14:tracePt t="147526" x="10993438" y="3646488"/>
          <p14:tracePt t="147535" x="10993438" y="3636963"/>
          <p14:tracePt t="147542" x="10993438" y="3629025"/>
          <p14:tracePt t="147551" x="10993438" y="3611563"/>
          <p14:tracePt t="147567" x="10993438" y="3603625"/>
          <p14:tracePt t="147582" x="10993438" y="3586163"/>
          <p14:tracePt t="147598" x="10993438" y="3578225"/>
          <p14:tracePt t="147606" x="10985500" y="3568700"/>
          <p14:tracePt t="147630" x="10977563" y="3552825"/>
          <p14:tracePt t="147638" x="10977563" y="3543300"/>
          <p14:tracePt t="147646" x="10968038" y="3543300"/>
          <p14:tracePt t="147654" x="10960100" y="3543300"/>
          <p14:tracePt t="147662" x="10952163" y="3535363"/>
          <p14:tracePt t="147670" x="10926763" y="3535363"/>
          <p14:tracePt t="147678" x="10909300" y="3535363"/>
          <p14:tracePt t="147686" x="10883900" y="3535363"/>
          <p14:tracePt t="147694" x="10858500" y="3535363"/>
          <p14:tracePt t="147702" x="10833100" y="3535363"/>
          <p14:tracePt t="147710" x="10823575" y="3535363"/>
          <p14:tracePt t="147718" x="10807700" y="3535363"/>
          <p14:tracePt t="147726" x="10798175" y="3535363"/>
          <p14:tracePt t="147735" x="10790238" y="3535363"/>
          <p14:tracePt t="147752" x="10782300" y="3527425"/>
          <p14:tracePt t="147774" x="10772775" y="3527425"/>
          <p14:tracePt t="147798" x="10764838" y="3509963"/>
          <p14:tracePt t="147806" x="10756900" y="3509963"/>
          <p14:tracePt t="147822" x="10747375" y="3509963"/>
          <p14:tracePt t="147838" x="10739438" y="3509963"/>
          <p14:tracePt t="147846" x="10721975" y="3502025"/>
          <p14:tracePt t="147854" x="10721975" y="3492500"/>
          <p14:tracePt t="147862" x="10704513" y="3484563"/>
          <p14:tracePt t="147878" x="10696575" y="3475038"/>
          <p14:tracePt t="147886" x="10696575" y="3467100"/>
          <p14:tracePt t="147894" x="10688638" y="3459163"/>
          <p14:tracePt t="147902" x="10679113" y="3459163"/>
          <p14:tracePt t="147910" x="10679113" y="3449638"/>
          <p14:tracePt t="147919" x="10671175" y="3441700"/>
          <p14:tracePt t="147926" x="10671175" y="3433763"/>
          <p14:tracePt t="147935" x="10663238" y="3433763"/>
          <p14:tracePt t="147951" x="10645775" y="3424238"/>
          <p14:tracePt t="147958" x="10645775" y="3416300"/>
          <p14:tracePt t="147967" x="10628313" y="3416300"/>
          <p14:tracePt t="147990" x="10620375" y="3416300"/>
          <p14:tracePt t="147998" x="10612438" y="3416300"/>
          <p14:tracePt t="148014" x="10602913" y="3416300"/>
          <p14:tracePt t="148022" x="10594975" y="3416300"/>
          <p14:tracePt t="148038" x="10585450" y="3416300"/>
          <p14:tracePt t="148223" x="10594975" y="3416300"/>
          <p14:tracePt t="148231" x="10628313" y="3416300"/>
          <p14:tracePt t="148238" x="10663238" y="3416300"/>
          <p14:tracePt t="148246" x="10704513" y="3416300"/>
          <p14:tracePt t="148254" x="10729913" y="3416300"/>
          <p14:tracePt t="148262" x="10747375" y="3416300"/>
          <p14:tracePt t="148270" x="10772775" y="3416300"/>
          <p14:tracePt t="148278" x="10798175" y="3424238"/>
          <p14:tracePt t="148294" x="10807700" y="3424238"/>
          <p14:tracePt t="148310" x="10815638" y="3424238"/>
          <p14:tracePt t="148319" x="10823575" y="3424238"/>
          <p14:tracePt t="148336" x="10841038" y="3433763"/>
          <p14:tracePt t="148342" x="10858500" y="3441700"/>
          <p14:tracePt t="148358" x="10874375" y="3449638"/>
          <p14:tracePt t="148367" x="10883900" y="3449638"/>
          <p14:tracePt t="148374" x="10891838" y="3459163"/>
          <p14:tracePt t="148382" x="10909300" y="3459163"/>
          <p14:tracePt t="148390" x="10926763" y="3467100"/>
          <p14:tracePt t="148406" x="10942638" y="3475038"/>
          <p14:tracePt t="148414" x="10952163" y="3475038"/>
          <p14:tracePt t="148422" x="10952163" y="3484563"/>
          <p14:tracePt t="148535" x="10960100" y="3484563"/>
          <p14:tracePt t="148559" x="10960100" y="3475038"/>
          <p14:tracePt t="148567" x="10926763" y="3467100"/>
          <p14:tracePt t="148574" x="10917238" y="3467100"/>
          <p14:tracePt t="148582" x="10891838" y="3449638"/>
          <p14:tracePt t="148590" x="10874375" y="3449638"/>
          <p14:tracePt t="148598" x="10848975" y="3441700"/>
          <p14:tracePt t="148606" x="10841038" y="3441700"/>
          <p14:tracePt t="148614" x="10815638" y="3441700"/>
          <p14:tracePt t="148622" x="10782300" y="3408363"/>
          <p14:tracePt t="148630" x="10764838" y="3408363"/>
          <p14:tracePt t="148638" x="10739438" y="3408363"/>
          <p14:tracePt t="148646" x="10714038" y="3408363"/>
          <p14:tracePt t="148654" x="10679113" y="3398838"/>
          <p14:tracePt t="148662" x="10645775" y="3398838"/>
          <p14:tracePt t="148670" x="10612438" y="3390900"/>
          <p14:tracePt t="148678" x="10602913" y="3390900"/>
          <p14:tracePt t="148686" x="10569575" y="3390900"/>
          <p14:tracePt t="148694" x="10552113" y="3373438"/>
          <p14:tracePt t="148702" x="10534650" y="3373438"/>
          <p14:tracePt t="148710" x="10526713" y="3365500"/>
          <p14:tracePt t="148718" x="10509250" y="3365500"/>
          <p14:tracePt t="148726" x="10501313" y="3355975"/>
          <p14:tracePt t="148751" x="10493375" y="3355975"/>
          <p14:tracePt t="148767" x="10483850" y="3340100"/>
          <p14:tracePt t="148782" x="10467975" y="3330575"/>
          <p14:tracePt t="148854" x="10458450" y="3330575"/>
          <p14:tracePt t="148886" x="10458450" y="3314700"/>
          <p14:tracePt t="148894" x="10458450" y="3305175"/>
          <p14:tracePt t="148919" x="10450513" y="3297238"/>
          <p14:tracePt t="148958" x="10450513" y="3279775"/>
          <p14:tracePt t="149175" x="10450513" y="3297238"/>
          <p14:tracePt t="149199" x="10450513" y="3305175"/>
          <p14:tracePt t="149206" x="10450513" y="3314700"/>
          <p14:tracePt t="149214" x="10458450" y="3322638"/>
          <p14:tracePt t="149222" x="10458450" y="3340100"/>
          <p14:tracePt t="149230" x="10467975" y="3348038"/>
          <p14:tracePt t="149246" x="10475913" y="3365500"/>
          <p14:tracePt t="149254" x="10483850" y="3390900"/>
          <p14:tracePt t="149262" x="10501313" y="3408363"/>
          <p14:tracePt t="149270" x="10509250" y="3416300"/>
          <p14:tracePt t="149278" x="10544175" y="3467100"/>
          <p14:tracePt t="149286" x="10552113" y="3484563"/>
          <p14:tracePt t="149294" x="10577513" y="3517900"/>
          <p14:tracePt t="149302" x="10594975" y="3552825"/>
          <p14:tracePt t="149310" x="10602913" y="3586163"/>
          <p14:tracePt t="149318" x="10645775" y="3636963"/>
          <p14:tracePt t="149326" x="10653713" y="3679825"/>
          <p14:tracePt t="149335" x="10679113" y="3738563"/>
          <p14:tracePt t="149342" x="10696575" y="3806825"/>
          <p14:tracePt t="149351" x="10696575" y="3832225"/>
          <p14:tracePt t="149358" x="10696575" y="3875088"/>
          <p14:tracePt t="149367" x="10696575" y="3908425"/>
          <p14:tracePt t="149374" x="10696575" y="3943350"/>
          <p14:tracePt t="149390" x="10696575" y="3951288"/>
          <p14:tracePt t="149406" x="10696575" y="3960813"/>
          <p14:tracePt t="149454" x="10688638" y="3960813"/>
          <p14:tracePt t="149486" x="10679113" y="3960813"/>
          <p14:tracePt t="149502" x="10671175" y="3960813"/>
          <p14:tracePt t="149510" x="10663238" y="3960813"/>
          <p14:tracePt t="149526" x="10653713" y="3960813"/>
          <p14:tracePt t="149534" x="10637838" y="3960813"/>
          <p14:tracePt t="149542" x="10620375" y="3960813"/>
          <p14:tracePt t="149552" x="10602913" y="3935413"/>
          <p14:tracePt t="149558" x="10594975" y="3917950"/>
          <p14:tracePt t="149567" x="10585450" y="3900488"/>
          <p14:tracePt t="149574" x="10577513" y="3867150"/>
          <p14:tracePt t="149582" x="10569575" y="3832225"/>
          <p14:tracePt t="149590" x="10569575" y="3806825"/>
          <p14:tracePt t="149598" x="10552113" y="3763963"/>
          <p14:tracePt t="149606" x="10552113" y="3730625"/>
          <p14:tracePt t="149614" x="10552113" y="3705225"/>
          <p14:tracePt t="149622" x="10552113" y="3671888"/>
          <p14:tracePt t="149630" x="10552113" y="3646488"/>
          <p14:tracePt t="149638" x="10552113" y="3619500"/>
          <p14:tracePt t="149646" x="10552113" y="3611563"/>
          <p14:tracePt t="149654" x="10552113" y="3586163"/>
          <p14:tracePt t="149662" x="10552113" y="3578225"/>
          <p14:tracePt t="149670" x="10552113" y="3560763"/>
          <p14:tracePt t="149678" x="10552113" y="3543300"/>
          <p14:tracePt t="149686" x="10552113" y="3527425"/>
          <p14:tracePt t="149694" x="10552113" y="3509963"/>
          <p14:tracePt t="149702" x="10552113" y="3484563"/>
          <p14:tracePt t="149718" x="10552113" y="3449638"/>
          <p14:tracePt t="149735" x="10552113" y="3416300"/>
          <p14:tracePt t="149742" x="10552113" y="3408363"/>
          <p14:tracePt t="149752" x="10552113" y="3398838"/>
          <p14:tracePt t="149758" x="10552113" y="3382963"/>
          <p14:tracePt t="149767" x="10552113" y="3365500"/>
          <p14:tracePt t="149774" x="10552113" y="3348038"/>
          <p14:tracePt t="149798" x="10552113" y="3340100"/>
          <p14:tracePt t="149830" x="10552113" y="3330575"/>
          <p14:tracePt t="149846" x="10552113" y="3322638"/>
          <p14:tracePt t="149854" x="10552113" y="3314700"/>
          <p14:tracePt t="149862" x="10560050" y="3305175"/>
          <p14:tracePt t="149878" x="10577513" y="3289300"/>
          <p14:tracePt t="149886" x="10577513" y="3279775"/>
          <p14:tracePt t="149904" x="10577513" y="3271838"/>
          <p14:tracePt t="149919" x="10577513" y="3263900"/>
          <p14:tracePt t="149926" x="10577513" y="3254375"/>
          <p14:tracePt t="150006" x="10585450" y="3254375"/>
          <p14:tracePt t="150087" x="10602913" y="3254375"/>
          <p14:tracePt t="150199" x="10612438" y="3254375"/>
          <p14:tracePt t="150246" x="10620375" y="3279775"/>
          <p14:tracePt t="150359" x="10637838" y="3297238"/>
          <p14:tracePt t="150367" x="10645775" y="3305175"/>
          <p14:tracePt t="150374" x="10653713" y="3305175"/>
          <p14:tracePt t="150382" x="10653713" y="3314700"/>
          <p14:tracePt t="150390" x="10671175" y="3322638"/>
          <p14:tracePt t="150414" x="10671175" y="3330575"/>
          <p14:tracePt t="150430" x="10679113" y="3330575"/>
          <p14:tracePt t="150950" x="10688638" y="3330575"/>
          <p14:tracePt t="150958" x="10696575" y="3330575"/>
          <p14:tracePt t="150974" x="10704513" y="3322638"/>
          <p14:tracePt t="150982" x="10704513" y="3314700"/>
          <p14:tracePt t="150990" x="10714038" y="3314700"/>
          <p14:tracePt t="151127" x="10714038" y="3322638"/>
          <p14:tracePt t="151136" x="10704513" y="3330575"/>
          <p14:tracePt t="151182" x="10696575" y="3330575"/>
          <p14:tracePt t="151199" x="10679113" y="3330575"/>
          <p14:tracePt t="151214" x="10671175" y="3330575"/>
          <p14:tracePt t="151230" x="10663238" y="3330575"/>
          <p14:tracePt t="151254" x="10653713" y="3330575"/>
          <p14:tracePt t="151262" x="10645775" y="3330575"/>
          <p14:tracePt t="151270" x="10637838" y="3330575"/>
          <p14:tracePt t="151294" x="10620375" y="3330575"/>
          <p14:tracePt t="151310" x="10612438" y="3330575"/>
          <p14:tracePt t="151366" x="10594975" y="3340100"/>
          <p14:tracePt t="151406" x="10594975" y="3348038"/>
          <p14:tracePt t="151422" x="10594975" y="3355975"/>
          <p14:tracePt t="151430" x="10594975" y="3365500"/>
          <p14:tracePt t="151438" x="10594975" y="3382963"/>
          <p14:tracePt t="151454" x="10585450" y="3390900"/>
          <p14:tracePt t="151462" x="10585450" y="3398838"/>
          <p14:tracePt t="151478" x="10585450" y="3408363"/>
          <p14:tracePt t="151663" x="10577513" y="3408363"/>
          <p14:tracePt t="151703" x="10569575" y="3408363"/>
          <p14:tracePt t="151807" x="10569575" y="3398838"/>
          <p14:tracePt t="151855" x="10569575" y="3390900"/>
          <p14:tracePt t="152014" x="10569575" y="3382963"/>
          <p14:tracePt t="152038" x="10569575" y="3373438"/>
          <p14:tracePt t="152215" x="10569575" y="3355975"/>
          <p14:tracePt t="152231" x="10569575" y="3348038"/>
          <p14:tracePt t="152270" x="10569575" y="3340100"/>
          <p14:tracePt t="152310" x="10569575" y="3330575"/>
          <p14:tracePt t="152326" x="10585450" y="3322638"/>
          <p14:tracePt t="152366" x="10602913" y="3322638"/>
          <p14:tracePt t="152374" x="10602913" y="3314700"/>
          <p14:tracePt t="152438" x="10612438" y="3305175"/>
          <p14:tracePt t="152559" x="10645775" y="3305175"/>
          <p14:tracePt t="152568" x="10663238" y="3314700"/>
          <p14:tracePt t="152574" x="10696575" y="3330575"/>
          <p14:tracePt t="152582" x="10747375" y="3365500"/>
          <p14:tracePt t="152590" x="10798175" y="3382963"/>
          <p14:tracePt t="152599" x="10858500" y="3408363"/>
          <p14:tracePt t="152606" x="10909300" y="3433763"/>
          <p14:tracePt t="152614" x="10968038" y="3459163"/>
          <p14:tracePt t="152622" x="11018838" y="3492500"/>
          <p14:tracePt t="152630" x="11071225" y="3517900"/>
          <p14:tracePt t="152638" x="11096625" y="3535363"/>
          <p14:tracePt t="152646" x="11137900" y="3568700"/>
          <p14:tracePt t="152654" x="11188700" y="3586163"/>
          <p14:tracePt t="152662" x="11249025" y="3629025"/>
          <p14:tracePt t="152670" x="11282363" y="3636963"/>
          <p14:tracePt t="152678" x="11360150" y="3671888"/>
          <p14:tracePt t="152686" x="11418888" y="3687763"/>
          <p14:tracePt t="152694" x="11487150" y="3730625"/>
          <p14:tracePt t="152702" x="11545888" y="3748088"/>
          <p14:tracePt t="152710" x="11622088" y="3781425"/>
          <p14:tracePt t="152719" x="11699875" y="3816350"/>
          <p14:tracePt t="152726" x="11758613" y="3832225"/>
          <p14:tracePt t="152735" x="11834813" y="3883025"/>
          <p14:tracePt t="152742" x="11911013" y="3908425"/>
          <p14:tracePt t="152752" x="11961813" y="3943350"/>
          <p14:tracePt t="152758" x="12039600" y="3986213"/>
          <p14:tracePt t="152768" x="12098338" y="4027488"/>
          <p14:tracePt t="152774" x="12166600" y="4062413"/>
          <p14:tracePt t="169063" x="12065000" y="5507038"/>
          <p14:tracePt t="169070" x="11903075" y="5489575"/>
          <p14:tracePt t="169078" x="11766550" y="5481638"/>
          <p14:tracePt t="169086" x="11580813" y="5456238"/>
          <p14:tracePt t="169094" x="11444288" y="5446713"/>
          <p14:tracePt t="169102" x="11198225" y="5413375"/>
          <p14:tracePt t="169111" x="11036300" y="5387975"/>
          <p14:tracePt t="169120" x="10848975" y="5362575"/>
          <p14:tracePt t="169126" x="10637838" y="5345113"/>
          <p14:tracePt t="169135" x="10493375" y="5327650"/>
          <p14:tracePt t="169142" x="10313988" y="5311775"/>
          <p14:tracePt t="169152" x="10153650" y="5286375"/>
          <p14:tracePt t="169158" x="10017125" y="5260975"/>
          <p14:tracePt t="169167" x="9855200" y="5243513"/>
          <p14:tracePt t="169174" x="9710738" y="5226050"/>
          <p14:tracePt t="169182" x="9601200" y="5200650"/>
          <p14:tracePt t="169190" x="9439275" y="5183188"/>
          <p14:tracePt t="169198" x="9294813" y="5167313"/>
          <p14:tracePt t="169206" x="9132888" y="5132388"/>
          <p14:tracePt t="169214" x="8980488" y="5116513"/>
          <p14:tracePt t="169222" x="8810625" y="5064125"/>
          <p14:tracePt t="169230" x="8699500" y="5056188"/>
          <p14:tracePt t="169238" x="8564563" y="5022850"/>
          <p14:tracePt t="169246" x="8428038" y="4997450"/>
          <p14:tracePt t="169254" x="8291513" y="4946650"/>
          <p14:tracePt t="169262" x="8189913" y="4937125"/>
          <p14:tracePt t="169270" x="8105775" y="4929188"/>
          <p14:tracePt t="169278" x="8020050" y="4894263"/>
          <p14:tracePt t="169286" x="7961313" y="4886325"/>
          <p14:tracePt t="169294" x="7893050" y="4852988"/>
          <p14:tracePt t="169302" x="7842250" y="4827588"/>
          <p14:tracePt t="169310" x="7799388" y="4792663"/>
          <p14:tracePt t="169318" x="7740650" y="4741863"/>
          <p14:tracePt t="169326" x="7705725" y="4699000"/>
          <p14:tracePt t="169335" x="7672388" y="4657725"/>
          <p14:tracePt t="169342" x="7637463" y="4605338"/>
          <p14:tracePt t="169352" x="7604125" y="4564063"/>
          <p14:tracePt t="169358" x="7553325" y="4513263"/>
          <p14:tracePt t="169367" x="7518400" y="4478338"/>
          <p14:tracePt t="169374" x="7477125" y="4435475"/>
          <p14:tracePt t="169382" x="7442200" y="4394200"/>
          <p14:tracePt t="169390" x="7383463" y="4341813"/>
          <p14:tracePt t="169398" x="7332663" y="4308475"/>
          <p14:tracePt t="169406" x="7281863" y="4249738"/>
          <p14:tracePt t="169414" x="7246938" y="4214813"/>
          <p14:tracePt t="169422" x="7204075" y="4171950"/>
          <p14:tracePt t="169430" x="7162800" y="4121150"/>
          <p14:tracePt t="169438" x="7145338" y="4087813"/>
          <p14:tracePt t="169446" x="7094538" y="3994150"/>
          <p14:tracePt t="169454" x="7059613" y="3960813"/>
          <p14:tracePt t="169462" x="7034213" y="3908425"/>
          <p14:tracePt t="169470" x="6992938" y="3849688"/>
          <p14:tracePt t="169478" x="6950075" y="3798888"/>
          <p14:tracePt t="169486" x="6907213" y="3730625"/>
          <p14:tracePt t="169494" x="6881813" y="3697288"/>
          <p14:tracePt t="169502" x="6838950" y="3629025"/>
          <p14:tracePt t="169510" x="6805613" y="3568700"/>
          <p14:tracePt t="169518" x="6788150" y="3517900"/>
          <p14:tracePt t="169526" x="6754813" y="3441700"/>
          <p14:tracePt t="169535" x="6737350" y="3382963"/>
          <p14:tracePt t="169542" x="6704013" y="3322638"/>
          <p14:tracePt t="169551" x="6694488" y="3263900"/>
          <p14:tracePt t="169558" x="6694488" y="3228975"/>
          <p14:tracePt t="169567" x="6686550" y="3178175"/>
          <p14:tracePt t="169574" x="6686550" y="3101975"/>
          <p14:tracePt t="169582" x="6686550" y="3059113"/>
          <p14:tracePt t="169590" x="6686550" y="3033713"/>
          <p14:tracePt t="169598" x="6694488" y="2990850"/>
          <p14:tracePt t="169606" x="6704013" y="2957513"/>
          <p14:tracePt t="169614" x="6711950" y="2940050"/>
          <p14:tracePt t="169622" x="6719888" y="2889250"/>
          <p14:tracePt t="169630" x="6737350" y="2871788"/>
          <p14:tracePt t="169638" x="6754813" y="2838450"/>
          <p14:tracePt t="169646" x="6762750" y="2805113"/>
          <p14:tracePt t="169654" x="6788150" y="2762250"/>
          <p14:tracePt t="169662" x="6797675" y="2736850"/>
          <p14:tracePt t="169670" x="6805613" y="2701925"/>
          <p14:tracePt t="169678" x="6823075" y="2668588"/>
          <p14:tracePt t="169686" x="6831013" y="2633663"/>
          <p14:tracePt t="169694" x="6831013" y="2600325"/>
          <p14:tracePt t="169702" x="6831013" y="2574925"/>
          <p14:tracePt t="169710" x="6831013" y="2549525"/>
          <p14:tracePt t="169718" x="6831013" y="2516188"/>
          <p14:tracePt t="169726" x="6838950" y="2481263"/>
          <p14:tracePt t="169735" x="6838950" y="2463800"/>
          <p14:tracePt t="169742" x="6848475" y="2455863"/>
          <p14:tracePt t="169751" x="6848475" y="2438400"/>
          <p14:tracePt t="169758" x="6864350" y="2422525"/>
          <p14:tracePt t="169767" x="6873875" y="2413000"/>
          <p14:tracePt t="169774" x="6889750" y="2405063"/>
          <p14:tracePt t="169790" x="6915150" y="2387600"/>
          <p14:tracePt t="169798" x="6932613" y="2379663"/>
          <p14:tracePt t="169806" x="6958013" y="2354263"/>
          <p14:tracePt t="169814" x="6975475" y="2354263"/>
          <p14:tracePt t="169822" x="7000875" y="2328863"/>
          <p14:tracePt t="169830" x="7018338" y="2311400"/>
          <p14:tracePt t="169838" x="7051675" y="2293938"/>
          <p14:tracePt t="169846" x="7059613" y="2278063"/>
          <p14:tracePt t="169854" x="7077075" y="2243138"/>
          <p14:tracePt t="169862" x="7085013" y="2227263"/>
          <p14:tracePt t="169870" x="7102475" y="2217738"/>
          <p14:tracePt t="169878" x="7112000" y="2200275"/>
          <p14:tracePt t="169886" x="7112000" y="2192338"/>
          <p14:tracePt t="169894" x="7119938" y="2174875"/>
          <p14:tracePt t="169902" x="7119938" y="2166938"/>
          <p14:tracePt t="169967" x="7119938" y="2159000"/>
          <p14:tracePt t="170031" x="7119938" y="2166938"/>
          <p14:tracePt t="170038" x="7119938" y="2174875"/>
          <p14:tracePt t="170047" x="7112000" y="2174875"/>
          <p14:tracePt t="170055" x="7094538" y="2209800"/>
          <p14:tracePt t="170062" x="7085013" y="2227263"/>
          <p14:tracePt t="170070" x="7077075" y="2235200"/>
          <p14:tracePt t="170078" x="7059613" y="2260600"/>
          <p14:tracePt t="170086" x="7051675" y="2286000"/>
          <p14:tracePt t="170094" x="7043738" y="2311400"/>
          <p14:tracePt t="170102" x="7034213" y="2319338"/>
          <p14:tracePt t="170110" x="7034213" y="2354263"/>
          <p14:tracePt t="170118" x="7018338" y="2387600"/>
          <p14:tracePt t="170126" x="7008813" y="2438400"/>
          <p14:tracePt t="170135" x="7000875" y="2455863"/>
          <p14:tracePt t="170142" x="7000875" y="2489200"/>
          <p14:tracePt t="170151" x="7000875" y="2524125"/>
          <p14:tracePt t="170158" x="6992938" y="2566988"/>
          <p14:tracePt t="170168" x="6992938" y="2600325"/>
          <p14:tracePt t="170174" x="6983413" y="2625725"/>
          <p14:tracePt t="170182" x="6975475" y="2651125"/>
          <p14:tracePt t="170190" x="6975475" y="2686050"/>
          <p14:tracePt t="170198" x="6975475" y="2719388"/>
          <p14:tracePt t="170206" x="6975475" y="2727325"/>
          <p14:tracePt t="170214" x="6975475" y="2762250"/>
          <p14:tracePt t="170222" x="6975475" y="2795588"/>
          <p14:tracePt t="170230" x="6975475" y="2813050"/>
          <p14:tracePt t="170238" x="6975475" y="2846388"/>
          <p14:tracePt t="170246" x="6975475" y="2871788"/>
          <p14:tracePt t="170254" x="6975475" y="2881313"/>
          <p14:tracePt t="170262" x="6975475" y="2914650"/>
          <p14:tracePt t="170270" x="6975475" y="2932113"/>
          <p14:tracePt t="170278" x="6975475" y="2949575"/>
          <p14:tracePt t="170286" x="6975475" y="2982913"/>
          <p14:tracePt t="170294" x="6975475" y="3000375"/>
          <p14:tracePt t="170302" x="6975475" y="3033713"/>
          <p14:tracePt t="170310" x="6975475" y="3059113"/>
          <p14:tracePt t="170318" x="6975475" y="3076575"/>
          <p14:tracePt t="170326" x="6975475" y="3101975"/>
          <p14:tracePt t="170335" x="6975475" y="3109913"/>
          <p14:tracePt t="170342" x="6975475" y="3135313"/>
          <p14:tracePt t="170352" x="6975475" y="3144838"/>
          <p14:tracePt t="170358" x="6967538" y="3178175"/>
          <p14:tracePt t="170367" x="6967538" y="3195638"/>
          <p14:tracePt t="170374" x="6967538" y="3221038"/>
          <p14:tracePt t="170382" x="6967538" y="3246438"/>
          <p14:tracePt t="170390" x="6967538" y="3263900"/>
          <p14:tracePt t="170398" x="6958013" y="3289300"/>
          <p14:tracePt t="170406" x="6958013" y="3297238"/>
          <p14:tracePt t="170414" x="6942138" y="3322638"/>
          <p14:tracePt t="170422" x="6942138" y="3348038"/>
          <p14:tracePt t="170430" x="6932613" y="3365500"/>
          <p14:tracePt t="170438" x="6924675" y="3382963"/>
          <p14:tracePt t="170447" x="6915150" y="3408363"/>
          <p14:tracePt t="170454" x="6915150" y="3424238"/>
          <p14:tracePt t="170462" x="6889750" y="3459163"/>
          <p14:tracePt t="170470" x="6881813" y="3467100"/>
          <p14:tracePt t="170478" x="6873875" y="3492500"/>
          <p14:tracePt t="170486" x="6873875" y="3502025"/>
          <p14:tracePt t="170494" x="6864350" y="3527425"/>
          <p14:tracePt t="170502" x="6864350" y="3535363"/>
          <p14:tracePt t="170510" x="6856413" y="3552825"/>
          <p14:tracePt t="170518" x="6856413" y="3568700"/>
          <p14:tracePt t="170526" x="6848475" y="3594100"/>
          <p14:tracePt t="170535" x="6848475" y="3603625"/>
          <p14:tracePt t="170542" x="6848475" y="3636963"/>
          <p14:tracePt t="170551" x="6848475" y="3654425"/>
          <p14:tracePt t="170558" x="6838950" y="3662363"/>
          <p14:tracePt t="170567" x="6838950" y="3679825"/>
          <p14:tracePt t="170574" x="6838950" y="3705225"/>
          <p14:tracePt t="170582" x="6838950" y="3713163"/>
          <p14:tracePt t="170590" x="6838950" y="3738563"/>
          <p14:tracePt t="170598" x="6823075" y="3756025"/>
          <p14:tracePt t="170606" x="6823075" y="3763963"/>
          <p14:tracePt t="170614" x="6823075" y="3781425"/>
          <p14:tracePt t="170622" x="6813550" y="3790950"/>
          <p14:tracePt t="170630" x="6813550" y="3806825"/>
          <p14:tracePt t="170638" x="6813550" y="3824288"/>
          <p14:tracePt t="170646" x="6813550" y="3832225"/>
          <p14:tracePt t="170654" x="6813550" y="3849688"/>
          <p14:tracePt t="170662" x="6813550" y="3857625"/>
          <p14:tracePt t="170670" x="6813550" y="3867150"/>
          <p14:tracePt t="170678" x="6805613" y="3875088"/>
          <p14:tracePt t="170686" x="6805613" y="3883025"/>
          <p14:tracePt t="170694" x="6805613" y="3900488"/>
          <p14:tracePt t="170702" x="6788150" y="3925888"/>
          <p14:tracePt t="170710" x="6788150" y="3935413"/>
          <p14:tracePt t="170718" x="6780213" y="3943350"/>
          <p14:tracePt t="170726" x="6780213" y="3951288"/>
          <p14:tracePt t="170734" x="6770688" y="3968750"/>
          <p14:tracePt t="170742" x="6770688" y="3976688"/>
          <p14:tracePt t="170751" x="6770688" y="3986213"/>
          <p14:tracePt t="170758" x="6770688" y="4002088"/>
          <p14:tracePt t="170767" x="6770688" y="4019550"/>
          <p14:tracePt t="170774" x="6754813" y="4037013"/>
          <p14:tracePt t="170782" x="6754813" y="4044950"/>
          <p14:tracePt t="170790" x="6745288" y="4062413"/>
          <p14:tracePt t="170798" x="6745288" y="4070350"/>
          <p14:tracePt t="170806" x="6737350" y="4079875"/>
          <p14:tracePt t="170822" x="6737350" y="4095750"/>
          <p14:tracePt t="170838" x="6737350" y="4113213"/>
          <p14:tracePt t="170846" x="6719888" y="4130675"/>
          <p14:tracePt t="170854" x="6719888" y="4146550"/>
          <p14:tracePt t="170870" x="6719888" y="4156075"/>
          <p14:tracePt t="170878" x="6711950" y="4164013"/>
          <p14:tracePt t="170886" x="6711950" y="4181475"/>
          <p14:tracePt t="170894" x="6711950" y="4197350"/>
          <p14:tracePt t="170902" x="6711950" y="4214813"/>
          <p14:tracePt t="170918" x="6704013" y="4240213"/>
          <p14:tracePt t="170936" x="6704013" y="4249738"/>
          <p14:tracePt t="170942" x="6704013" y="4257675"/>
          <p14:tracePt t="170952" x="6704013" y="4265613"/>
          <p14:tracePt t="170958" x="6704013" y="4275138"/>
          <p14:tracePt t="170967" x="6704013" y="4283075"/>
          <p14:tracePt t="170982" x="6704013" y="4291013"/>
          <p14:tracePt t="170990" x="6704013" y="4316413"/>
          <p14:tracePt t="170998" x="6694488" y="4325938"/>
          <p14:tracePt t="171006" x="6686550" y="4333875"/>
          <p14:tracePt t="171014" x="6686550" y="4341813"/>
          <p14:tracePt t="171022" x="6686550" y="4351338"/>
          <p14:tracePt t="171030" x="6686550" y="4376738"/>
          <p14:tracePt t="171039" x="6678613" y="4384675"/>
          <p14:tracePt t="171047" x="6678613" y="4410075"/>
          <p14:tracePt t="171055" x="6678613" y="4419600"/>
          <p14:tracePt t="171062" x="6678613" y="4435475"/>
          <p14:tracePt t="171070" x="6678613" y="4452938"/>
          <p14:tracePt t="171078" x="6669088" y="4460875"/>
          <p14:tracePt t="171086" x="6669088" y="4478338"/>
          <p14:tracePt t="171095" x="6669088" y="4495800"/>
          <p14:tracePt t="171102" x="6669088" y="4513263"/>
          <p14:tracePt t="171110" x="6669088" y="4529138"/>
          <p14:tracePt t="171118" x="6669088" y="4554538"/>
          <p14:tracePt t="171126" x="6669088" y="4564063"/>
          <p14:tracePt t="171135" x="6669088" y="4572000"/>
          <p14:tracePt t="171142" x="6669088" y="4589463"/>
          <p14:tracePt t="171152" x="6669088" y="4622800"/>
          <p14:tracePt t="171158" x="6669088" y="4640263"/>
          <p14:tracePt t="171167" x="6669088" y="4657725"/>
          <p14:tracePt t="171174" x="6669088" y="4683125"/>
          <p14:tracePt t="171182" x="6661150" y="4708525"/>
          <p14:tracePt t="171190" x="6661150" y="4716463"/>
          <p14:tracePt t="171198" x="6661150" y="4749800"/>
          <p14:tracePt t="171206" x="6643688" y="4775200"/>
          <p14:tracePt t="171214" x="6643688" y="4792663"/>
          <p14:tracePt t="171222" x="6643688" y="4810125"/>
          <p14:tracePt t="171230" x="6635750" y="4818063"/>
          <p14:tracePt t="171238" x="6635750" y="4827588"/>
          <p14:tracePt t="171246" x="6635750" y="4835525"/>
          <p14:tracePt t="171254" x="6635750" y="4843463"/>
          <p14:tracePt t="171262" x="6635750" y="4852988"/>
          <p14:tracePt t="171270" x="6635750" y="4860925"/>
          <p14:tracePt t="171286" x="6635750" y="4878388"/>
          <p14:tracePt t="171415" x="6626225" y="4878388"/>
          <p14:tracePt t="171455" x="6626225" y="4860925"/>
          <p14:tracePt t="171463" x="6626225" y="4818063"/>
          <p14:tracePt t="171470" x="6626225" y="4792663"/>
          <p14:tracePt t="171478" x="6626225" y="4741863"/>
          <p14:tracePt t="171486" x="6626225" y="4708525"/>
          <p14:tracePt t="171494" x="6626225" y="4665663"/>
          <p14:tracePt t="171502" x="6626225" y="4640263"/>
          <p14:tracePt t="171510" x="6626225" y="4597400"/>
          <p14:tracePt t="171518" x="6626225" y="4564063"/>
          <p14:tracePt t="171526" x="6626225" y="4521200"/>
          <p14:tracePt t="171535" x="6626225" y="4503738"/>
          <p14:tracePt t="171542" x="6626225" y="4478338"/>
          <p14:tracePt t="171552" x="6626225" y="4452938"/>
          <p14:tracePt t="171558" x="6626225" y="4435475"/>
          <p14:tracePt t="171567" x="6626225" y="4410075"/>
          <p14:tracePt t="171574" x="6626225" y="4376738"/>
          <p14:tracePt t="171582" x="6626225" y="4351338"/>
          <p14:tracePt t="171590" x="6626225" y="4316413"/>
          <p14:tracePt t="171598" x="6626225" y="4300538"/>
          <p14:tracePt t="171606" x="6626225" y="4275138"/>
          <p14:tracePt t="171614" x="6626225" y="4249738"/>
          <p14:tracePt t="171622" x="6626225" y="4224338"/>
          <p14:tracePt t="171630" x="6643688" y="4197350"/>
          <p14:tracePt t="171638" x="6643688" y="4171950"/>
          <p14:tracePt t="171646" x="6661150" y="4156075"/>
          <p14:tracePt t="171654" x="6669088" y="4138613"/>
          <p14:tracePt t="171662" x="6686550" y="4105275"/>
          <p14:tracePt t="171670" x="6694488" y="4087813"/>
          <p14:tracePt t="171678" x="6704013" y="4052888"/>
          <p14:tracePt t="171686" x="6711950" y="4019550"/>
          <p14:tracePt t="171694" x="6729413" y="3986213"/>
          <p14:tracePt t="171702" x="6729413" y="3960813"/>
          <p14:tracePt t="171710" x="6729413" y="3935413"/>
          <p14:tracePt t="171718" x="6745288" y="3900488"/>
          <p14:tracePt t="171726" x="6762750" y="3875088"/>
          <p14:tracePt t="171735" x="6770688" y="3849688"/>
          <p14:tracePt t="171742" x="6770688" y="3816350"/>
          <p14:tracePt t="171751" x="6780213" y="3806825"/>
          <p14:tracePt t="171758" x="6780213" y="3781425"/>
          <p14:tracePt t="171768" x="6780213" y="3756025"/>
          <p14:tracePt t="171774" x="6788150" y="3748088"/>
          <p14:tracePt t="171782" x="6788150" y="3730625"/>
          <p14:tracePt t="171790" x="6805613" y="3705225"/>
          <p14:tracePt t="171798" x="6813550" y="3679825"/>
          <p14:tracePt t="171806" x="6813550" y="3662363"/>
          <p14:tracePt t="171814" x="6813550" y="3646488"/>
          <p14:tracePt t="171822" x="6823075" y="3611563"/>
          <p14:tracePt t="171830" x="6823075" y="3594100"/>
          <p14:tracePt t="171838" x="6823075" y="3568700"/>
          <p14:tracePt t="171846" x="6831013" y="3543300"/>
          <p14:tracePt t="171854" x="6848475" y="3509963"/>
          <p14:tracePt t="171862" x="6848475" y="3492500"/>
          <p14:tracePt t="171870" x="6856413" y="3467100"/>
          <p14:tracePt t="171878" x="6856413" y="3441700"/>
          <p14:tracePt t="171886" x="6864350" y="3408363"/>
          <p14:tracePt t="171894" x="6864350" y="3398838"/>
          <p14:tracePt t="171902" x="6864350" y="3373438"/>
          <p14:tracePt t="171910" x="6873875" y="3330575"/>
          <p14:tracePt t="171918" x="6881813" y="3305175"/>
          <p14:tracePt t="171926" x="6889750" y="3271838"/>
          <p14:tracePt t="171936" x="6899275" y="3254375"/>
          <p14:tracePt t="171942" x="6899275" y="3221038"/>
          <p14:tracePt t="171951" x="6907213" y="3178175"/>
          <p14:tracePt t="171958" x="6907213" y="3144838"/>
          <p14:tracePt t="171968" x="6924675" y="3101975"/>
          <p14:tracePt t="171974" x="6924675" y="3051175"/>
          <p14:tracePt t="171982" x="6932613" y="3008313"/>
          <p14:tracePt t="171990" x="6932613" y="2965450"/>
          <p14:tracePt t="171998" x="6942138" y="2932113"/>
          <p14:tracePt t="172006" x="6958013" y="2889250"/>
          <p14:tracePt t="172014" x="6958013" y="2863850"/>
          <p14:tracePt t="172022" x="6975475" y="2795588"/>
          <p14:tracePt t="172030" x="6975475" y="2778125"/>
          <p14:tracePt t="172038" x="6983413" y="2736850"/>
          <p14:tracePt t="172046" x="6983413" y="2719388"/>
          <p14:tracePt t="172054" x="6992938" y="2693988"/>
          <p14:tracePt t="172062" x="7000875" y="2668588"/>
          <p14:tracePt t="172070" x="7018338" y="2633663"/>
          <p14:tracePt t="172078" x="7018338" y="2617788"/>
          <p14:tracePt t="172086" x="7018338" y="2592388"/>
          <p14:tracePt t="172094" x="7026275" y="2574925"/>
          <p14:tracePt t="172102" x="7026275" y="2549525"/>
          <p14:tracePt t="172110" x="7034213" y="2541588"/>
          <p14:tracePt t="172118" x="7051675" y="2524125"/>
          <p14:tracePt t="172126" x="7059613" y="2506663"/>
          <p14:tracePt t="172134" x="7059613" y="2498725"/>
          <p14:tracePt t="172142" x="7069138" y="2481263"/>
          <p14:tracePt t="172151" x="7069138" y="2473325"/>
          <p14:tracePt t="172158" x="7069138" y="2463800"/>
          <p14:tracePt t="172167" x="7069138" y="2447925"/>
          <p14:tracePt t="172174" x="7069138" y="2438400"/>
          <p14:tracePt t="172182" x="7085013" y="2413000"/>
          <p14:tracePt t="172190" x="7094538" y="2379663"/>
          <p14:tracePt t="172198" x="7102475" y="2354263"/>
          <p14:tracePt t="172206" x="7102475" y="2319338"/>
          <p14:tracePt t="172214" x="7112000" y="2293938"/>
          <p14:tracePt t="172222" x="7145338" y="2243138"/>
          <p14:tracePt t="172230" x="7145338" y="2200275"/>
          <p14:tracePt t="172238" x="7162800" y="2159000"/>
          <p14:tracePt t="172246" x="7162800" y="2116138"/>
          <p14:tracePt t="172254" x="7188200" y="2065338"/>
          <p14:tracePt t="172262" x="7196138" y="2005013"/>
          <p14:tracePt t="172270" x="7196138" y="1963738"/>
          <p14:tracePt t="172278" x="7204075" y="1920875"/>
          <p14:tracePt t="172286" x="7204075" y="1860550"/>
          <p14:tracePt t="172294" x="7204075" y="1801813"/>
          <p14:tracePt t="172302" x="7204075" y="1758950"/>
          <p14:tracePt t="172310" x="7204075" y="1690688"/>
          <p14:tracePt t="172318" x="7204075" y="1631950"/>
          <p14:tracePt t="172326" x="7204075" y="1571625"/>
          <p14:tracePt t="172334" x="7204075" y="1512888"/>
          <p14:tracePt t="172342" x="7204075" y="1470025"/>
          <p14:tracePt t="172351" x="7204075" y="1436688"/>
          <p14:tracePt t="172358" x="7204075" y="1401763"/>
          <p14:tracePt t="172367" x="7204075" y="1368425"/>
          <p14:tracePt t="172374" x="7221538" y="1343025"/>
          <p14:tracePt t="172383" x="7221538" y="1317625"/>
          <p14:tracePt t="172390" x="7229475" y="1308100"/>
          <p14:tracePt t="172398" x="7229475" y="1292225"/>
          <p14:tracePt t="172414" x="7229475" y="1282700"/>
          <p14:tracePt t="172430" x="7239000" y="1282700"/>
          <p14:tracePt t="172502" x="7246938" y="1274763"/>
          <p14:tracePt t="172542" x="7246938" y="1292225"/>
          <p14:tracePt t="172551" x="7246938" y="1317625"/>
          <p14:tracePt t="172559" x="7246938" y="1325563"/>
          <p14:tracePt t="172566" x="7246938" y="1350963"/>
          <p14:tracePt t="172574" x="7246938" y="1376363"/>
          <p14:tracePt t="172582" x="7196138" y="1419225"/>
          <p14:tracePt t="172590" x="7094538" y="1477963"/>
          <p14:tracePt t="172599" x="6975475" y="1538288"/>
          <p14:tracePt t="172606" x="6737350" y="1639888"/>
          <p14:tracePt t="172614" x="6380163" y="1793875"/>
          <p14:tracePt t="172622" x="5972175" y="1946275"/>
          <p14:tracePt t="172630" x="5487988" y="2073275"/>
          <p14:tracePt t="172638" x="4995863" y="2209800"/>
          <p14:tracePt t="172646" x="4562475" y="2354263"/>
          <p14:tracePt t="172654" x="4078288" y="2473325"/>
          <p14:tracePt t="172662" x="3670300" y="2582863"/>
          <p14:tracePt t="172670" x="3355975" y="2676525"/>
          <p14:tracePt t="172678" x="3092450" y="2752725"/>
          <p14:tracePt t="172686" x="2940050" y="2805113"/>
          <p14:tracePt t="172694" x="2854325" y="2830513"/>
          <p14:tracePt t="172702" x="2795588" y="2871788"/>
          <p14:tracePt t="172710" x="2744788" y="2897188"/>
          <p14:tracePt t="172718" x="2727325" y="2914650"/>
          <p14:tracePt t="172726" x="2701925" y="2940050"/>
          <p14:tracePt t="172735" x="2684463" y="2957513"/>
          <p14:tracePt t="172742" x="2676525" y="2974975"/>
          <p14:tracePt t="172752" x="2651125" y="2990850"/>
          <p14:tracePt t="172758" x="2633663" y="2990850"/>
          <p14:tracePt t="172768" x="2616200" y="3000375"/>
          <p14:tracePt t="172782" x="2608263" y="3008313"/>
          <p14:tracePt t="172911" x="2600325" y="3008313"/>
          <p14:tracePt t="172927" x="2600325" y="3000375"/>
          <p14:tracePt t="172936" x="2600325" y="2974975"/>
          <p14:tracePt t="172944" x="2600325" y="2949575"/>
          <p14:tracePt t="172952" x="2600325" y="2922588"/>
          <p14:tracePt t="172958" x="2600325" y="2897188"/>
          <p14:tracePt t="172967" x="2600325" y="2863850"/>
          <p14:tracePt t="172974" x="2600325" y="2820988"/>
          <p14:tracePt t="172982" x="2600325" y="2778125"/>
          <p14:tracePt t="172990" x="2600325" y="2719388"/>
          <p14:tracePt t="172998" x="2625725" y="2660650"/>
          <p14:tracePt t="173006" x="2625725" y="2617788"/>
          <p14:tracePt t="173014" x="2633663" y="2557463"/>
          <p14:tracePt t="173022" x="2641600" y="2498725"/>
          <p14:tracePt t="173030" x="2659063" y="2463800"/>
          <p14:tracePt t="173038" x="2668588" y="2405063"/>
          <p14:tracePt t="173046" x="2676525" y="2371725"/>
          <p14:tracePt t="173054" x="2709863" y="2319338"/>
          <p14:tracePt t="173062" x="2709863" y="2303463"/>
          <p14:tracePt t="173070" x="2719388" y="2278063"/>
          <p14:tracePt t="173078" x="2727325" y="2260600"/>
          <p14:tracePt t="173086" x="2735263" y="2235200"/>
          <p14:tracePt t="173094" x="2735263" y="2227263"/>
          <p14:tracePt t="173102" x="2735263" y="2217738"/>
          <p14:tracePt t="173110" x="2760663" y="2192338"/>
          <p14:tracePt t="173118" x="2770188" y="2184400"/>
          <p14:tracePt t="173126" x="2786063" y="2174875"/>
          <p14:tracePt t="173134" x="2803525" y="2174875"/>
          <p14:tracePt t="173142" x="2820988" y="2159000"/>
          <p14:tracePt t="173151" x="2838450" y="2149475"/>
          <p14:tracePt t="173158" x="2863850" y="2141538"/>
          <p14:tracePt t="173168" x="2871788" y="2133600"/>
          <p14:tracePt t="173174" x="2879725" y="2124075"/>
          <p14:tracePt t="173182" x="2889250" y="2124075"/>
          <p14:tracePt t="173190" x="2889250" y="2116138"/>
          <p14:tracePt t="173198" x="2897188" y="2108200"/>
          <p14:tracePt t="173206" x="2905125" y="2108200"/>
          <p14:tracePt t="173214" x="2905125" y="2098675"/>
          <p14:tracePt t="173222" x="2914650" y="2090738"/>
          <p14:tracePt t="173230" x="2914650" y="2082800"/>
          <p14:tracePt t="173246" x="2914650" y="2073275"/>
          <p14:tracePt t="173383" x="2914650" y="2090738"/>
          <p14:tracePt t="173398" x="2914650" y="2098675"/>
          <p14:tracePt t="173406" x="2914650" y="2116138"/>
          <p14:tracePt t="173414" x="2914650" y="2124075"/>
          <p14:tracePt t="173422" x="2897188" y="2141538"/>
          <p14:tracePt t="173647" x="2905125" y="2141538"/>
          <p14:tracePt t="173686" x="2914650" y="2141538"/>
          <p14:tracePt t="173703" x="2922588" y="2141538"/>
          <p14:tracePt t="173807" x="2922588" y="2133600"/>
          <p14:tracePt t="173847" x="2914650" y="2133600"/>
          <p14:tracePt t="173855" x="2897188" y="2133600"/>
          <p14:tracePt t="173862" x="2889250" y="2133600"/>
          <p14:tracePt t="173870" x="2879725" y="2133600"/>
          <p14:tracePt t="173878" x="2863850" y="2141538"/>
          <p14:tracePt t="173886" x="2854325" y="2166938"/>
          <p14:tracePt t="173894" x="2846388" y="2174875"/>
          <p14:tracePt t="173902" x="2838450" y="2209800"/>
          <p14:tracePt t="173919" x="2838450" y="2278063"/>
          <p14:tracePt t="173926" x="2838450" y="2293938"/>
          <p14:tracePt t="173935" x="2838450" y="2336800"/>
          <p14:tracePt t="173942" x="2838450" y="2371725"/>
          <p14:tracePt t="173952" x="2838450" y="2405063"/>
          <p14:tracePt t="173958" x="2889250" y="2455863"/>
          <p14:tracePt t="173967" x="2930525" y="2506663"/>
          <p14:tracePt t="173974" x="2965450" y="2532063"/>
          <p14:tracePt t="173982" x="3033713" y="2574925"/>
          <p14:tracePt t="173990" x="3109913" y="2625725"/>
          <p14:tracePt t="173998" x="3203575" y="2676525"/>
          <p14:tracePt t="174006" x="3279775" y="2719388"/>
          <p14:tracePt t="174014" x="3355975" y="2752725"/>
          <p14:tracePt t="174022" x="3406775" y="2795588"/>
          <p14:tracePt t="174030" x="3467100" y="2838450"/>
          <p14:tracePt t="174038" x="3559175" y="2897188"/>
          <p14:tracePt t="174046" x="3627438" y="2940050"/>
          <p14:tracePt t="174054" x="3662363" y="2965450"/>
          <p14:tracePt t="174063" x="3713163" y="3000375"/>
          <p14:tracePt t="174070" x="3746500" y="3016250"/>
          <p14:tracePt t="174078" x="3781425" y="3041650"/>
          <p14:tracePt t="174086" x="3789363" y="3051175"/>
          <p14:tracePt t="174094" x="3797300" y="3051175"/>
          <p14:tracePt t="174118" x="3797300" y="3059113"/>
          <p14:tracePt t="174142" x="3797300" y="3067050"/>
          <p14:tracePt t="174151" x="3797300" y="3076575"/>
          <p14:tracePt t="174158" x="3781425" y="3094038"/>
          <p14:tracePt t="174167" x="3763963" y="3109913"/>
          <p14:tracePt t="174174" x="3721100" y="3119438"/>
          <p14:tracePt t="174182" x="3670300" y="3135313"/>
          <p14:tracePt t="174190" x="3644900" y="3152775"/>
          <p14:tracePt t="174198" x="3619500" y="3160713"/>
          <p14:tracePt t="174206" x="3568700" y="3195638"/>
          <p14:tracePt t="174214" x="3517900" y="3203575"/>
          <p14:tracePt t="174222" x="3482975" y="3211513"/>
          <p14:tracePt t="174230" x="3457575" y="3221038"/>
          <p14:tracePt t="174238" x="3449638" y="3221038"/>
          <p14:tracePt t="174246" x="3432175" y="3221038"/>
          <p14:tracePt t="174278" x="3441700" y="3228975"/>
          <p14:tracePt t="174286" x="3482975" y="3228975"/>
          <p14:tracePt t="174294" x="3543300" y="3228975"/>
          <p14:tracePt t="174302" x="3611563" y="3228975"/>
          <p14:tracePt t="174310" x="3713163" y="3228975"/>
          <p14:tracePt t="174318" x="3822700" y="3211513"/>
          <p14:tracePt t="174326" x="3951288" y="3203575"/>
          <p14:tracePt t="174335" x="4129088" y="3195638"/>
          <p14:tracePt t="174342" x="4400550" y="3160713"/>
          <p14:tracePt t="174352" x="4699000" y="3144838"/>
          <p14:tracePt t="174358" x="5054600" y="3109913"/>
          <p14:tracePt t="174367" x="5292725" y="3094038"/>
          <p14:tracePt t="174374" x="5497513" y="3094038"/>
          <p14:tracePt t="174382" x="5649913" y="3094038"/>
          <p14:tracePt t="174390" x="5751513" y="3084513"/>
          <p14:tracePt t="174398" x="5827713" y="3067050"/>
          <p14:tracePt t="174406" x="5870575" y="3059113"/>
          <p14:tracePt t="174414" x="5905500" y="3041650"/>
          <p14:tracePt t="174422" x="5930900" y="3025775"/>
          <p14:tracePt t="174430" x="5956300" y="3016250"/>
          <p14:tracePt t="174438" x="5972175" y="3000375"/>
          <p14:tracePt t="174446" x="6007100" y="2974975"/>
          <p14:tracePt t="174455" x="6040438" y="2932113"/>
          <p14:tracePt t="174462" x="6083300" y="2897188"/>
          <p14:tracePt t="174470" x="6142038" y="2855913"/>
          <p14:tracePt t="174478" x="6210300" y="2820988"/>
          <p14:tracePt t="174486" x="6261100" y="2778125"/>
          <p14:tracePt t="174494" x="6321425" y="2736850"/>
          <p14:tracePt t="174502" x="6372225" y="2711450"/>
          <p14:tracePt t="174510" x="6423025" y="2668588"/>
          <p14:tracePt t="174518" x="6465888" y="2643188"/>
          <p14:tracePt t="174526" x="6491288" y="2600325"/>
          <p14:tracePt t="174535" x="6516688" y="2574925"/>
          <p14:tracePt t="174542" x="6550025" y="2524125"/>
          <p14:tracePt t="174551" x="6592888" y="2489200"/>
          <p14:tracePt t="174558" x="6635750" y="2438400"/>
          <p14:tracePt t="174567" x="6686550" y="2387600"/>
          <p14:tracePt t="174574" x="6711950" y="2362200"/>
          <p14:tracePt t="174582" x="6780213" y="2293938"/>
          <p14:tracePt t="174590" x="6813550" y="2252663"/>
          <p14:tracePt t="174598" x="6864350" y="2217738"/>
          <p14:tracePt t="174606" x="6889750" y="2192338"/>
          <p14:tracePt t="174614" x="6907213" y="2174875"/>
          <p14:tracePt t="174622" x="6924675" y="2149475"/>
          <p14:tracePt t="174630" x="6924675" y="2141538"/>
          <p14:tracePt t="174638" x="6932613" y="2133600"/>
          <p14:tracePt t="174646" x="6942138" y="2108200"/>
          <p14:tracePt t="174654" x="6958013" y="2090738"/>
          <p14:tracePt t="174662" x="6975475" y="2082800"/>
          <p14:tracePt t="174670" x="6983413" y="2065338"/>
          <p14:tracePt t="174678" x="6992938" y="2047875"/>
          <p14:tracePt t="174686" x="7018338" y="2022475"/>
          <p14:tracePt t="174694" x="7034213" y="2005013"/>
          <p14:tracePt t="174702" x="7059613" y="1989138"/>
          <p14:tracePt t="174710" x="7085013" y="1963738"/>
          <p14:tracePt t="174718" x="7112000" y="1938338"/>
          <p14:tracePt t="174726" x="7127875" y="1911350"/>
          <p14:tracePt t="174735" x="7162800" y="1878013"/>
          <p14:tracePt t="174742" x="7178675" y="1852613"/>
          <p14:tracePt t="174751" x="7204075" y="1801813"/>
          <p14:tracePt t="174758" x="7229475" y="1766888"/>
          <p14:tracePt t="174767" x="7256463" y="1733550"/>
          <p14:tracePt t="174774" x="7272338" y="1708150"/>
          <p14:tracePt t="174782" x="7297738" y="1657350"/>
          <p14:tracePt t="174790" x="7323138" y="1614488"/>
          <p14:tracePt t="174798" x="7340600" y="1563688"/>
          <p14:tracePt t="174806" x="7358063" y="1530350"/>
          <p14:tracePt t="174814" x="7366000" y="1487488"/>
          <p14:tracePt t="174822" x="7366000" y="1477963"/>
          <p14:tracePt t="174830" x="7366000" y="1462088"/>
          <p14:tracePt t="174838" x="7366000" y="1452563"/>
          <p14:tracePt t="174846" x="7366000" y="1444625"/>
          <p14:tracePt t="174854" x="7366000" y="1436688"/>
          <p14:tracePt t="174862" x="7366000" y="1427163"/>
          <p14:tracePt t="174870" x="7366000" y="1419225"/>
          <p14:tracePt t="174886" x="7366000" y="1411288"/>
          <p14:tracePt t="174902" x="7358063" y="1401763"/>
          <p14:tracePt t="174910" x="7348538" y="1393825"/>
          <p14:tracePt t="174918" x="7348538" y="1385888"/>
          <p14:tracePt t="174926" x="7340600" y="1385888"/>
          <p14:tracePt t="174942" x="7340600" y="1368425"/>
          <p14:tracePt t="174958" x="7332663" y="1350963"/>
          <p14:tracePt t="174967" x="7323138" y="1343025"/>
          <p14:tracePt t="174974" x="7323138" y="1333500"/>
          <p14:tracePt t="174982" x="7323138" y="1325563"/>
          <p14:tracePt t="174990" x="7315200" y="1308100"/>
          <p14:tracePt t="174998" x="7307263" y="1292225"/>
          <p14:tracePt t="175006" x="7307263" y="1266825"/>
          <p14:tracePt t="175014" x="7289800" y="1249363"/>
          <p14:tracePt t="175022" x="7281863" y="1231900"/>
          <p14:tracePt t="175030" x="7281863" y="1223963"/>
          <p14:tracePt t="175038" x="7281863" y="1216025"/>
          <p14:tracePt t="175046" x="7281863" y="1206500"/>
          <p14:tracePt t="175062" x="7281863" y="1198563"/>
          <p14:tracePt t="175078" x="7272338" y="1189038"/>
          <p14:tracePt t="175103" x="7272338" y="1181100"/>
          <p14:tracePt t="175118" x="7264400" y="1173163"/>
          <p14:tracePt t="175134" x="7246938" y="1163638"/>
          <p14:tracePt t="175158" x="7229475" y="1147763"/>
          <p14:tracePt t="175167" x="7221538" y="1147763"/>
          <p14:tracePt t="175174" x="7213600" y="1138238"/>
          <p14:tracePt t="175182" x="7196138" y="1138238"/>
          <p14:tracePt t="175198" x="7188200" y="1138238"/>
          <p14:tracePt t="175206" x="7178675" y="1138238"/>
          <p14:tracePt t="175214" x="7170738" y="1130300"/>
          <p14:tracePt t="175230" x="7170738" y="1122363"/>
          <p14:tracePt t="175238" x="7153275" y="1112838"/>
          <p14:tracePt t="175246" x="7145338" y="1112838"/>
          <p14:tracePt t="175262" x="7137400" y="1096963"/>
          <p14:tracePt t="175278" x="7127875" y="1096963"/>
          <p14:tracePt t="175375" x="7119938" y="1087438"/>
          <p14:tracePt t="175415" x="7127875" y="1079500"/>
          <p14:tracePt t="175431" x="7137400" y="1062038"/>
          <p14:tracePt t="175438" x="7153275" y="1054100"/>
          <p14:tracePt t="175455" x="7170738" y="1044575"/>
          <p14:tracePt t="175462" x="7188200" y="1044575"/>
          <p14:tracePt t="175470" x="7196138" y="1028700"/>
          <p14:tracePt t="175486" x="7213600" y="1011238"/>
          <p14:tracePt t="175494" x="7221538" y="1011238"/>
          <p14:tracePt t="175502" x="7229475" y="1011238"/>
          <p14:tracePt t="175510" x="7239000" y="1003300"/>
          <p14:tracePt t="175751" x="7239000" y="1011238"/>
          <p14:tracePt t="175759" x="7229475" y="1011238"/>
          <p14:tracePt t="175768" x="7221538" y="1019175"/>
          <p14:tracePt t="175774" x="7221538" y="1028700"/>
          <p14:tracePt t="175790" x="7213600" y="1036638"/>
          <p14:tracePt t="175798" x="7196138" y="1044575"/>
          <p14:tracePt t="175806" x="7188200" y="1054100"/>
          <p14:tracePt t="175822" x="7188200" y="1062038"/>
          <p14:tracePt t="175838" x="7170738" y="1069975"/>
          <p14:tracePt t="175846" x="7170738" y="1079500"/>
          <p14:tracePt t="175862" x="7162800" y="1087438"/>
          <p14:tracePt t="175878" x="7162800" y="1104900"/>
          <p14:tracePt t="175886" x="7162800" y="1112838"/>
          <p14:tracePt t="176047" x="7162800" y="1122363"/>
          <p14:tracePt t="176071" x="7153275" y="1147763"/>
          <p14:tracePt t="176102" x="7137400" y="1163638"/>
          <p14:tracePt t="176110" x="7137400" y="1173163"/>
          <p14:tracePt t="176118" x="7137400" y="1181100"/>
          <p14:tracePt t="176126" x="7137400" y="1216025"/>
          <p14:tracePt t="176135" x="7137400" y="1249363"/>
          <p14:tracePt t="176142" x="7137400" y="1266825"/>
          <p14:tracePt t="176152" x="7137400" y="1300163"/>
          <p14:tracePt t="176158" x="7137400" y="1343025"/>
          <p14:tracePt t="176167" x="7137400" y="1376363"/>
          <p14:tracePt t="176174" x="7137400" y="1419225"/>
          <p14:tracePt t="176182" x="7127875" y="1452563"/>
          <p14:tracePt t="176190" x="7127875" y="1462088"/>
          <p14:tracePt t="176198" x="7119938" y="1495425"/>
          <p14:tracePt t="176206" x="7112000" y="1512888"/>
          <p14:tracePt t="176214" x="7112000" y="1546225"/>
          <p14:tracePt t="176222" x="7102475" y="1563688"/>
          <p14:tracePt t="176230" x="7094538" y="1581150"/>
          <p14:tracePt t="176238" x="7085013" y="1589088"/>
          <p14:tracePt t="176246" x="7077075" y="1606550"/>
          <p14:tracePt t="176254" x="7077075" y="1614488"/>
          <p14:tracePt t="176262" x="7069138" y="1622425"/>
          <p14:tracePt t="176270" x="7069138" y="1631950"/>
          <p14:tracePt t="176278" x="7069138" y="1639888"/>
          <p14:tracePt t="176286" x="7069138" y="1649413"/>
          <p14:tracePt t="176310" x="7069138" y="1665288"/>
          <p14:tracePt t="176318" x="7069138" y="1674813"/>
          <p14:tracePt t="176335" x="7069138" y="1682750"/>
          <p14:tracePt t="176342" x="7069138" y="1690688"/>
          <p14:tracePt t="176352" x="7069138" y="1700213"/>
          <p14:tracePt t="176367" x="7069138" y="1708150"/>
          <p14:tracePt t="176374" x="7069138" y="1716088"/>
          <p14:tracePt t="176406" x="7085013" y="1716088"/>
          <p14:tracePt t="176414" x="7094538" y="1708150"/>
          <p14:tracePt t="176454" x="7102475" y="1708150"/>
          <p14:tracePt t="176470" x="7119938" y="1708150"/>
          <p14:tracePt t="176478" x="7127875" y="1708150"/>
          <p14:tracePt t="176486" x="7137400" y="1708150"/>
          <p14:tracePt t="176494" x="7145338" y="1708150"/>
          <p14:tracePt t="176502" x="7153275" y="1700213"/>
          <p14:tracePt t="176510" x="7162800" y="1700213"/>
          <p14:tracePt t="176518" x="7170738" y="1690688"/>
          <p14:tracePt t="176542" x="7178675" y="1690688"/>
          <p14:tracePt t="176743" x="7188200" y="1682750"/>
          <p14:tracePt t="176775" x="7188200" y="1674813"/>
          <p14:tracePt t="176790" x="7178675" y="1665288"/>
          <p14:tracePt t="176799" x="7170738" y="1665288"/>
          <p14:tracePt t="176806" x="7153275" y="1657350"/>
          <p14:tracePt t="176814" x="7137400" y="1657350"/>
          <p14:tracePt t="176822" x="7119938" y="1657350"/>
          <p14:tracePt t="176830" x="7102475" y="1649413"/>
          <p14:tracePt t="176838" x="7094538" y="1639888"/>
          <p14:tracePt t="176854" x="7077075" y="1639888"/>
          <p14:tracePt t="176886" x="7069138" y="1639888"/>
          <p14:tracePt t="176894" x="7059613" y="1639888"/>
          <p14:tracePt t="176902" x="7043738" y="1639888"/>
          <p14:tracePt t="176910" x="7034213" y="1639888"/>
          <p14:tracePt t="176919" x="7018338" y="1639888"/>
          <p14:tracePt t="176926" x="7000875" y="1639888"/>
          <p14:tracePt t="176935" x="6983413" y="1639888"/>
          <p14:tracePt t="176952" x="6975475" y="1639888"/>
          <p14:tracePt t="177223" x="6983413" y="1639888"/>
          <p14:tracePt t="177239" x="7008813" y="1631950"/>
          <p14:tracePt t="177246" x="7034213" y="1606550"/>
          <p14:tracePt t="177254" x="7043738" y="1589088"/>
          <p14:tracePt t="177262" x="7069138" y="1555750"/>
          <p14:tracePt t="177270" x="7077075" y="1520825"/>
          <p14:tracePt t="177278" x="7102475" y="1470025"/>
          <p14:tracePt t="177286" x="7112000" y="1436688"/>
          <p14:tracePt t="177294" x="7119938" y="1411288"/>
          <p14:tracePt t="177303" x="7119938" y="1385888"/>
          <p14:tracePt t="177310" x="7127875" y="1350963"/>
          <p14:tracePt t="177319" x="7145338" y="1333500"/>
          <p14:tracePt t="177326" x="7145338" y="1317625"/>
          <p14:tracePt t="177335" x="7145338" y="1300163"/>
          <p14:tracePt t="177342" x="7153275" y="1266825"/>
          <p14:tracePt t="177358" x="7153275" y="1249363"/>
          <p14:tracePt t="177367" x="7153275" y="1231900"/>
          <p14:tracePt t="177390" x="7153275" y="1216025"/>
          <p14:tracePt t="177399" x="7162800" y="1198563"/>
          <p14:tracePt t="177438" x="7162800" y="1189038"/>
          <p14:tracePt t="177446" x="7162800" y="1181100"/>
          <p14:tracePt t="177470" x="7170738" y="1163638"/>
          <p14:tracePt t="177478" x="7178675" y="1155700"/>
          <p14:tracePt t="177502" x="7178675" y="1147763"/>
          <p14:tracePt t="177518" x="7178675" y="1138238"/>
          <p14:tracePt t="177687" x="7178675" y="1147763"/>
          <p14:tracePt t="177704" x="7178675" y="1163638"/>
          <p14:tracePt t="177710" x="7170738" y="1173163"/>
          <p14:tracePt t="177718" x="7170738" y="1181100"/>
          <p14:tracePt t="177726" x="7162800" y="1206500"/>
          <p14:tracePt t="177734" x="7153275" y="1231900"/>
          <p14:tracePt t="177742" x="7153275" y="1241425"/>
          <p14:tracePt t="177751" x="7153275" y="1257300"/>
          <p14:tracePt t="177758" x="7153275" y="1292225"/>
          <p14:tracePt t="177767" x="7153275" y="1308100"/>
          <p14:tracePt t="177774" x="7145338" y="1343025"/>
          <p14:tracePt t="177782" x="7145338" y="1376363"/>
          <p14:tracePt t="177790" x="7137400" y="1411288"/>
          <p14:tracePt t="177798" x="7137400" y="1436688"/>
          <p14:tracePt t="177806" x="7127875" y="1487488"/>
          <p14:tracePt t="177814" x="7127875" y="1512888"/>
          <p14:tracePt t="177822" x="7112000" y="1563688"/>
          <p14:tracePt t="177830" x="7102475" y="1581150"/>
          <p14:tracePt t="177838" x="7102475" y="1622425"/>
          <p14:tracePt t="177846" x="7094538" y="1657350"/>
          <p14:tracePt t="177854" x="7085013" y="1690688"/>
          <p14:tracePt t="177862" x="7069138" y="1725613"/>
          <p14:tracePt t="177870" x="7059613" y="1751013"/>
          <p14:tracePt t="177878" x="7059613" y="1776413"/>
          <p14:tracePt t="177886" x="7051675" y="1784350"/>
          <p14:tracePt t="177894" x="7051675" y="1809750"/>
          <p14:tracePt t="177902" x="7051675" y="1844675"/>
          <p14:tracePt t="177919" x="7043738" y="1885950"/>
          <p14:tracePt t="177926" x="7043738" y="1911350"/>
          <p14:tracePt t="177934" x="7026275" y="1938338"/>
          <p14:tracePt t="177942" x="7026275" y="1979613"/>
          <p14:tracePt t="177951" x="7018338" y="1997075"/>
          <p14:tracePt t="177958" x="7008813" y="2022475"/>
          <p14:tracePt t="177968" x="7008813" y="2055813"/>
          <p14:tracePt t="177974" x="6992938" y="2090738"/>
          <p14:tracePt t="177982" x="6983413" y="2124075"/>
          <p14:tracePt t="177990" x="6975475" y="2133600"/>
          <p14:tracePt t="177998" x="6967538" y="2174875"/>
          <p14:tracePt t="178006" x="6958013" y="2209800"/>
          <p14:tracePt t="178014" x="6958013" y="2227263"/>
          <p14:tracePt t="178022" x="6942138" y="2260600"/>
          <p14:tracePt t="178030" x="6932613" y="2293938"/>
          <p14:tracePt t="178038" x="6932613" y="2328863"/>
          <p14:tracePt t="178046" x="6932613" y="2344738"/>
          <p14:tracePt t="178054" x="6932613" y="2379663"/>
          <p14:tracePt t="178062" x="6915150" y="2422525"/>
          <p14:tracePt t="178070" x="6915150" y="2447925"/>
          <p14:tracePt t="178078" x="6915150" y="2473325"/>
          <p14:tracePt t="178086" x="6899275" y="2516188"/>
          <p14:tracePt t="178094" x="6889750" y="2549525"/>
          <p14:tracePt t="178102" x="6881813" y="2592388"/>
          <p14:tracePt t="178110" x="6873875" y="2625725"/>
          <p14:tracePt t="178118" x="6856413" y="2676525"/>
          <p14:tracePt t="178126" x="6848475" y="2711450"/>
          <p14:tracePt t="178134" x="6838950" y="2752725"/>
          <p14:tracePt t="178142" x="6831013" y="2813050"/>
          <p14:tracePt t="178151" x="6813550" y="2846388"/>
          <p14:tracePt t="178158" x="6805613" y="2906713"/>
          <p14:tracePt t="178167" x="6797675" y="2932113"/>
          <p14:tracePt t="178174" x="6788150" y="2965450"/>
          <p14:tracePt t="178182" x="6788150" y="3000375"/>
          <p14:tracePt t="178190" x="6770688" y="3016250"/>
          <p14:tracePt t="178198" x="6770688" y="3033713"/>
          <p14:tracePt t="178206" x="6762750" y="3059113"/>
          <p14:tracePt t="178214" x="6762750" y="3076575"/>
          <p14:tracePt t="178222" x="6762750" y="3109913"/>
          <p14:tracePt t="178230" x="6762750" y="3135313"/>
          <p14:tracePt t="178238" x="6762750" y="3160713"/>
          <p14:tracePt t="178246" x="6762750" y="3186113"/>
          <p14:tracePt t="178254" x="6762750" y="3221038"/>
          <p14:tracePt t="178262" x="6762750" y="3238500"/>
          <p14:tracePt t="178270" x="6762750" y="3263900"/>
          <p14:tracePt t="178278" x="6762750" y="3297238"/>
          <p14:tracePt t="178286" x="6762750" y="3314700"/>
          <p14:tracePt t="178294" x="6762750" y="3340100"/>
          <p14:tracePt t="178302" x="6762750" y="3373438"/>
          <p14:tracePt t="178310" x="6762750" y="3390900"/>
          <p14:tracePt t="178318" x="6762750" y="3408363"/>
          <p14:tracePt t="178326" x="6762750" y="3424238"/>
          <p14:tracePt t="178334" x="6762750" y="3459163"/>
          <p14:tracePt t="178342" x="6770688" y="3484563"/>
          <p14:tracePt t="178352" x="6770688" y="3492500"/>
          <p14:tracePt t="178358" x="6770688" y="3517900"/>
          <p14:tracePt t="178367" x="6780213" y="3543300"/>
          <p14:tracePt t="178374" x="6780213" y="3552825"/>
          <p14:tracePt t="178382" x="6788150" y="3568700"/>
          <p14:tracePt t="178390" x="6788150" y="3594100"/>
          <p14:tracePt t="178398" x="6788150" y="3603625"/>
          <p14:tracePt t="178406" x="6797675" y="3629025"/>
          <p14:tracePt t="178414" x="6797675" y="3646488"/>
          <p14:tracePt t="178422" x="6805613" y="3662363"/>
          <p14:tracePt t="178430" x="6805613" y="3687763"/>
          <p14:tracePt t="178438" x="6813550" y="3722688"/>
          <p14:tracePt t="178446" x="6823075" y="3748088"/>
          <p14:tracePt t="178454" x="6823075" y="3763963"/>
          <p14:tracePt t="178462" x="6838950" y="3798888"/>
          <p14:tracePt t="178470" x="6838950" y="3824288"/>
          <p14:tracePt t="178478" x="6838950" y="3849688"/>
          <p14:tracePt t="178486" x="6838950" y="3875088"/>
          <p14:tracePt t="178494" x="6838950" y="3908425"/>
          <p14:tracePt t="178502" x="6838950" y="3925888"/>
          <p14:tracePt t="178510" x="6838950" y="3951288"/>
          <p14:tracePt t="178518" x="6838950" y="3976688"/>
          <p14:tracePt t="178526" x="6838950" y="4002088"/>
          <p14:tracePt t="178534" x="6838950" y="4027488"/>
          <p14:tracePt t="178542" x="6838950" y="4052888"/>
          <p14:tracePt t="178551" x="6838950" y="4079875"/>
          <p14:tracePt t="178559" x="6838950" y="4095750"/>
          <p14:tracePt t="178567" x="6838950" y="4130675"/>
          <p14:tracePt t="178574" x="6838950" y="4156075"/>
          <p14:tracePt t="178583" x="6838950" y="4189413"/>
          <p14:tracePt t="178590" x="6838950" y="4232275"/>
          <p14:tracePt t="178598" x="6838950" y="4257675"/>
          <p14:tracePt t="178606" x="6838950" y="4300538"/>
          <p14:tracePt t="178614" x="6838950" y="4316413"/>
          <p14:tracePt t="178622" x="6838950" y="4351338"/>
          <p14:tracePt t="178630" x="6838950" y="4376738"/>
          <p14:tracePt t="178638" x="6838950" y="4419600"/>
          <p14:tracePt t="178646" x="6838950" y="4445000"/>
          <p14:tracePt t="178654" x="6838950" y="4470400"/>
          <p14:tracePt t="178662" x="6838950" y="4513263"/>
          <p14:tracePt t="178670" x="6838950" y="4538663"/>
          <p14:tracePt t="178678" x="6838950" y="4579938"/>
          <p14:tracePt t="178686" x="6838950" y="4630738"/>
          <p14:tracePt t="178694" x="6838950" y="4673600"/>
          <p14:tracePt t="178702" x="6838950" y="4708525"/>
          <p14:tracePt t="178710" x="6831013" y="4724400"/>
          <p14:tracePt t="178718" x="6831013" y="4767263"/>
          <p14:tracePt t="178726" x="6823075" y="4802188"/>
          <p14:tracePt t="178735" x="6805613" y="4827588"/>
          <p14:tracePt t="178742" x="6805613" y="4852988"/>
          <p14:tracePt t="178751" x="6797675" y="4878388"/>
          <p14:tracePt t="178758" x="6797675" y="4886325"/>
          <p14:tracePt t="178768" x="6788150" y="4929188"/>
          <p14:tracePt t="178774" x="6788150" y="4946650"/>
          <p14:tracePt t="178782" x="6788150" y="4962525"/>
          <p14:tracePt t="178790" x="6788150" y="4979988"/>
          <p14:tracePt t="178798" x="6762750" y="5005388"/>
          <p14:tracePt t="178806" x="6754813" y="5030788"/>
          <p14:tracePt t="178814" x="6745288" y="5064125"/>
          <p14:tracePt t="178822" x="6729413" y="5091113"/>
          <p14:tracePt t="178830" x="6719888" y="5106988"/>
          <p14:tracePt t="178838" x="6711950" y="5132388"/>
          <p14:tracePt t="178846" x="6704013" y="5157788"/>
          <p14:tracePt t="178854" x="6678613" y="5192713"/>
          <p14:tracePt t="178862" x="6678613" y="5200650"/>
          <p14:tracePt t="178870" x="6661150" y="5226050"/>
          <p14:tracePt t="178885" x="6653213" y="5243513"/>
          <p14:tracePt t="178888" x="6643688" y="5251450"/>
          <p14:tracePt t="178894" x="6643688" y="5260975"/>
          <p14:tracePt t="178902" x="6635750" y="5268913"/>
          <p14:tracePt t="178910" x="6626225" y="5276850"/>
          <p14:tracePt t="178919" x="6626225" y="5286375"/>
          <p14:tracePt t="178926" x="6626225" y="5294313"/>
          <p14:tracePt t="178935" x="6618288" y="5294313"/>
          <p14:tracePt t="179103" x="6618288" y="5286375"/>
          <p14:tracePt t="179111" x="6618288" y="5276850"/>
          <p14:tracePt t="179120" x="6618288" y="5268913"/>
          <p14:tracePt t="179134" x="6618288" y="5260975"/>
          <p14:tracePt t="179142" x="6626225" y="5243513"/>
          <p14:tracePt t="179152" x="6635750" y="5218113"/>
          <p14:tracePt t="179158" x="6635750" y="5208588"/>
          <p14:tracePt t="179167" x="6643688" y="5183188"/>
          <p14:tracePt t="179174" x="6643688" y="5157788"/>
          <p14:tracePt t="179182" x="6653213" y="5141913"/>
          <p14:tracePt t="179190" x="6653213" y="5124450"/>
          <p14:tracePt t="179198" x="6653213" y="5081588"/>
          <p14:tracePt t="179206" x="6661150" y="5048250"/>
          <p14:tracePt t="179214" x="6661150" y="5005388"/>
          <p14:tracePt t="179222" x="6669088" y="4954588"/>
          <p14:tracePt t="179230" x="6669088" y="4911725"/>
          <p14:tracePt t="179238" x="6686550" y="4886325"/>
          <p14:tracePt t="179246" x="6694488" y="4843463"/>
          <p14:tracePt t="179254" x="6694488" y="4810125"/>
          <p14:tracePt t="179262" x="6694488" y="4767263"/>
          <p14:tracePt t="179270" x="6704013" y="4741863"/>
          <p14:tracePt t="179278" x="6704013" y="4683125"/>
          <p14:tracePt t="179286" x="6711950" y="4630738"/>
          <p14:tracePt t="179294" x="6729413" y="4589463"/>
          <p14:tracePt t="179302" x="6729413" y="4546600"/>
          <p14:tracePt t="179310" x="6745288" y="4495800"/>
          <p14:tracePt t="179318" x="6754813" y="4452938"/>
          <p14:tracePt t="179326" x="6754813" y="4419600"/>
          <p14:tracePt t="179335" x="6754813" y="4376738"/>
          <p14:tracePt t="179342" x="6762750" y="4341813"/>
          <p14:tracePt t="179351" x="6762750" y="4308475"/>
          <p14:tracePt t="179358" x="6780213" y="4275138"/>
          <p14:tracePt t="179368" x="6780213" y="4249738"/>
          <p14:tracePt t="179374" x="6780213" y="4206875"/>
          <p14:tracePt t="179382" x="6788150" y="4171950"/>
          <p14:tracePt t="179390" x="6788150" y="4138613"/>
          <p14:tracePt t="179398" x="6788150" y="4095750"/>
          <p14:tracePt t="179406" x="6788150" y="4070350"/>
          <p14:tracePt t="179414" x="6788150" y="4027488"/>
          <p14:tracePt t="179422" x="6788150" y="4002088"/>
          <p14:tracePt t="179430" x="6788150" y="3960813"/>
          <p14:tracePt t="179438" x="6788150" y="3925888"/>
          <p14:tracePt t="179446" x="6788150" y="3883025"/>
          <p14:tracePt t="179454" x="6788150" y="3841750"/>
          <p14:tracePt t="179462" x="6788150" y="3806825"/>
          <p14:tracePt t="179470" x="6788150" y="3781425"/>
          <p14:tracePt t="179478" x="6805613" y="3738563"/>
          <p14:tracePt t="179486" x="6805613" y="3705225"/>
          <p14:tracePt t="179494" x="6805613" y="3679825"/>
          <p14:tracePt t="179502" x="6805613" y="3654425"/>
          <p14:tracePt t="179510" x="6805613" y="3619500"/>
          <p14:tracePt t="179518" x="6813550" y="3603625"/>
          <p14:tracePt t="179526" x="6813550" y="3560763"/>
          <p14:tracePt t="179534" x="6823075" y="3527425"/>
          <p14:tracePt t="179542" x="6823075" y="3502025"/>
          <p14:tracePt t="179551" x="6831013" y="3467100"/>
          <p14:tracePt t="179558" x="6838950" y="3424238"/>
          <p14:tracePt t="179568" x="6848475" y="3373438"/>
          <p14:tracePt t="179574" x="6856413" y="3340100"/>
          <p14:tracePt t="179582" x="6856413" y="3297238"/>
          <p14:tracePt t="179590" x="6856413" y="3254375"/>
          <p14:tracePt t="179598" x="6856413" y="3228975"/>
          <p14:tracePt t="179606" x="6856413" y="3203575"/>
          <p14:tracePt t="179614" x="6856413" y="3170238"/>
          <p14:tracePt t="179622" x="6864350" y="3144838"/>
          <p14:tracePt t="179630" x="6864350" y="3127375"/>
          <p14:tracePt t="179638" x="6873875" y="3094038"/>
          <p14:tracePt t="179646" x="6881813" y="3067050"/>
          <p14:tracePt t="179654" x="6889750" y="3041650"/>
          <p14:tracePt t="179662" x="6907213" y="3025775"/>
          <p14:tracePt t="179678" x="6907213" y="3008313"/>
          <p14:tracePt t="179686" x="6907213" y="2990850"/>
          <p14:tracePt t="179694" x="6915150" y="2982913"/>
          <p14:tracePt t="179702" x="6915150" y="2974975"/>
          <p14:tracePt t="179710" x="6932613" y="2949575"/>
          <p14:tracePt t="179726" x="6942138" y="2932113"/>
          <p14:tracePt t="179735" x="6942138" y="2914650"/>
          <p14:tracePt t="179751" x="6942138" y="2906713"/>
          <p14:tracePt t="179758" x="6950075" y="2897188"/>
          <p14:tracePt t="179854" x="6942138" y="2906713"/>
          <p14:tracePt t="179862" x="6915150" y="2932113"/>
          <p14:tracePt t="179870" x="6889750" y="2965450"/>
          <p14:tracePt t="179878" x="6881813" y="2990850"/>
          <p14:tracePt t="179886" x="6856413" y="3016250"/>
          <p14:tracePt t="179894" x="6838950" y="3041650"/>
          <p14:tracePt t="179902" x="6831013" y="3067050"/>
          <p14:tracePt t="179919" x="6805613" y="3144838"/>
          <p14:tracePt t="179926" x="6797675" y="3211513"/>
          <p14:tracePt t="179935" x="6797675" y="3263900"/>
          <p14:tracePt t="179942" x="6797675" y="3322638"/>
          <p14:tracePt t="179952" x="6797675" y="3382963"/>
          <p14:tracePt t="179958" x="6797675" y="3467100"/>
          <p14:tracePt t="179967" x="6788150" y="3527425"/>
          <p14:tracePt t="179974" x="6762750" y="3603625"/>
          <p14:tracePt t="179982" x="6762750" y="3662363"/>
          <p14:tracePt t="179990" x="6745288" y="3722688"/>
          <p14:tracePt t="179998" x="6745288" y="3763963"/>
          <p14:tracePt t="180006" x="6745288" y="3806825"/>
          <p14:tracePt t="180014" x="6745288" y="3824288"/>
          <p14:tracePt t="180022" x="6745288" y="3849688"/>
          <p14:tracePt t="180031" x="6745288" y="3883025"/>
          <p14:tracePt t="180039" x="6745288" y="3900488"/>
          <p14:tracePt t="180047" x="6745288" y="3917950"/>
          <p14:tracePt t="180056" x="6745288" y="3951288"/>
          <p14:tracePt t="180063" x="6745288" y="3976688"/>
          <p14:tracePt t="180072" x="6745288" y="4011613"/>
          <p14:tracePt t="180079" x="6745288" y="4052888"/>
          <p14:tracePt t="180089" x="6745288" y="4079875"/>
          <p14:tracePt t="180094" x="6745288" y="4121150"/>
          <p14:tracePt t="180107" x="6737350" y="4171950"/>
          <p14:tracePt t="180111" x="6719888" y="4214813"/>
          <p14:tracePt t="180120" x="6704013" y="4265613"/>
          <p14:tracePt t="180127" x="6694488" y="4308475"/>
          <p14:tracePt t="180137" x="6694488" y="4351338"/>
          <p14:tracePt t="180143" x="6694488" y="4384675"/>
          <p14:tracePt t="180151" x="6669088" y="4445000"/>
          <p14:tracePt t="180159" x="6661150" y="4478338"/>
          <p14:tracePt t="180167" x="6661150" y="4495800"/>
          <p14:tracePt t="180174" x="6661150" y="4529138"/>
          <p14:tracePt t="180182" x="6653213" y="4572000"/>
          <p14:tracePt t="180190" x="6653213" y="4605338"/>
          <p14:tracePt t="180199" x="6653213" y="4640263"/>
          <p14:tracePt t="180206" x="6653213" y="4683125"/>
          <p14:tracePt t="180214" x="6653213" y="4699000"/>
          <p14:tracePt t="180222" x="6653213" y="4741863"/>
          <p14:tracePt t="180231" x="6653213" y="4767263"/>
          <p14:tracePt t="180239" x="6653213" y="4810125"/>
          <p14:tracePt t="180247" x="6653213" y="4827588"/>
          <p14:tracePt t="180256" x="6653213" y="4843463"/>
          <p14:tracePt t="180263" x="6653213" y="4860925"/>
          <p14:tracePt t="180272" x="6653213" y="4868863"/>
          <p14:tracePt t="180279" x="6653213" y="4878388"/>
          <p14:tracePt t="180303" x="6653213" y="4886325"/>
          <p14:tracePt t="180831" x="6653213" y="4878388"/>
          <p14:tracePt t="180839" x="6653213" y="4860925"/>
          <p14:tracePt t="180847" x="6653213" y="4818063"/>
          <p14:tracePt t="180855" x="6661150" y="4759325"/>
          <p14:tracePt t="180862" x="6678613" y="4699000"/>
          <p14:tracePt t="180870" x="6686550" y="4605338"/>
          <p14:tracePt t="180878" x="6694488" y="4521200"/>
          <p14:tracePt t="180886" x="6719888" y="4410075"/>
          <p14:tracePt t="180894" x="6729413" y="4291013"/>
          <p14:tracePt t="180902" x="6745288" y="4164013"/>
          <p14:tracePt t="180910" x="6754813" y="4019550"/>
          <p14:tracePt t="180918" x="6754813" y="3849688"/>
          <p14:tracePt t="180926" x="6754813" y="3619500"/>
          <p14:tracePt t="180935" x="6754813" y="3390900"/>
          <p14:tracePt t="180942" x="6745288" y="3119438"/>
          <p14:tracePt t="180951" x="6661150" y="2855913"/>
          <p14:tracePt t="180958" x="6575425" y="2566988"/>
          <p14:tracePt t="180967" x="6473825" y="2268538"/>
          <p14:tracePt t="180974" x="6364288" y="2055813"/>
          <p14:tracePt t="180982" x="6303963" y="1895475"/>
          <p14:tracePt t="180990" x="6253163" y="1801813"/>
          <p14:tracePt t="180998" x="6194425" y="1700213"/>
          <p14:tracePt t="181006" x="6167438" y="1639888"/>
          <p14:tracePt t="181014" x="6134100" y="1589088"/>
          <p14:tracePt t="181022" x="6126163" y="1538288"/>
          <p14:tracePt t="181030" x="6108700" y="1504950"/>
          <p14:tracePt t="181038" x="6091238" y="1470025"/>
          <p14:tracePt t="181046" x="6083300" y="1470025"/>
          <p14:tracePt t="181054" x="6083300" y="1462088"/>
          <p14:tracePt t="181062" x="6057900" y="1436688"/>
          <p14:tracePt t="181070" x="6049963" y="1436688"/>
          <p14:tracePt t="181078" x="6032500" y="1427163"/>
          <p14:tracePt t="181086" x="5997575" y="1419225"/>
          <p14:tracePt t="181094" x="5930900" y="1411288"/>
          <p14:tracePt t="181102" x="5895975" y="1401763"/>
          <p14:tracePt t="181110" x="5837238" y="1385888"/>
          <p14:tracePt t="181118" x="5786438" y="1385888"/>
          <p14:tracePt t="181126" x="5726113" y="1376363"/>
          <p14:tracePt t="181134" x="5657850" y="1368425"/>
          <p14:tracePt t="181142" x="5616575" y="1368425"/>
          <p14:tracePt t="181152" x="5591175" y="1350963"/>
          <p14:tracePt t="181158" x="5556250" y="1350963"/>
          <p14:tracePt t="181168" x="5548313" y="1350963"/>
          <p14:tracePt t="181174" x="5538788" y="1343025"/>
          <p14:tracePt t="181190" x="5522913" y="1343025"/>
          <p14:tracePt t="181198" x="5513388" y="1343025"/>
          <p14:tracePt t="181206" x="5497513" y="1325563"/>
          <p14:tracePt t="181214" x="5480050" y="1308100"/>
          <p14:tracePt t="181222" x="5454650" y="1292225"/>
          <p14:tracePt t="181230" x="5437188" y="1266825"/>
          <p14:tracePt t="181238" x="5411788" y="1241425"/>
          <p14:tracePt t="181246" x="5378450" y="1206500"/>
          <p14:tracePt t="181254" x="5368925" y="1181100"/>
          <p14:tracePt t="181262" x="5353050" y="1147763"/>
          <p14:tracePt t="181270" x="5353050" y="1122363"/>
          <p14:tracePt t="181278" x="5327650" y="1096963"/>
          <p14:tracePt t="181286" x="5327650" y="1069975"/>
          <p14:tracePt t="181294" x="5318125" y="1036638"/>
          <p14:tracePt t="181302" x="5318125" y="1028700"/>
          <p14:tracePt t="181310" x="5318125" y="1019175"/>
          <p14:tracePt t="181318" x="5318125" y="1003300"/>
          <p14:tracePt t="181342" x="5318125" y="993775"/>
          <p14:tracePt t="181351" x="5318125" y="985838"/>
          <p14:tracePt t="181382" x="5318125" y="977900"/>
          <p14:tracePt t="181390" x="5318125" y="968375"/>
          <p14:tracePt t="181406" x="5318125" y="960438"/>
          <p14:tracePt t="181478" x="5327650" y="952500"/>
          <p14:tracePt t="181494" x="5335588" y="935038"/>
          <p14:tracePt t="181502" x="5353050" y="925513"/>
          <p14:tracePt t="181510" x="5360988" y="925513"/>
          <p14:tracePt t="181519" x="5368925" y="925513"/>
          <p14:tracePt t="181526" x="5368925" y="917575"/>
          <p14:tracePt t="181535" x="5378450" y="917575"/>
          <p14:tracePt t="181558" x="5386388" y="917575"/>
          <p14:tracePt t="181590" x="5394325" y="917575"/>
          <p14:tracePt t="181670" x="5411788" y="917575"/>
          <p14:tracePt t="181822" x="5421313" y="917575"/>
          <p14:tracePt t="181830" x="5429250" y="917575"/>
          <p14:tracePt t="181838" x="5437188" y="900113"/>
          <p14:tracePt t="181846" x="5454650" y="900113"/>
          <p14:tracePt t="181862" x="5480050" y="900113"/>
          <p14:tracePt t="181870" x="5480050" y="892175"/>
          <p14:tracePt t="182287" x="5487988" y="892175"/>
          <p14:tracePt t="182311" x="5497513" y="892175"/>
          <p14:tracePt t="182326" x="5505450" y="892175"/>
          <p14:tracePt t="182335" x="5522913" y="900113"/>
          <p14:tracePt t="182351" x="5530850" y="900113"/>
          <p14:tracePt t="182358" x="5538788" y="909638"/>
          <p14:tracePt t="182368" x="5548313" y="925513"/>
          <p14:tracePt t="182382" x="5556250" y="935038"/>
          <p14:tracePt t="182390" x="5565775" y="942975"/>
          <p14:tracePt t="182399" x="5565775" y="952500"/>
          <p14:tracePt t="182406" x="5573713" y="960438"/>
          <p14:tracePt t="182414" x="5581650" y="960438"/>
          <p14:tracePt t="182422" x="5591175" y="968375"/>
          <p14:tracePt t="182430" x="5591175" y="977900"/>
          <p14:tracePt t="182438" x="5599113" y="977900"/>
          <p14:tracePt t="182446" x="5624513" y="985838"/>
          <p14:tracePt t="182462" x="5632450" y="985838"/>
          <p14:tracePt t="182470" x="5649913" y="1003300"/>
          <p14:tracePt t="182486" x="5667375" y="1011238"/>
          <p14:tracePt t="182502" x="5675313" y="1019175"/>
          <p14:tracePt t="182510" x="5692775" y="1028700"/>
          <p14:tracePt t="182519" x="5700713" y="1036638"/>
          <p14:tracePt t="182535" x="5708650" y="1036638"/>
          <p14:tracePt t="182558" x="5708650" y="1044575"/>
          <p14:tracePt t="182568" x="5718175" y="1054100"/>
          <p14:tracePt t="182582" x="5726113" y="1062038"/>
          <p14:tracePt t="182606" x="5726113" y="1069975"/>
          <p14:tracePt t="182614" x="5726113" y="1079500"/>
          <p14:tracePt t="182622" x="5735638" y="1087438"/>
          <p14:tracePt t="182630" x="5735638" y="1096963"/>
          <p14:tracePt t="182638" x="5751513" y="1112838"/>
          <p14:tracePt t="182646" x="5761038" y="1112838"/>
          <p14:tracePt t="182654" x="5761038" y="1122363"/>
          <p14:tracePt t="182662" x="5761038" y="1130300"/>
          <p14:tracePt t="182686" x="5768975" y="1138238"/>
          <p14:tracePt t="182702" x="5776913" y="1147763"/>
          <p14:tracePt t="182734" x="5776913" y="1155700"/>
          <p14:tracePt t="182766" x="5786438" y="1163638"/>
          <p14:tracePt t="182958" x="5786438" y="1155700"/>
          <p14:tracePt t="182967" x="5776913" y="1155700"/>
          <p14:tracePt t="182974" x="5768975" y="1130300"/>
          <p14:tracePt t="182983" x="5751513" y="1122363"/>
          <p14:tracePt t="182990" x="5751513" y="1112838"/>
          <p14:tracePt t="182998" x="5743575" y="1096963"/>
          <p14:tracePt t="183006" x="5735638" y="1096963"/>
          <p14:tracePt t="183014" x="5726113" y="1079500"/>
          <p14:tracePt t="183022" x="5718175" y="1062038"/>
          <p14:tracePt t="183030" x="5708650" y="1054100"/>
          <p14:tracePt t="183038" x="5700713" y="1044575"/>
          <p14:tracePt t="183046" x="5692775" y="1028700"/>
          <p14:tracePt t="183062" x="5683250" y="1028700"/>
          <p14:tracePt t="183070" x="5667375" y="1011238"/>
          <p14:tracePt t="183086" x="5649913" y="1003300"/>
          <p14:tracePt t="183094" x="5641975" y="993775"/>
          <p14:tracePt t="183110" x="5624513" y="977900"/>
          <p14:tracePt t="183118" x="5616575" y="960438"/>
          <p14:tracePt t="183134" x="5607050" y="960438"/>
          <p14:tracePt t="183142" x="5607050" y="952500"/>
          <p14:tracePt t="183151" x="5599113" y="935038"/>
          <p14:tracePt t="183158" x="5591175" y="925513"/>
          <p14:tracePt t="183167" x="5581650" y="917575"/>
          <p14:tracePt t="183174" x="5581650" y="909638"/>
          <p14:tracePt t="183182" x="5573713" y="909638"/>
          <p14:tracePt t="183190" x="5573713" y="900113"/>
          <p14:tracePt t="183198" x="5565775" y="884238"/>
          <p14:tracePt t="183214" x="5556250" y="874713"/>
          <p14:tracePt t="183222" x="5548313" y="866775"/>
          <p14:tracePt t="183438" x="5548313" y="874713"/>
          <p14:tracePt t="183446" x="5556250" y="884238"/>
          <p14:tracePt t="183462" x="5565775" y="892175"/>
          <p14:tracePt t="183470" x="5573713" y="900113"/>
          <p14:tracePt t="183478" x="5581650" y="909638"/>
          <p14:tracePt t="183486" x="5599113" y="917575"/>
          <p14:tracePt t="183494" x="5607050" y="917575"/>
          <p14:tracePt t="183502" x="5624513" y="935038"/>
          <p14:tracePt t="183510" x="5632450" y="942975"/>
          <p14:tracePt t="183519" x="5649913" y="942975"/>
          <p14:tracePt t="183526" x="5667375" y="960438"/>
          <p14:tracePt t="183535" x="5675313" y="968375"/>
          <p14:tracePt t="183542" x="5692775" y="985838"/>
          <p14:tracePt t="183551" x="5708650" y="993775"/>
          <p14:tracePt t="183558" x="5726113" y="1011238"/>
          <p14:tracePt t="183568" x="5735638" y="1019175"/>
          <p14:tracePt t="183574" x="5743575" y="1028700"/>
          <p14:tracePt t="183582" x="5751513" y="1036638"/>
          <p14:tracePt t="183590" x="5761038" y="1054100"/>
          <p14:tracePt t="183599" x="5768975" y="1079500"/>
          <p14:tracePt t="183606" x="5776913" y="1079500"/>
          <p14:tracePt t="183614" x="5776913" y="1096963"/>
          <p14:tracePt t="183630" x="5794375" y="1112838"/>
          <p14:tracePt t="183638" x="5802313" y="1130300"/>
          <p14:tracePt t="183646" x="5811838" y="1138238"/>
          <p14:tracePt t="183662" x="5811838" y="1147763"/>
          <p14:tracePt t="183670" x="5827713" y="1163638"/>
          <p14:tracePt t="183678" x="5837238" y="1163638"/>
          <p14:tracePt t="183694" x="5837238" y="1173163"/>
          <p14:tracePt t="183702" x="5837238" y="1181100"/>
          <p14:tracePt t="183718" x="5837238" y="1189038"/>
          <p14:tracePt t="183735" x="5837238" y="1198563"/>
          <p14:tracePt t="183758" x="5845175" y="1206500"/>
          <p14:tracePt t="183871" x="5845175" y="1216025"/>
          <p14:tracePt t="183887" x="5837238" y="1216025"/>
          <p14:tracePt t="183894" x="5819775" y="1216025"/>
          <p14:tracePt t="183902" x="5802313" y="1189038"/>
          <p14:tracePt t="183910" x="5794375" y="1189038"/>
          <p14:tracePt t="183920" x="5761038" y="1155700"/>
          <p14:tracePt t="183926" x="5743575" y="1138238"/>
          <p14:tracePt t="183935" x="5708650" y="1104900"/>
          <p14:tracePt t="183942" x="5692775" y="1079500"/>
          <p14:tracePt t="183951" x="5667375" y="1044575"/>
          <p14:tracePt t="183958" x="5641975" y="1011238"/>
          <p14:tracePt t="183968" x="5624513" y="968375"/>
          <p14:tracePt t="183974" x="5607050" y="935038"/>
          <p14:tracePt t="183982" x="5591175" y="917575"/>
          <p14:tracePt t="183990" x="5581650" y="892175"/>
          <p14:tracePt t="183998" x="5573713" y="866775"/>
          <p14:tracePt t="184006" x="5573713" y="849313"/>
          <p14:tracePt t="184014" x="5565775" y="833438"/>
          <p14:tracePt t="184022" x="5565775" y="815975"/>
          <p14:tracePt t="184030" x="5556250" y="790575"/>
          <p14:tracePt t="184054" x="5556250" y="781050"/>
          <p14:tracePt t="184062" x="5556250" y="765175"/>
          <p14:tracePt t="184070" x="5548313" y="765175"/>
          <p14:tracePt t="184190" x="5548313" y="781050"/>
          <p14:tracePt t="184198" x="5556250" y="798513"/>
          <p14:tracePt t="184206" x="5573713" y="841375"/>
          <p14:tracePt t="184214" x="5591175" y="858838"/>
          <p14:tracePt t="184222" x="5607050" y="892175"/>
          <p14:tracePt t="184230" x="5624513" y="925513"/>
          <p14:tracePt t="184238" x="5632450" y="935038"/>
          <p14:tracePt t="184246" x="5649913" y="952500"/>
          <p14:tracePt t="184254" x="5675313" y="985838"/>
          <p14:tracePt t="184262" x="5692775" y="1003300"/>
          <p14:tracePt t="184270" x="5718175" y="1036638"/>
          <p14:tracePt t="184278" x="5751513" y="1087438"/>
          <p14:tracePt t="184286" x="5768975" y="1112838"/>
          <p14:tracePt t="184294" x="5794375" y="1147763"/>
          <p14:tracePt t="184302" x="5819775" y="1173163"/>
          <p14:tracePt t="184310" x="5845175" y="1198563"/>
          <p14:tracePt t="184318" x="5862638" y="1223963"/>
          <p14:tracePt t="184326" x="5880100" y="1223963"/>
          <p14:tracePt t="184415" x="5888038" y="1223963"/>
          <p14:tracePt t="184431" x="5888038" y="1206500"/>
          <p14:tracePt t="184447" x="5870575" y="1206500"/>
          <p14:tracePt t="184462" x="5862638" y="1206500"/>
          <p14:tracePt t="184478" x="5853113" y="1206500"/>
          <p14:tracePt t="184488" x="5845175" y="1206500"/>
          <p14:tracePt t="184502" x="5837238" y="1206500"/>
          <p14:tracePt t="184510" x="5819775" y="1198563"/>
          <p14:tracePt t="184518" x="5811838" y="1189038"/>
          <p14:tracePt t="184535" x="5794375" y="1189038"/>
          <p14:tracePt t="184551" x="5776913" y="1181100"/>
          <p14:tracePt t="184583" x="5794375" y="1163638"/>
          <p14:tracePt t="184590" x="5837238" y="1147763"/>
          <p14:tracePt t="184598" x="5888038" y="1138238"/>
          <p14:tracePt t="184606" x="5972175" y="1130300"/>
          <p14:tracePt t="184614" x="6032500" y="1130300"/>
          <p14:tracePt t="184622" x="6091238" y="1122363"/>
          <p14:tracePt t="184630" x="6167438" y="1096963"/>
          <p14:tracePt t="184638" x="6210300" y="1096963"/>
          <p14:tracePt t="184646" x="6253163" y="1087438"/>
          <p14:tracePt t="184654" x="6278563" y="1079500"/>
          <p14:tracePt t="184662" x="6311900" y="1069975"/>
          <p14:tracePt t="184670" x="6364288" y="1044575"/>
          <p14:tracePt t="184678" x="6397625" y="1036638"/>
          <p14:tracePt t="184686" x="6405563" y="1028700"/>
          <p14:tracePt t="184694" x="6473825" y="1003300"/>
          <p14:tracePt t="184702" x="6534150" y="977900"/>
          <p14:tracePt t="184710" x="6600825" y="960438"/>
          <p14:tracePt t="184719" x="6661150" y="935038"/>
          <p14:tracePt t="184726" x="6729413" y="925513"/>
          <p14:tracePt t="184735" x="6823075" y="917575"/>
          <p14:tracePt t="184742" x="6881813" y="909638"/>
          <p14:tracePt t="184751" x="6950075" y="884238"/>
          <p14:tracePt t="184758" x="7000875" y="874713"/>
          <p14:tracePt t="184768" x="7051675" y="858838"/>
          <p14:tracePt t="184774" x="7085013" y="841375"/>
          <p14:tracePt t="184782" x="7102475" y="841375"/>
          <p14:tracePt t="184790" x="7127875" y="833438"/>
          <p14:tracePt t="184798" x="7145338" y="823913"/>
          <p14:tracePt t="184806" x="7145338" y="815975"/>
          <p14:tracePt t="184814" x="7162800" y="808038"/>
          <p14:tracePt t="184822" x="7170738" y="798513"/>
          <p14:tracePt t="184862" x="7170738" y="790575"/>
          <p14:tracePt t="185063" x="7162800" y="790575"/>
          <p14:tracePt t="185079" x="7145338" y="790575"/>
          <p14:tracePt t="185094" x="7137400" y="790575"/>
          <p14:tracePt t="185118" x="7119938" y="781050"/>
          <p14:tracePt t="185126" x="7112000" y="781050"/>
          <p14:tracePt t="185142" x="7102475" y="781050"/>
          <p14:tracePt t="185151" x="7094538" y="781050"/>
          <p14:tracePt t="185158" x="7085013" y="781050"/>
          <p14:tracePt t="185167" x="7069138" y="781050"/>
          <p14:tracePt t="185174" x="7043738" y="790575"/>
          <p14:tracePt t="185182" x="7018338" y="815975"/>
          <p14:tracePt t="185190" x="6992938" y="833438"/>
          <p14:tracePt t="185198" x="6975475" y="858838"/>
          <p14:tracePt t="185206" x="6950075" y="884238"/>
          <p14:tracePt t="185214" x="6907213" y="909638"/>
          <p14:tracePt t="185222" x="6889750" y="935038"/>
          <p14:tracePt t="185230" x="6856413" y="968375"/>
          <p14:tracePt t="185238" x="6838950" y="993775"/>
          <p14:tracePt t="185246" x="6813550" y="1028700"/>
          <p14:tracePt t="185254" x="6788150" y="1054100"/>
          <p14:tracePt t="185262" x="6762750" y="1079500"/>
          <p14:tracePt t="185270" x="6762750" y="1104900"/>
          <p14:tracePt t="185278" x="6745288" y="1112838"/>
          <p14:tracePt t="185286" x="6737350" y="1130300"/>
          <p14:tracePt t="185294" x="6737350" y="1147763"/>
          <p14:tracePt t="185302" x="6737350" y="1155700"/>
          <p14:tracePt t="185310" x="6729413" y="1173163"/>
          <p14:tracePt t="185318" x="6704013" y="1198563"/>
          <p14:tracePt t="185326" x="6704013" y="1206500"/>
          <p14:tracePt t="185335" x="6686550" y="1223963"/>
          <p14:tracePt t="185342" x="6669088" y="1241425"/>
          <p14:tracePt t="185351" x="6653213" y="1249363"/>
          <p14:tracePt t="185358" x="6635750" y="1266825"/>
          <p14:tracePt t="185374" x="6626225" y="1266825"/>
          <p14:tracePt t="185471" x="6653213" y="1257300"/>
          <p14:tracePt t="185479" x="6669088" y="1249363"/>
          <p14:tracePt t="185488" x="6694488" y="1241425"/>
          <p14:tracePt t="185494" x="6719888" y="1216025"/>
          <p14:tracePt t="185503" x="6729413" y="1206500"/>
          <p14:tracePt t="185510" x="6762750" y="1181100"/>
          <p14:tracePt t="185518" x="6780213" y="1163638"/>
          <p14:tracePt t="185526" x="6805613" y="1138238"/>
          <p14:tracePt t="185535" x="6838950" y="1122363"/>
          <p14:tracePt t="185542" x="6889750" y="1096963"/>
          <p14:tracePt t="185551" x="6924675" y="1069975"/>
          <p14:tracePt t="185558" x="6950075" y="1044575"/>
          <p14:tracePt t="185568" x="6983413" y="993775"/>
          <p14:tracePt t="185574" x="6992938" y="968375"/>
          <p14:tracePt t="185582" x="7008813" y="942975"/>
          <p14:tracePt t="185590" x="7018338" y="900113"/>
          <p14:tracePt t="185598" x="7018338" y="884238"/>
          <p14:tracePt t="185606" x="7018338" y="866775"/>
          <p14:tracePt t="185614" x="7018338" y="841375"/>
          <p14:tracePt t="185622" x="7018338" y="823913"/>
          <p14:tracePt t="185638" x="7026275" y="808038"/>
          <p14:tracePt t="185719" x="7034213" y="798513"/>
          <p14:tracePt t="185799" x="7043738" y="798513"/>
          <p14:tracePt t="185806" x="7034213" y="808038"/>
          <p14:tracePt t="185814" x="7026275" y="823913"/>
          <p14:tracePt t="185822" x="7000875" y="849313"/>
          <p14:tracePt t="185830" x="6992938" y="874713"/>
          <p14:tracePt t="185838" x="6958013" y="909638"/>
          <p14:tracePt t="185846" x="6950075" y="925513"/>
          <p14:tracePt t="185854" x="6924675" y="960438"/>
          <p14:tracePt t="185862" x="6907213" y="977900"/>
          <p14:tracePt t="185870" x="6881813" y="1019175"/>
          <p14:tracePt t="185878" x="6864350" y="1036638"/>
          <p14:tracePt t="185886" x="6838950" y="1079500"/>
          <p14:tracePt t="185894" x="6823075" y="1096963"/>
          <p14:tracePt t="185902" x="6805613" y="1112838"/>
          <p14:tracePt t="185910" x="6780213" y="1138238"/>
          <p14:tracePt t="185918" x="6780213" y="1155700"/>
          <p14:tracePt t="185926" x="6762750" y="1163638"/>
          <p14:tracePt t="185935" x="6762750" y="1173163"/>
          <p14:tracePt t="185958" x="6754813" y="1181100"/>
          <p14:tracePt t="186063" x="6762750" y="1173163"/>
          <p14:tracePt t="186079" x="6770688" y="1163638"/>
          <p14:tracePt t="186095" x="6780213" y="1155700"/>
          <p14:tracePt t="186126" x="6788150" y="1155700"/>
          <p14:tracePt t="186134" x="6797675" y="1155700"/>
          <p14:tracePt t="186151" x="6813550" y="1155700"/>
          <p14:tracePt t="186168" x="6823075" y="1155700"/>
          <p14:tracePt t="186190" x="6831013" y="1155700"/>
          <p14:tracePt t="186254" x="6838950" y="1163638"/>
          <p14:tracePt t="186270" x="6848475" y="1163638"/>
          <p14:tracePt t="186278" x="6856413" y="1155700"/>
          <p14:tracePt t="186286" x="6864350" y="1147763"/>
          <p14:tracePt t="186294" x="6873875" y="1138238"/>
          <p14:tracePt t="186303" x="6881813" y="1122363"/>
          <p14:tracePt t="186310" x="6889750" y="1104900"/>
          <p14:tracePt t="186318" x="6889750" y="1096963"/>
          <p14:tracePt t="186326" x="6899275" y="1062038"/>
          <p14:tracePt t="186342" x="6899275" y="1054100"/>
          <p14:tracePt t="186351" x="6899275" y="1036638"/>
          <p14:tracePt t="186422" x="6881813" y="1036638"/>
          <p14:tracePt t="186438" x="6856413" y="1044575"/>
          <p14:tracePt t="186446" x="6838950" y="1062038"/>
          <p14:tracePt t="186454" x="6831013" y="1062038"/>
          <p14:tracePt t="186462" x="6813550" y="1069975"/>
          <p14:tracePt t="186470" x="6788150" y="1069975"/>
          <p14:tracePt t="186478" x="6780213" y="1069975"/>
          <p14:tracePt t="186486" x="6770688" y="1069975"/>
          <p14:tracePt t="186494" x="6754813" y="1069975"/>
          <p14:tracePt t="186518" x="6745288" y="1069975"/>
          <p14:tracePt t="186534" x="6729413" y="1069975"/>
          <p14:tracePt t="186542" x="6719888" y="1069975"/>
          <p14:tracePt t="186567" x="6719888" y="1062038"/>
          <p14:tracePt t="186574" x="6711950" y="1062038"/>
          <p14:tracePt t="186703" x="6719888" y="1069975"/>
          <p14:tracePt t="186720" x="6719888" y="1079500"/>
          <p14:tracePt t="186726" x="6719888" y="1087438"/>
          <p14:tracePt t="186734" x="6729413" y="1096963"/>
          <p14:tracePt t="186742" x="6745288" y="1104900"/>
          <p14:tracePt t="186752" x="6745288" y="1122363"/>
          <p14:tracePt t="186758" x="6754813" y="1138238"/>
          <p14:tracePt t="186767" x="6754813" y="1147763"/>
          <p14:tracePt t="186774" x="6754813" y="1163638"/>
          <p14:tracePt t="186783" x="6754813" y="1181100"/>
          <p14:tracePt t="186790" x="6754813" y="1189038"/>
          <p14:tracePt t="186806" x="6754813" y="1198563"/>
          <p14:tracePt t="186862" x="6754813" y="1206500"/>
          <p14:tracePt t="186878" x="6745288" y="1206500"/>
          <p14:tracePt t="186886" x="6737350" y="1198563"/>
          <p14:tracePt t="186894" x="6719888" y="1198563"/>
          <p14:tracePt t="186902" x="6704013" y="1189038"/>
          <p14:tracePt t="186910" x="6686550" y="1181100"/>
          <p14:tracePt t="186926" x="6678613" y="1181100"/>
          <p14:tracePt t="186999" x="6678613" y="1173163"/>
          <p14:tracePt t="187015" x="6686550" y="1163638"/>
          <p14:tracePt t="187023" x="6711950" y="1163638"/>
          <p14:tracePt t="187030" x="6737350" y="1155700"/>
          <p14:tracePt t="187038" x="6745288" y="1147763"/>
          <p14:tracePt t="187046" x="6762750" y="1138238"/>
          <p14:tracePt t="187054" x="6770688" y="1138238"/>
          <p14:tracePt t="187062" x="6770688" y="1122363"/>
          <p14:tracePt t="187070" x="6780213" y="1112838"/>
          <p14:tracePt t="187078" x="6805613" y="1096963"/>
          <p14:tracePt t="187086" x="6813550" y="1079500"/>
          <p14:tracePt t="187094" x="6831013" y="1062038"/>
          <p14:tracePt t="187103" x="6856413" y="1036638"/>
          <p14:tracePt t="187110" x="6873875" y="1028700"/>
          <p14:tracePt t="187118" x="6899275" y="1003300"/>
          <p14:tracePt t="187126" x="6915150" y="985838"/>
          <p14:tracePt t="187136" x="6932613" y="960438"/>
          <p14:tracePt t="187142" x="6942138" y="942975"/>
          <p14:tracePt t="187152" x="6958013" y="925513"/>
          <p14:tracePt t="187158" x="6958013" y="909638"/>
          <p14:tracePt t="187169" x="6983413" y="884238"/>
          <p14:tracePt t="187174" x="6983413" y="858838"/>
          <p14:tracePt t="187183" x="6992938" y="841375"/>
          <p14:tracePt t="187190" x="7000875" y="823913"/>
          <p14:tracePt t="187198" x="7000875" y="798513"/>
          <p14:tracePt t="187214" x="7008813" y="781050"/>
          <p14:tracePt t="187230" x="7018338" y="773113"/>
          <p14:tracePt t="187310" x="6992938" y="773113"/>
          <p14:tracePt t="187318" x="6967538" y="798513"/>
          <p14:tracePt t="187327" x="6950075" y="815975"/>
          <p14:tracePt t="187336" x="6924675" y="841375"/>
          <p14:tracePt t="187342" x="6915150" y="858838"/>
          <p14:tracePt t="187353" x="6873875" y="884238"/>
          <p14:tracePt t="187358" x="6864350" y="892175"/>
          <p14:tracePt t="187368" x="6823075" y="935038"/>
          <p14:tracePt t="187374" x="6805613" y="960438"/>
          <p14:tracePt t="187382" x="6788150" y="977900"/>
          <p14:tracePt t="187390" x="6762750" y="1003300"/>
          <p14:tracePt t="187398" x="6745288" y="1054100"/>
          <p14:tracePt t="187406" x="6711950" y="1087438"/>
          <p14:tracePt t="187414" x="6704013" y="1104900"/>
          <p14:tracePt t="187422" x="6678613" y="1147763"/>
          <p14:tracePt t="187430" x="6661150" y="1173163"/>
          <p14:tracePt t="187438" x="6653213" y="1189038"/>
          <p14:tracePt t="187446" x="6635750" y="1206500"/>
          <p14:tracePt t="187454" x="6626225" y="1206500"/>
          <p14:tracePt t="187462" x="6610350" y="1223963"/>
          <p14:tracePt t="187470" x="6610350" y="1241425"/>
          <p14:tracePt t="187478" x="6600825" y="1249363"/>
          <p14:tracePt t="187534" x="6610350" y="1249363"/>
          <p14:tracePt t="187542" x="6618288" y="1249363"/>
          <p14:tracePt t="187551" x="6635750" y="1249363"/>
          <p14:tracePt t="187558" x="6643688" y="1241425"/>
          <p14:tracePt t="187568" x="6653213" y="1231900"/>
          <p14:tracePt t="187574" x="6661150" y="1231900"/>
          <p14:tracePt t="187582" x="6686550" y="1223963"/>
          <p14:tracePt t="187590" x="6694488" y="1216025"/>
          <p14:tracePt t="187598" x="6704013" y="1206500"/>
          <p14:tracePt t="187606" x="6719888" y="1198563"/>
          <p14:tracePt t="187614" x="6754813" y="1173163"/>
          <p14:tracePt t="187622" x="6762750" y="1163638"/>
          <p14:tracePt t="187630" x="6780213" y="1155700"/>
          <p14:tracePt t="187638" x="6797675" y="1138238"/>
          <p14:tracePt t="187646" x="6805613" y="1112838"/>
          <p14:tracePt t="187654" x="6805613" y="1104900"/>
          <p14:tracePt t="187662" x="6823075" y="1069975"/>
          <p14:tracePt t="187670" x="6823075" y="1054100"/>
          <p14:tracePt t="187678" x="6831013" y="1028700"/>
          <p14:tracePt t="187686" x="6838950" y="1019175"/>
          <p14:tracePt t="187694" x="6848475" y="985838"/>
          <p14:tracePt t="187702" x="6856413" y="968375"/>
          <p14:tracePt t="187710" x="6864350" y="952500"/>
          <p14:tracePt t="187718" x="6873875" y="942975"/>
          <p14:tracePt t="187726" x="6881813" y="917575"/>
          <p14:tracePt t="187735" x="6881813" y="909638"/>
          <p14:tracePt t="187742" x="6881813" y="900113"/>
          <p14:tracePt t="187751" x="6889750" y="884238"/>
          <p14:tracePt t="187758" x="6889750" y="874713"/>
          <p14:tracePt t="187790" x="6889750" y="858838"/>
          <p14:tracePt t="187943" x="6889750" y="874713"/>
          <p14:tracePt t="187951" x="6873875" y="900113"/>
          <p14:tracePt t="187958" x="6848475" y="925513"/>
          <p14:tracePt t="187967" x="6805613" y="977900"/>
          <p14:tracePt t="187974" x="6788150" y="985838"/>
          <p14:tracePt t="187982" x="6754813" y="1028700"/>
          <p14:tracePt t="187990" x="6737350" y="1036638"/>
          <p14:tracePt t="187998" x="6711950" y="1062038"/>
          <p14:tracePt t="188006" x="6711950" y="1069975"/>
          <p14:tracePt t="188014" x="6694488" y="1096963"/>
          <p14:tracePt t="188022" x="6686550" y="1104900"/>
          <p14:tracePt t="188030" x="6686550" y="1112838"/>
          <p14:tracePt t="188046" x="6686550" y="1122363"/>
          <p14:tracePt t="188062" x="6678613" y="1130300"/>
          <p14:tracePt t="188142" x="6678613" y="1122363"/>
          <p14:tracePt t="188151" x="6678613" y="1112838"/>
          <p14:tracePt t="188158" x="6678613" y="1104900"/>
          <p14:tracePt t="188183" x="6686550" y="1087438"/>
          <p14:tracePt t="188230" x="6694488" y="1079500"/>
          <p14:tracePt t="188302" x="6704013" y="1079500"/>
          <p14:tracePt t="188407" x="6704013" y="1087438"/>
          <p14:tracePt t="188447" x="6704013" y="1104900"/>
          <p14:tracePt t="188455" x="6719888" y="1112838"/>
          <p14:tracePt t="188470" x="6737350" y="1130300"/>
          <p14:tracePt t="188935" x="6745288" y="1130300"/>
          <p14:tracePt t="188959" x="6745288" y="1122363"/>
          <p14:tracePt t="188967" x="6754813" y="1112838"/>
          <p14:tracePt t="188982" x="6762750" y="1112838"/>
          <p14:tracePt t="189014" x="6762750" y="1104900"/>
          <p14:tracePt t="189030" x="6762750" y="1096963"/>
          <p14:tracePt t="189103" x="6762750" y="1079500"/>
          <p14:tracePt t="189127" x="6762750" y="1069975"/>
          <p14:tracePt t="189143" x="6762750" y="1062038"/>
          <p14:tracePt t="189152" x="6762750" y="1044575"/>
          <p14:tracePt t="189168" x="6762750" y="1036638"/>
          <p14:tracePt t="189190" x="6762750" y="1028700"/>
          <p14:tracePt t="189367" x="6780213" y="1028700"/>
          <p14:tracePt t="190207" x="6770688" y="1028700"/>
          <p14:tracePt t="190215" x="6754813" y="1028700"/>
          <p14:tracePt t="190222" x="6711950" y="1054100"/>
          <p14:tracePt t="190230" x="6704013" y="1054100"/>
          <p14:tracePt t="190238" x="6678613" y="1069975"/>
          <p14:tracePt t="190246" x="6678613" y="1087438"/>
          <p14:tracePt t="190254" x="6678613" y="1122363"/>
          <p14:tracePt t="190262" x="6678613" y="1147763"/>
          <p14:tracePt t="190270" x="6729413" y="1189038"/>
          <p14:tracePt t="190278" x="6838950" y="1231900"/>
          <p14:tracePt t="190286" x="6992938" y="1282700"/>
          <p14:tracePt t="190294" x="7221538" y="1343025"/>
          <p14:tracePt t="190303" x="7416800" y="1385888"/>
          <p14:tracePt t="190310" x="7723188" y="1436688"/>
          <p14:tracePt t="190319" x="7994650" y="1470025"/>
          <p14:tracePt t="190326" x="8334375" y="1520825"/>
          <p14:tracePt t="190335" x="8632825" y="1555750"/>
          <p14:tracePt t="190342" x="8937625" y="1589088"/>
          <p14:tracePt t="190351" x="9193213" y="1589088"/>
          <p14:tracePt t="190358" x="9431338" y="1589088"/>
          <p14:tracePt t="190368" x="9634538" y="1589088"/>
          <p14:tracePt t="190374" x="9753600" y="1589088"/>
          <p14:tracePt t="190383" x="9872663" y="1589088"/>
          <p14:tracePt t="190390" x="9966325" y="1589088"/>
          <p14:tracePt t="190399" x="10017125" y="1589088"/>
          <p14:tracePt t="190406" x="10050463" y="1581150"/>
          <p14:tracePt t="190414" x="10059988" y="1571625"/>
          <p14:tracePt t="190438" x="10067925" y="1571625"/>
          <p14:tracePt t="190454" x="10067925" y="1563688"/>
          <p14:tracePt t="190462" x="10067925" y="1555750"/>
          <p14:tracePt t="190486" x="10067925" y="1538288"/>
          <p14:tracePt t="190494" x="10067925" y="1530350"/>
          <p14:tracePt t="190510" x="10067925" y="1520825"/>
          <p14:tracePt t="190518" x="10067925" y="1495425"/>
          <p14:tracePt t="190526" x="10067925" y="1487488"/>
          <p14:tracePt t="190535" x="10075863" y="1452563"/>
          <p14:tracePt t="190542" x="10075863" y="1444625"/>
          <p14:tracePt t="190552" x="10075863" y="1427163"/>
          <p14:tracePt t="190558" x="10075863" y="1411288"/>
          <p14:tracePt t="190567" x="10042525" y="1368425"/>
          <p14:tracePt t="190574" x="10017125" y="1325563"/>
          <p14:tracePt t="190582" x="9966325" y="1300163"/>
          <p14:tracePt t="190590" x="9923463" y="1274763"/>
          <p14:tracePt t="190599" x="9880600" y="1241425"/>
          <p14:tracePt t="190606" x="9855200" y="1223963"/>
          <p14:tracePt t="190614" x="9796463" y="1189038"/>
          <p14:tracePt t="190622" x="9745663" y="1155700"/>
          <p14:tracePt t="190630" x="9685338" y="1130300"/>
          <p14:tracePt t="190638" x="9609138" y="1096963"/>
          <p14:tracePt t="190646" x="9558338" y="1069975"/>
          <p14:tracePt t="190654" x="9498013" y="1062038"/>
          <p14:tracePt t="190662" x="9421813" y="1044575"/>
          <p14:tracePt t="190670" x="9405938" y="1036638"/>
          <p14:tracePt t="190678" x="9380538" y="1036638"/>
          <p14:tracePt t="190686" x="9371013" y="1036638"/>
          <p14:tracePt t="190702" x="9353550" y="1028700"/>
          <p14:tracePt t="190710" x="9345613" y="1028700"/>
          <p14:tracePt t="190751" x="9337675" y="1028700"/>
          <p14:tracePt t="190758" x="9312275" y="1028700"/>
          <p14:tracePt t="190767" x="9302750" y="1028700"/>
          <p14:tracePt t="190774" x="9269413" y="1028700"/>
          <p14:tracePt t="190783" x="9261475" y="1019175"/>
          <p14:tracePt t="190790" x="9244013" y="1019175"/>
          <p14:tracePt t="190798" x="9209088" y="1003300"/>
          <p14:tracePt t="190806" x="9193213" y="1003300"/>
          <p14:tracePt t="190814" x="9175750" y="985838"/>
          <p14:tracePt t="190822" x="9158288" y="977900"/>
          <p14:tracePt t="190830" x="9142413" y="960438"/>
          <p14:tracePt t="190838" x="9132888" y="952500"/>
          <p14:tracePt t="190846" x="9117013" y="952500"/>
          <p14:tracePt t="190854" x="9107488" y="942975"/>
          <p14:tracePt t="190862" x="9099550" y="925513"/>
          <p14:tracePt t="190870" x="9082088" y="917575"/>
          <p14:tracePt t="190878" x="9056688" y="909638"/>
          <p14:tracePt t="190886" x="9023350" y="909638"/>
          <p14:tracePt t="190894" x="8980488" y="892175"/>
          <p14:tracePt t="190903" x="8937625" y="884238"/>
          <p14:tracePt t="190910" x="8912225" y="884238"/>
          <p14:tracePt t="190918" x="8878888" y="874713"/>
          <p14:tracePt t="190935" x="8836025" y="874713"/>
          <p14:tracePt t="190942" x="8818563" y="866775"/>
          <p14:tracePt t="191151" x="8828088" y="866775"/>
          <p14:tracePt t="191159" x="8836025" y="866775"/>
          <p14:tracePt t="191167" x="8843963" y="866775"/>
          <p14:tracePt t="191182" x="8853488" y="884238"/>
          <p14:tracePt t="191190" x="8861425" y="884238"/>
          <p14:tracePt t="191206" x="8869363" y="892175"/>
          <p14:tracePt t="191214" x="8878888" y="892175"/>
          <p14:tracePt t="191222" x="8886825" y="900113"/>
          <p14:tracePt t="191230" x="8894763" y="900113"/>
          <p14:tracePt t="191238" x="8904288" y="917575"/>
          <p14:tracePt t="191246" x="8912225" y="917575"/>
          <p14:tracePt t="191254" x="8937625" y="925513"/>
          <p14:tracePt t="191262" x="8947150" y="935038"/>
          <p14:tracePt t="191270" x="8963025" y="935038"/>
          <p14:tracePt t="191278" x="8988425" y="952500"/>
          <p14:tracePt t="191286" x="8997950" y="960438"/>
          <p14:tracePt t="191294" x="9013825" y="960438"/>
          <p14:tracePt t="191302" x="9031288" y="968375"/>
          <p14:tracePt t="191318" x="9048750" y="985838"/>
          <p14:tracePt t="191326" x="9056688" y="993775"/>
          <p14:tracePt t="191335" x="9064625" y="993775"/>
          <p14:tracePt t="191342" x="9074150" y="1003300"/>
          <p14:tracePt t="191358" x="9074150" y="1019175"/>
          <p14:tracePt t="191367" x="9082088" y="1019175"/>
          <p14:tracePt t="191374" x="9082088" y="1028700"/>
          <p14:tracePt t="191382" x="9082088" y="1054100"/>
          <p14:tracePt t="191390" x="9082088" y="1062038"/>
          <p14:tracePt t="191398" x="9091613" y="1079500"/>
          <p14:tracePt t="191406" x="9091613" y="1104900"/>
          <p14:tracePt t="191414" x="9099550" y="1130300"/>
          <p14:tracePt t="191422" x="9107488" y="1163638"/>
          <p14:tracePt t="191430" x="9107488" y="1181100"/>
          <p14:tracePt t="191438" x="9124950" y="1216025"/>
          <p14:tracePt t="191446" x="9124950" y="1223963"/>
          <p14:tracePt t="191454" x="9142413" y="1257300"/>
          <p14:tracePt t="191462" x="9158288" y="1282700"/>
          <p14:tracePt t="191470" x="9167813" y="1292225"/>
          <p14:tracePt t="191478" x="9175750" y="1292225"/>
          <p14:tracePt t="191486" x="9175750" y="1308100"/>
          <p14:tracePt t="191495" x="9175750" y="1325563"/>
          <p14:tracePt t="191502" x="9183688" y="1325563"/>
          <p14:tracePt t="191521" x="9193213" y="1333500"/>
          <p14:tracePt t="191537" x="9201150" y="1343025"/>
          <p14:tracePt t="191551" x="9209088" y="1360488"/>
          <p14:tracePt t="191568" x="9218613" y="1360488"/>
          <p14:tracePt t="191582" x="9226550" y="1368425"/>
          <p14:tracePt t="191590" x="9226550" y="1385888"/>
          <p14:tracePt t="191599" x="9236075" y="1385888"/>
          <p14:tracePt t="191606" x="9244013" y="1393825"/>
          <p14:tracePt t="191614" x="9251950" y="1401763"/>
          <p14:tracePt t="191622" x="9261475" y="1411288"/>
          <p14:tracePt t="191630" x="9277350" y="1419225"/>
          <p14:tracePt t="191638" x="9286875" y="1427163"/>
          <p14:tracePt t="191646" x="9294813" y="1436688"/>
          <p14:tracePt t="191654" x="9312275" y="1444625"/>
          <p14:tracePt t="191670" x="9320213" y="1452563"/>
          <p14:tracePt t="191678" x="9353550" y="1462088"/>
          <p14:tracePt t="191694" x="9380538" y="1470025"/>
          <p14:tracePt t="191702" x="9388475" y="1470025"/>
          <p14:tracePt t="191710" x="9405938" y="1487488"/>
          <p14:tracePt t="191719" x="9421813" y="1487488"/>
          <p14:tracePt t="191726" x="9447213" y="1495425"/>
          <p14:tracePt t="191735" x="9472613" y="1504950"/>
          <p14:tracePt t="191742" x="9498013" y="1512888"/>
          <p14:tracePt t="191751" x="9507538" y="1520825"/>
          <p14:tracePt t="191758" x="9532938" y="1520825"/>
          <p14:tracePt t="191768" x="9550400" y="1530350"/>
          <p14:tracePt t="191774" x="9566275" y="1530350"/>
          <p14:tracePt t="191782" x="9575800" y="1538288"/>
          <p14:tracePt t="191790" x="9591675" y="1555750"/>
          <p14:tracePt t="191798" x="9609138" y="1563688"/>
          <p14:tracePt t="191814" x="9617075" y="1571625"/>
          <p14:tracePt t="191822" x="9642475" y="1581150"/>
          <p14:tracePt t="191830" x="9659938" y="1597025"/>
          <p14:tracePt t="191838" x="9667875" y="1597025"/>
          <p14:tracePt t="191854" x="9677400" y="1597025"/>
          <p14:tracePt t="191862" x="9685338" y="1606550"/>
          <p14:tracePt t="191870" x="9694863" y="1606550"/>
          <p14:tracePt t="192047" x="9694863" y="1597025"/>
          <p14:tracePt t="192055" x="9677400" y="1589088"/>
          <p14:tracePt t="192063" x="9634538" y="1581150"/>
          <p14:tracePt t="192071" x="9583738" y="1555750"/>
          <p14:tracePt t="192078" x="9550400" y="1546225"/>
          <p14:tracePt t="192086" x="9490075" y="1530350"/>
          <p14:tracePt t="192094" x="9439275" y="1504950"/>
          <p14:tracePt t="192102" x="9413875" y="1495425"/>
          <p14:tracePt t="192110" x="9371013" y="1462088"/>
          <p14:tracePt t="192118" x="9345613" y="1452563"/>
          <p14:tracePt t="192126" x="9312275" y="1444625"/>
          <p14:tracePt t="192135" x="9277350" y="1411288"/>
          <p14:tracePt t="192142" x="9261475" y="1411288"/>
          <p14:tracePt t="192152" x="9236075" y="1393825"/>
          <p14:tracePt t="192158" x="9226550" y="1376363"/>
          <p14:tracePt t="192168" x="9209088" y="1368425"/>
          <p14:tracePt t="192175" x="9193213" y="1350963"/>
          <p14:tracePt t="192184" x="9167813" y="1333500"/>
          <p14:tracePt t="192191" x="9158288" y="1325563"/>
          <p14:tracePt t="192200" x="9117013" y="1292225"/>
          <p14:tracePt t="192206" x="9099550" y="1282700"/>
          <p14:tracePt t="192214" x="9064625" y="1266825"/>
          <p14:tracePt t="192222" x="9039225" y="1257300"/>
          <p14:tracePt t="192230" x="9023350" y="1241425"/>
          <p14:tracePt t="192238" x="8988425" y="1223963"/>
          <p14:tracePt t="192246" x="8980488" y="1216025"/>
          <p14:tracePt t="192254" x="8963025" y="1206500"/>
          <p14:tracePt t="192262" x="8955088" y="1198563"/>
          <p14:tracePt t="192270" x="8947150" y="1189038"/>
          <p14:tracePt t="192278" x="8947150" y="1181100"/>
          <p14:tracePt t="192294" x="8937625" y="1155700"/>
          <p14:tracePt t="192302" x="8929688" y="1147763"/>
          <p14:tracePt t="192318" x="8921750" y="1138238"/>
          <p14:tracePt t="192326" x="8921750" y="1130300"/>
          <p14:tracePt t="192334" x="8921750" y="1122363"/>
          <p14:tracePt t="192342" x="8921750" y="1112838"/>
          <p14:tracePt t="192471" x="8929688" y="1112838"/>
          <p14:tracePt t="192479" x="8947150" y="1122363"/>
          <p14:tracePt t="192487" x="8955088" y="1130300"/>
          <p14:tracePt t="192495" x="8980488" y="1155700"/>
          <p14:tracePt t="192503" x="9005888" y="1173163"/>
          <p14:tracePt t="192510" x="9031288" y="1198563"/>
          <p14:tracePt t="192518" x="9056688" y="1216025"/>
          <p14:tracePt t="192526" x="9091613" y="1241425"/>
          <p14:tracePt t="192535" x="9117013" y="1266825"/>
          <p14:tracePt t="192542" x="9150350" y="1300163"/>
          <p14:tracePt t="192551" x="9183688" y="1317625"/>
          <p14:tracePt t="192558" x="9226550" y="1350963"/>
          <p14:tracePt t="192568" x="9261475" y="1368425"/>
          <p14:tracePt t="192574" x="9286875" y="1393825"/>
          <p14:tracePt t="192582" x="9312275" y="1401763"/>
          <p14:tracePt t="192590" x="9320213" y="1419225"/>
          <p14:tracePt t="192598" x="9337675" y="1427163"/>
          <p14:tracePt t="192606" x="9353550" y="1436688"/>
          <p14:tracePt t="192614" x="9371013" y="1452563"/>
          <p14:tracePt t="192630" x="9380538" y="1462088"/>
          <p14:tracePt t="192654" x="9388475" y="1462088"/>
          <p14:tracePt t="192670" x="9405938" y="1470025"/>
          <p14:tracePt t="192678" x="9413875" y="1487488"/>
          <p14:tracePt t="192686" x="9421813" y="1495425"/>
          <p14:tracePt t="192694" x="9447213" y="1495425"/>
          <p14:tracePt t="192702" x="9498013" y="1530350"/>
          <p14:tracePt t="192710" x="9523413" y="1538288"/>
          <p14:tracePt t="192718" x="9550400" y="1546225"/>
          <p14:tracePt t="192726" x="9583738" y="1555750"/>
          <p14:tracePt t="192735" x="9601200" y="1555750"/>
          <p14:tracePt t="192742" x="9617075" y="1555750"/>
          <p14:tracePt t="192758" x="9634538" y="1555750"/>
          <p14:tracePt t="192887" x="9642475" y="1555750"/>
          <p14:tracePt t="192895" x="9642475" y="1546225"/>
          <p14:tracePt t="192903" x="9652000" y="1538288"/>
          <p14:tracePt t="192910" x="9685338" y="1538288"/>
          <p14:tracePt t="192919" x="9753600" y="1530350"/>
          <p14:tracePt t="192926" x="9812338" y="1530350"/>
          <p14:tracePt t="192935" x="9880600" y="1512888"/>
          <p14:tracePt t="192942" x="9999663" y="1495425"/>
          <p14:tracePt t="192952" x="10110788" y="1470025"/>
          <p14:tracePt t="192958" x="10229850" y="1436688"/>
          <p14:tracePt t="192967" x="10339388" y="1419225"/>
          <p14:tracePt t="192974" x="10467975" y="1411288"/>
          <p14:tracePt t="192982" x="10585450" y="1376363"/>
          <p14:tracePt t="192990" x="10704513" y="1350963"/>
          <p14:tracePt t="192998" x="10798175" y="1343025"/>
          <p14:tracePt t="193006" x="10848975" y="1343025"/>
          <p14:tracePt t="193014" x="10909300" y="1308100"/>
          <p14:tracePt t="193022" x="10942638" y="1300163"/>
          <p14:tracePt t="193030" x="10977563" y="1292225"/>
          <p14:tracePt t="193054" x="10985500" y="1282700"/>
          <p14:tracePt t="193086" x="10985500" y="1274763"/>
          <p14:tracePt t="193102" x="10985500" y="1266825"/>
          <p14:tracePt t="193118" x="10985500" y="1257300"/>
          <p14:tracePt t="193134" x="10985500" y="1249363"/>
          <p14:tracePt t="193174" x="10985500" y="1241425"/>
          <p14:tracePt t="193182" x="10985500" y="1223963"/>
          <p14:tracePt t="193190" x="10993438" y="1223963"/>
          <p14:tracePt t="193198" x="11010900" y="1216025"/>
          <p14:tracePt t="193206" x="11053763" y="1216025"/>
          <p14:tracePt t="193214" x="11104563" y="1206500"/>
          <p14:tracePt t="193222" x="11147425" y="1198563"/>
          <p14:tracePt t="193230" x="11198225" y="1189038"/>
          <p14:tracePt t="193238" x="11231563" y="1163638"/>
          <p14:tracePt t="193254" x="11249025" y="1147763"/>
          <p14:tracePt t="193262" x="11266488" y="1130300"/>
          <p14:tracePt t="193270" x="11274425" y="1130300"/>
          <p14:tracePt t="193278" x="11274425" y="1122363"/>
          <p14:tracePt t="193286" x="11274425" y="1112838"/>
          <p14:tracePt t="193302" x="11274425" y="1104900"/>
          <p14:tracePt t="193318" x="11274425" y="1096963"/>
          <p14:tracePt t="193382" x="11274425" y="1087438"/>
          <p14:tracePt t="193390" x="11266488" y="1087438"/>
          <p14:tracePt t="193398" x="11256963" y="1087438"/>
          <p14:tracePt t="193406" x="11249025" y="1104900"/>
          <p14:tracePt t="193414" x="11231563" y="1104900"/>
          <p14:tracePt t="193422" x="11206163" y="1112838"/>
          <p14:tracePt t="193430" x="11188700" y="1122363"/>
          <p14:tracePt t="193438" x="11155363" y="1147763"/>
          <p14:tracePt t="193454" x="11129963" y="1155700"/>
          <p14:tracePt t="193462" x="11112500" y="1163638"/>
          <p14:tracePt t="193470" x="11079163" y="1189038"/>
          <p14:tracePt t="193478" x="11036300" y="1206500"/>
          <p14:tracePt t="193486" x="11010900" y="1231900"/>
          <p14:tracePt t="193494" x="10985500" y="1241425"/>
          <p14:tracePt t="193502" x="10952163" y="1266825"/>
          <p14:tracePt t="193510" x="10901363" y="1300163"/>
          <p14:tracePt t="193518" x="10874375" y="1325563"/>
          <p14:tracePt t="193526" x="10848975" y="1343025"/>
          <p14:tracePt t="193535" x="10815638" y="1368425"/>
          <p14:tracePt t="193542" x="10782300" y="1385888"/>
          <p14:tracePt t="193551" x="10756900" y="1411288"/>
          <p14:tracePt t="193558" x="10721975" y="1419225"/>
          <p14:tracePt t="193567" x="10704513" y="1419225"/>
          <p14:tracePt t="193574" x="10679113" y="1436688"/>
          <p14:tracePt t="193582" x="10663238" y="1436688"/>
          <p14:tracePt t="193590" x="10663238" y="1444625"/>
          <p14:tracePt t="193646" x="10653713" y="1444625"/>
          <p14:tracePt t="193654" x="10645775" y="1452563"/>
          <p14:tracePt t="193662" x="10637838" y="1452563"/>
          <p14:tracePt t="193670" x="10628313" y="1452563"/>
          <p14:tracePt t="193686" x="10620375" y="1452563"/>
          <p14:tracePt t="193830" x="10628313" y="1452563"/>
          <p14:tracePt t="193870" x="10637838" y="1462088"/>
          <p14:tracePt t="193878" x="10637838" y="1477963"/>
          <p14:tracePt t="193886" x="10653713" y="1520825"/>
          <p14:tracePt t="193894" x="10653713" y="1546225"/>
          <p14:tracePt t="193902" x="10653713" y="1589088"/>
          <p14:tracePt t="193910" x="10653713" y="1639888"/>
          <p14:tracePt t="193920" x="10653713" y="1716088"/>
          <p14:tracePt t="193926" x="10653713" y="1809750"/>
          <p14:tracePt t="193935" x="10653713" y="1938338"/>
          <p14:tracePt t="193942" x="10653713" y="2098675"/>
          <p14:tracePt t="193952" x="10653713" y="2268538"/>
          <p14:tracePt t="193958" x="10653713" y="2498725"/>
          <p14:tracePt t="193968" x="10653713" y="2701925"/>
          <p14:tracePt t="193974" x="10653713" y="2906713"/>
          <p14:tracePt t="193982" x="10653713" y="3084513"/>
          <p14:tracePt t="193990" x="10653713" y="3238500"/>
          <p14:tracePt t="193998" x="10653713" y="3373438"/>
          <p14:tracePt t="194006" x="10653713" y="3502025"/>
          <p14:tracePt t="194014" x="10653713" y="3603625"/>
          <p14:tracePt t="194022" x="10653713" y="3679825"/>
          <p14:tracePt t="194030" x="10645775" y="3748088"/>
          <p14:tracePt t="194038" x="10645775" y="3790950"/>
          <p14:tracePt t="194046" x="10637838" y="3824288"/>
          <p14:tracePt t="194054" x="10637838" y="3867150"/>
          <p14:tracePt t="194062" x="10637838" y="3900488"/>
          <p14:tracePt t="194070" x="10620375" y="3935413"/>
          <p14:tracePt t="194078" x="10612438" y="3968750"/>
          <p14:tracePt t="194086" x="10612438" y="3994150"/>
          <p14:tracePt t="194094" x="10612438" y="4019550"/>
          <p14:tracePt t="194102" x="10602913" y="4052888"/>
          <p14:tracePt t="194110" x="10602913" y="4095750"/>
          <p14:tracePt t="194118" x="10594975" y="4130675"/>
          <p14:tracePt t="194126" x="10585450" y="4189413"/>
          <p14:tracePt t="194134" x="10560050" y="4240213"/>
          <p14:tracePt t="194142" x="10552113" y="4300538"/>
          <p14:tracePt t="194151" x="10526713" y="4359275"/>
          <p14:tracePt t="194158" x="10509250" y="4410075"/>
          <p14:tracePt t="194168" x="10501313" y="4478338"/>
          <p14:tracePt t="194174" x="10493375" y="4529138"/>
          <p14:tracePt t="194183" x="10475913" y="4572000"/>
          <p14:tracePt t="194190" x="10475913" y="4614863"/>
          <p14:tracePt t="194198" x="10467975" y="4640263"/>
          <p14:tracePt t="194206" x="10467975" y="4673600"/>
          <p14:tracePt t="194214" x="10467975" y="4708525"/>
          <p14:tracePt t="194222" x="10467975" y="4716463"/>
          <p14:tracePt t="194230" x="10467975" y="4733925"/>
          <p14:tracePt t="194246" x="10467975" y="4741863"/>
          <p14:tracePt t="194262" x="10475913" y="4741863"/>
          <p14:tracePt t="194270" x="10493375" y="4741863"/>
          <p14:tracePt t="194278" x="10501313" y="4741863"/>
          <p14:tracePt t="194286" x="10501313" y="4733925"/>
          <p14:tracePt t="194294" x="10509250" y="4724400"/>
          <p14:tracePt t="194302" x="10518775" y="4724400"/>
          <p14:tracePt t="194310" x="10526713" y="4708525"/>
          <p14:tracePt t="194318" x="10544175" y="4691063"/>
          <p14:tracePt t="194326" x="10577513" y="4683125"/>
          <p14:tracePt t="194335" x="10602913" y="4673600"/>
          <p14:tracePt t="194342" x="10645775" y="4665663"/>
          <p14:tracePt t="194353" x="10679113" y="4657725"/>
          <p14:tracePt t="194358" x="10721975" y="4630738"/>
          <p14:tracePt t="194367" x="10782300" y="4622800"/>
          <p14:tracePt t="194374" x="10815638" y="4614863"/>
          <p14:tracePt t="194384" x="10866438" y="4597400"/>
          <p14:tracePt t="194390" x="10901363" y="4579938"/>
          <p14:tracePt t="194400" x="10934700" y="4572000"/>
          <p14:tracePt t="194407" x="10968038" y="4546600"/>
          <p14:tracePt t="194414" x="10977563" y="4538663"/>
          <p14:tracePt t="194422" x="10985500" y="4529138"/>
          <p14:tracePt t="194447" x="10993438" y="4521200"/>
          <p14:tracePt t="194456" x="11010900" y="4521200"/>
          <p14:tracePt t="194472" x="11010900" y="4513263"/>
          <p14:tracePt t="194478" x="11010900" y="4503738"/>
          <p14:tracePt t="194486" x="11018838" y="4495800"/>
          <p14:tracePt t="194494" x="11036300" y="4478338"/>
          <p14:tracePt t="194510" x="11044238" y="4460875"/>
          <p14:tracePt t="194519" x="11053763" y="4435475"/>
          <p14:tracePt t="194536" x="11053763" y="4410075"/>
          <p14:tracePt t="194542" x="11053763" y="4402138"/>
          <p14:tracePt t="194551" x="11061700" y="4376738"/>
          <p14:tracePt t="194558" x="11061700" y="4359275"/>
          <p14:tracePt t="194574" x="11061700" y="4333875"/>
          <p14:tracePt t="194583" x="11061700" y="4325938"/>
          <p14:tracePt t="194590" x="11061700" y="4300538"/>
          <p14:tracePt t="194599" x="11061700" y="4291013"/>
          <p14:tracePt t="194606" x="11061700" y="4275138"/>
          <p14:tracePt t="194614" x="11061700" y="4265613"/>
          <p14:tracePt t="194622" x="11061700" y="4257675"/>
          <p14:tracePt t="194695" x="11053763" y="4249738"/>
          <p14:tracePt t="194710" x="11044238" y="4257675"/>
          <p14:tracePt t="194727" x="11044238" y="4265613"/>
          <p14:tracePt t="194736" x="11036300" y="4275138"/>
          <p14:tracePt t="194742" x="11036300" y="4291013"/>
          <p14:tracePt t="194752" x="11028363" y="4300538"/>
          <p14:tracePt t="194758" x="11018838" y="4316413"/>
          <p14:tracePt t="194768" x="11010900" y="4333875"/>
          <p14:tracePt t="194774" x="11002963" y="4368800"/>
          <p14:tracePt t="194782" x="10993438" y="4376738"/>
          <p14:tracePt t="194790" x="10985500" y="4394200"/>
          <p14:tracePt t="194799" x="10977563" y="4419600"/>
          <p14:tracePt t="194806" x="10960100" y="4445000"/>
          <p14:tracePt t="194814" x="10942638" y="4452938"/>
          <p14:tracePt t="194822" x="10934700" y="4470400"/>
          <p14:tracePt t="194830" x="10926763" y="4486275"/>
          <p14:tracePt t="194952" x="10917238" y="4495800"/>
          <p14:tracePt t="195070" x="10909300" y="4495800"/>
          <p14:tracePt t="195086" x="10901363" y="4495800"/>
          <p14:tracePt t="195102" x="10883900" y="4486275"/>
          <p14:tracePt t="195110" x="10874375" y="4478338"/>
          <p14:tracePt t="195126" x="10866438" y="4470400"/>
          <p14:tracePt t="195142" x="10848975" y="4470400"/>
          <p14:tracePt t="195158" x="10841038" y="4470400"/>
          <p14:tracePt t="195206" x="10833100" y="4470400"/>
          <p14:tracePt t="195222" x="10807700" y="4478338"/>
          <p14:tracePt t="195246" x="10798175" y="4478338"/>
          <p14:tracePt t="195254" x="10790238" y="4486275"/>
          <p14:tracePt t="195262" x="10782300" y="4486275"/>
          <p14:tracePt t="195294" x="10772775" y="4486275"/>
          <p14:tracePt t="195302" x="10764838" y="4495800"/>
          <p14:tracePt t="195335" x="10756900" y="4495800"/>
          <p14:tracePt t="195351" x="10747375" y="4495800"/>
          <p14:tracePt t="195367" x="10739438" y="4495800"/>
          <p14:tracePt t="195390" x="10721975" y="4495800"/>
          <p14:tracePt t="195399" x="10714038" y="4495800"/>
          <p14:tracePt t="195422" x="10704513" y="4495800"/>
          <p14:tracePt t="195446" x="10688638" y="4486275"/>
          <p14:tracePt t="195470" x="10679113" y="4478338"/>
          <p14:tracePt t="195478" x="10671175" y="4470400"/>
          <p14:tracePt t="195494" x="10663238" y="4452938"/>
          <p14:tracePt t="195503" x="10663238" y="4445000"/>
          <p14:tracePt t="195510" x="10653713" y="4435475"/>
          <p14:tracePt t="195518" x="10645775" y="4435475"/>
          <p14:tracePt t="195526" x="10645775" y="4427538"/>
          <p14:tracePt t="195535" x="10637838" y="4410075"/>
          <p14:tracePt t="195567" x="10628313" y="4402138"/>
          <p14:tracePt t="195574" x="10620375" y="4394200"/>
          <p14:tracePt t="195582" x="10620375" y="4384675"/>
          <p14:tracePt t="195598" x="10612438" y="4376738"/>
          <p14:tracePt t="195606" x="10602913" y="4359275"/>
          <p14:tracePt t="195622" x="10594975" y="4351338"/>
          <p14:tracePt t="195630" x="10594975" y="4341813"/>
          <p14:tracePt t="195638" x="10585450" y="4341813"/>
          <p14:tracePt t="195646" x="10585450" y="4333875"/>
          <p14:tracePt t="195654" x="10585450" y="4325938"/>
          <p14:tracePt t="195662" x="10585450" y="4316413"/>
          <p14:tracePt t="195678" x="10585450" y="4291013"/>
          <p14:tracePt t="195686" x="10577513" y="4283075"/>
          <p14:tracePt t="195710" x="10577513" y="4265613"/>
          <p14:tracePt t="195718" x="10569575" y="4249738"/>
          <p14:tracePt t="195751" x="10569575" y="4232275"/>
          <p14:tracePt t="195758" x="10569575" y="4224338"/>
          <p14:tracePt t="195774" x="10569575" y="4214813"/>
          <p14:tracePt t="195782" x="10569575" y="4197350"/>
          <p14:tracePt t="195790" x="10569575" y="4189413"/>
          <p14:tracePt t="195798" x="10560050" y="4171950"/>
          <p14:tracePt t="195806" x="10560050" y="4164013"/>
          <p14:tracePt t="195814" x="10560050" y="4146550"/>
          <p14:tracePt t="195822" x="10552113" y="4130675"/>
          <p14:tracePt t="195830" x="10552113" y="4121150"/>
          <p14:tracePt t="195838" x="10552113" y="4113213"/>
          <p14:tracePt t="195846" x="10552113" y="4095750"/>
          <p14:tracePt t="195854" x="10544175" y="4079875"/>
          <p14:tracePt t="195862" x="10544175" y="4062413"/>
          <p14:tracePt t="195870" x="10544175" y="4052888"/>
          <p14:tracePt t="195878" x="10544175" y="4027488"/>
          <p14:tracePt t="195886" x="10544175" y="4019550"/>
          <p14:tracePt t="195894" x="10534650" y="4011613"/>
          <p14:tracePt t="195902" x="10534650" y="3986213"/>
          <p14:tracePt t="195910" x="10534650" y="3968750"/>
          <p14:tracePt t="195919" x="10534650" y="3960813"/>
          <p14:tracePt t="195926" x="10534650" y="3943350"/>
          <p14:tracePt t="195942" x="10534650" y="3917950"/>
          <p14:tracePt t="195958" x="10534650" y="3908425"/>
          <p14:tracePt t="195974" x="10518775" y="3892550"/>
          <p14:tracePt t="195990" x="10518775" y="3875088"/>
          <p14:tracePt t="196006" x="10518775" y="3849688"/>
          <p14:tracePt t="196022" x="10518775" y="3841750"/>
          <p14:tracePt t="196030" x="10518775" y="3824288"/>
          <p14:tracePt t="196038" x="10518775" y="3816350"/>
          <p14:tracePt t="196046" x="10518775" y="3798888"/>
          <p14:tracePt t="196054" x="10509250" y="3790950"/>
          <p14:tracePt t="196062" x="10509250" y="3781425"/>
          <p14:tracePt t="196070" x="10509250" y="3773488"/>
          <p14:tracePt t="196078" x="10509250" y="3756025"/>
          <p14:tracePt t="196086" x="10501313" y="3738563"/>
          <p14:tracePt t="196094" x="10501313" y="3722688"/>
          <p14:tracePt t="196110" x="10501313" y="3713163"/>
          <p14:tracePt t="196118" x="10483850" y="3697288"/>
          <p14:tracePt t="196126" x="10483850" y="3679825"/>
          <p14:tracePt t="196142" x="10483850" y="3654425"/>
          <p14:tracePt t="196152" x="10483850" y="3646488"/>
          <p14:tracePt t="196158" x="10475913" y="3619500"/>
          <p14:tracePt t="196168" x="10467975" y="3603625"/>
          <p14:tracePt t="196174" x="10450513" y="3594100"/>
          <p14:tracePt t="196182" x="10450513" y="3578225"/>
          <p14:tracePt t="196190" x="10433050" y="3552825"/>
          <p14:tracePt t="196198" x="10433050" y="3543300"/>
          <p14:tracePt t="196206" x="10425113" y="3535363"/>
          <p14:tracePt t="196214" x="10425113" y="3517900"/>
          <p14:tracePt t="196222" x="10415588" y="3502025"/>
          <p14:tracePt t="196230" x="10407650" y="3492500"/>
          <p14:tracePt t="196238" x="10399713" y="3475038"/>
          <p14:tracePt t="196246" x="10399713" y="3467100"/>
          <p14:tracePt t="196254" x="10390188" y="3467100"/>
          <p14:tracePt t="196262" x="10382250" y="3441700"/>
          <p14:tracePt t="196270" x="10374313" y="3424238"/>
          <p14:tracePt t="196278" x="10364788" y="3408363"/>
          <p14:tracePt t="196286" x="10356850" y="3390900"/>
          <p14:tracePt t="196294" x="10356850" y="3355975"/>
          <p14:tracePt t="196302" x="10339388" y="3330575"/>
          <p14:tracePt t="196310" x="10331450" y="3305175"/>
          <p14:tracePt t="196318" x="10323513" y="3279775"/>
          <p14:tracePt t="196326" x="10313988" y="3246438"/>
          <p14:tracePt t="196335" x="10313988" y="3211513"/>
          <p14:tracePt t="196342" x="10298113" y="3178175"/>
          <p14:tracePt t="196352" x="10298113" y="3152775"/>
          <p14:tracePt t="196358" x="10298113" y="3127375"/>
          <p14:tracePt t="196368" x="10298113" y="3084513"/>
          <p14:tracePt t="196374" x="10298113" y="3059113"/>
          <p14:tracePt t="196382" x="10298113" y="3041650"/>
          <p14:tracePt t="196390" x="10298113" y="3000375"/>
          <p14:tracePt t="196398" x="10298113" y="2982913"/>
          <p14:tracePt t="196406" x="10298113" y="2949575"/>
          <p14:tracePt t="196414" x="10298113" y="2922588"/>
          <p14:tracePt t="196422" x="10298113" y="2906713"/>
          <p14:tracePt t="196430" x="10298113" y="2871788"/>
          <p14:tracePt t="196438" x="10298113" y="2855913"/>
          <p14:tracePt t="196446" x="10298113" y="2838450"/>
          <p14:tracePt t="196454" x="10298113" y="2813050"/>
          <p14:tracePt t="196462" x="10306050" y="2795588"/>
          <p14:tracePt t="196470" x="10313988" y="2795588"/>
          <p14:tracePt t="196478" x="10323513" y="2770188"/>
          <p14:tracePt t="196486" x="10331450" y="2762250"/>
          <p14:tracePt t="196494" x="10356850" y="2752725"/>
          <p14:tracePt t="196502" x="10374313" y="2736850"/>
          <p14:tracePt t="196510" x="10382250" y="2727325"/>
          <p14:tracePt t="196518" x="10399713" y="2711450"/>
          <p14:tracePt t="196526" x="10425113" y="2701925"/>
          <p14:tracePt t="196535" x="10442575" y="2693988"/>
          <p14:tracePt t="196631" x="10442575" y="2711450"/>
          <p14:tracePt t="196639" x="10442575" y="2736850"/>
          <p14:tracePt t="196647" x="10433050" y="2762250"/>
          <p14:tracePt t="196655" x="10407650" y="2787650"/>
          <p14:tracePt t="196662" x="10390188" y="2813050"/>
          <p14:tracePt t="196670" x="10364788" y="2846388"/>
          <p14:tracePt t="196678" x="10348913" y="2863850"/>
          <p14:tracePt t="196686" x="10331450" y="2897188"/>
          <p14:tracePt t="196694" x="10313988" y="2922588"/>
          <p14:tracePt t="196702" x="10298113" y="2940050"/>
          <p14:tracePt t="196710" x="10280650" y="2965450"/>
          <p14:tracePt t="196718" x="10263188" y="2982913"/>
          <p14:tracePt t="196726" x="10237788" y="3008313"/>
          <p14:tracePt t="196735" x="10229850" y="3041650"/>
          <p14:tracePt t="196742" x="10212388" y="3076575"/>
          <p14:tracePt t="196751" x="10179050" y="3119438"/>
          <p14:tracePt t="196758" x="10153650" y="3178175"/>
          <p14:tracePt t="196768" x="10126663" y="3238500"/>
          <p14:tracePt t="196774" x="10101263" y="3297238"/>
          <p14:tracePt t="196782" x="10075863" y="3373438"/>
          <p14:tracePt t="196790" x="10034588" y="3449638"/>
          <p14:tracePt t="196798" x="10025063" y="3527425"/>
          <p14:tracePt t="196806" x="9991725" y="3586163"/>
          <p14:tracePt t="196814" x="9974263" y="3636963"/>
          <p14:tracePt t="196822" x="9948863" y="3697288"/>
          <p14:tracePt t="196830" x="9931400" y="3756025"/>
          <p14:tracePt t="196838" x="9923463" y="3781425"/>
          <p14:tracePt t="196846" x="9923463" y="3824288"/>
          <p14:tracePt t="196854" x="9923463" y="3857625"/>
          <p14:tracePt t="196862" x="9915525" y="3892550"/>
          <p14:tracePt t="196870" x="9906000" y="3935413"/>
          <p14:tracePt t="196878" x="9898063" y="3968750"/>
          <p14:tracePt t="196886" x="9880600" y="3994150"/>
          <p14:tracePt t="196894" x="9872663" y="4037013"/>
          <p14:tracePt t="196902" x="9855200" y="4087813"/>
          <p14:tracePt t="196910" x="9847263" y="4105275"/>
          <p14:tracePt t="196919" x="9829800" y="4156075"/>
          <p14:tracePt t="196926" x="9821863" y="4171950"/>
          <p14:tracePt t="196935" x="9812338" y="4206875"/>
          <p14:tracePt t="196942" x="9804400" y="4240213"/>
          <p14:tracePt t="196952" x="9796463" y="4265613"/>
          <p14:tracePt t="196958" x="9796463" y="4291013"/>
          <p14:tracePt t="196968" x="9786938" y="4316413"/>
          <p14:tracePt t="196974" x="9786938" y="4351338"/>
          <p14:tracePt t="196982" x="9771063" y="4376738"/>
          <p14:tracePt t="196990" x="9771063" y="4384675"/>
          <p14:tracePt t="196998" x="9771063" y="4402138"/>
          <p14:tracePt t="197006" x="9771063" y="4427538"/>
          <p14:tracePt t="197014" x="9771063" y="4435475"/>
          <p14:tracePt t="197022" x="9771063" y="4470400"/>
          <p14:tracePt t="197030" x="9761538" y="4495800"/>
          <p14:tracePt t="197038" x="9761538" y="4503738"/>
          <p14:tracePt t="197046" x="9753600" y="4529138"/>
          <p14:tracePt t="197054" x="9736138" y="4554538"/>
          <p14:tracePt t="197062" x="9728200" y="4579938"/>
          <p14:tracePt t="197070" x="9720263" y="4589463"/>
          <p14:tracePt t="197078" x="9710738" y="4614863"/>
          <p14:tracePt t="197086" x="9685338" y="4648200"/>
          <p14:tracePt t="197094" x="9677400" y="4673600"/>
          <p14:tracePt t="197102" x="9667875" y="4699000"/>
          <p14:tracePt t="197110" x="9667875" y="4708525"/>
          <p14:tracePt t="197118" x="9652000" y="4741863"/>
          <p14:tracePt t="197126" x="9642475" y="4767263"/>
          <p14:tracePt t="197135" x="9634538" y="4792663"/>
          <p14:tracePt t="197142" x="9626600" y="4835525"/>
          <p14:tracePt t="197152" x="9626600" y="4860925"/>
          <p14:tracePt t="197158" x="9626600" y="4886325"/>
          <p14:tracePt t="197168" x="9626600" y="4903788"/>
          <p14:tracePt t="197174" x="9626600" y="4929188"/>
          <p14:tracePt t="197182" x="9626600" y="4946650"/>
          <p14:tracePt t="197190" x="9626600" y="4962525"/>
          <p14:tracePt t="197198" x="9626600" y="4979988"/>
          <p14:tracePt t="197206" x="9626600" y="4997450"/>
          <p14:tracePt t="197214" x="9626600" y="5013325"/>
          <p14:tracePt t="197222" x="9626600" y="5022850"/>
          <p14:tracePt t="197230" x="9626600" y="5030788"/>
          <p14:tracePt t="197238" x="9626600" y="5038725"/>
          <p14:tracePt t="197359" x="9617075" y="5022850"/>
          <p14:tracePt t="197367" x="9617075" y="5013325"/>
          <p14:tracePt t="197374" x="9617075" y="5005388"/>
          <p14:tracePt t="197383" x="9617075" y="4997450"/>
          <p14:tracePt t="197390" x="9617075" y="4987925"/>
          <p14:tracePt t="197398" x="9609138" y="4972050"/>
          <p14:tracePt t="197422" x="9609138" y="4946650"/>
          <p14:tracePt t="197430" x="9609138" y="4937125"/>
          <p14:tracePt t="197438" x="9609138" y="4911725"/>
          <p14:tracePt t="197446" x="9609138" y="4886325"/>
          <p14:tracePt t="197454" x="9609138" y="4860925"/>
          <p14:tracePt t="197462" x="9617075" y="4843463"/>
          <p14:tracePt t="197470" x="9626600" y="4810125"/>
          <p14:tracePt t="197478" x="9626600" y="4784725"/>
          <p14:tracePt t="197486" x="9652000" y="4733925"/>
          <p14:tracePt t="197494" x="9652000" y="4708525"/>
          <p14:tracePt t="197503" x="9659938" y="4665663"/>
          <p14:tracePt t="197510" x="9667875" y="4630738"/>
          <p14:tracePt t="197518" x="9702800" y="4579938"/>
          <p14:tracePt t="197526" x="9710738" y="4538663"/>
          <p14:tracePt t="197535" x="9720263" y="4478338"/>
          <p14:tracePt t="197542" x="9728200" y="4427538"/>
          <p14:tracePt t="197552" x="9745663" y="4376738"/>
          <p14:tracePt t="197558" x="9771063" y="4308475"/>
          <p14:tracePt t="197568" x="9779000" y="4232275"/>
          <p14:tracePt t="197574" x="9812338" y="4171950"/>
          <p14:tracePt t="197583" x="9821863" y="4095750"/>
          <p14:tracePt t="197590" x="9829800" y="4027488"/>
          <p14:tracePt t="197599" x="9829800" y="3968750"/>
          <p14:tracePt t="197606" x="9847263" y="3935413"/>
          <p14:tracePt t="197614" x="9847263" y="3875088"/>
          <p14:tracePt t="197622" x="9847263" y="3832225"/>
          <p14:tracePt t="197630" x="9847263" y="3773488"/>
          <p14:tracePt t="197638" x="9847263" y="3713163"/>
          <p14:tracePt t="197646" x="9847263" y="3671888"/>
          <p14:tracePt t="197654" x="9839325" y="3594100"/>
          <p14:tracePt t="197662" x="9839325" y="3552825"/>
          <p14:tracePt t="197670" x="9839325" y="3484563"/>
          <p14:tracePt t="197678" x="9839325" y="3424238"/>
          <p14:tracePt t="197686" x="9839325" y="3382963"/>
          <p14:tracePt t="197694" x="9839325" y="3305175"/>
          <p14:tracePt t="197702" x="9839325" y="3271838"/>
          <p14:tracePt t="197710" x="9839325" y="3246438"/>
          <p14:tracePt t="197719" x="9839325" y="3211513"/>
          <p14:tracePt t="197726" x="9847263" y="3170238"/>
          <p14:tracePt t="197735" x="9855200" y="3135313"/>
          <p14:tracePt t="197742" x="9864725" y="3101975"/>
          <p14:tracePt t="197751" x="9880600" y="3067050"/>
          <p14:tracePt t="197758" x="9898063" y="3033713"/>
          <p14:tracePt t="197768" x="9898063" y="3008313"/>
          <p14:tracePt t="197774" x="9906000" y="2982913"/>
          <p14:tracePt t="197783" x="9915525" y="2965450"/>
          <p14:tracePt t="197790" x="9931400" y="2932113"/>
          <p14:tracePt t="197799" x="9948863" y="2889250"/>
          <p14:tracePt t="197806" x="9956800" y="2871788"/>
          <p14:tracePt t="197814" x="9974263" y="2838450"/>
          <p14:tracePt t="197822" x="9974263" y="2820988"/>
          <p14:tracePt t="197830" x="9974263" y="2805113"/>
          <p14:tracePt t="197838" x="9974263" y="2778125"/>
          <p14:tracePt t="197846" x="9983788" y="2770188"/>
          <p14:tracePt t="197854" x="9983788" y="2752725"/>
          <p14:tracePt t="197862" x="9983788" y="2744788"/>
          <p14:tracePt t="197870" x="9983788" y="2727325"/>
          <p14:tracePt t="197878" x="9991725" y="2719388"/>
          <p14:tracePt t="197886" x="9991725" y="2711450"/>
          <p14:tracePt t="197894" x="10009188" y="2693988"/>
          <p14:tracePt t="197918" x="10009188" y="2686050"/>
          <p14:tracePt t="197926" x="10009188" y="2676525"/>
          <p14:tracePt t="197935" x="10009188" y="2668588"/>
          <p14:tracePt t="197942" x="10017125" y="2668588"/>
          <p14:tracePt t="198063" x="10017125" y="2693988"/>
          <p14:tracePt t="198071" x="10017125" y="2701925"/>
          <p14:tracePt t="198079" x="10017125" y="2727325"/>
          <p14:tracePt t="198087" x="10017125" y="2736850"/>
          <p14:tracePt t="198094" x="10025063" y="2770188"/>
          <p14:tracePt t="198102" x="10042525" y="2805113"/>
          <p14:tracePt t="198110" x="10042525" y="2838450"/>
          <p14:tracePt t="198118" x="10050463" y="2881313"/>
          <p14:tracePt t="198126" x="10059988" y="2940050"/>
          <p14:tracePt t="198135" x="10075863" y="3016250"/>
          <p14:tracePt t="198142" x="10093325" y="3076575"/>
          <p14:tracePt t="198152" x="10118725" y="3170238"/>
          <p14:tracePt t="198158" x="10118725" y="3238500"/>
          <p14:tracePt t="198168" x="10144125" y="3322638"/>
          <p14:tracePt t="198174" x="10179050" y="3398838"/>
          <p14:tracePt t="198182" x="10220325" y="3475038"/>
          <p14:tracePt t="198190" x="10255250" y="3527425"/>
          <p14:tracePt t="198198" x="10271125" y="3586163"/>
          <p14:tracePt t="198206" x="10313988" y="3629025"/>
          <p14:tracePt t="198214" x="10348913" y="3662363"/>
          <p14:tracePt t="198222" x="10374313" y="3687763"/>
          <p14:tracePt t="198230" x="10399713" y="3705225"/>
          <p14:tracePt t="198238" x="10433050" y="3730625"/>
          <p14:tracePt t="198246" x="10450513" y="3738563"/>
          <p14:tracePt t="198254" x="10483850" y="3763963"/>
          <p14:tracePt t="198262" x="10493375" y="3773488"/>
          <p14:tracePt t="198270" x="10501313" y="3790950"/>
          <p14:tracePt t="198278" x="10509250" y="3790950"/>
          <p14:tracePt t="198286" x="10518775" y="3806825"/>
          <p14:tracePt t="198294" x="10526713" y="3832225"/>
          <p14:tracePt t="198310" x="10534650" y="3857625"/>
          <p14:tracePt t="198318" x="10534650" y="3867150"/>
          <p14:tracePt t="198326" x="10534650" y="3875088"/>
          <p14:tracePt t="198335" x="10534650" y="3892550"/>
          <p14:tracePt t="198342" x="10544175" y="3917950"/>
          <p14:tracePt t="198352" x="10544175" y="3935413"/>
          <p14:tracePt t="198358" x="10552113" y="3960813"/>
          <p14:tracePt t="198367" x="10560050" y="3986213"/>
          <p14:tracePt t="198374" x="10569575" y="4002088"/>
          <p14:tracePt t="198382" x="10569575" y="4019550"/>
          <p14:tracePt t="198390" x="10585450" y="4044950"/>
          <p14:tracePt t="198399" x="10594975" y="4062413"/>
          <p14:tracePt t="198406" x="10602913" y="4087813"/>
          <p14:tracePt t="198414" x="10612438" y="4113213"/>
          <p14:tracePt t="198422" x="10628313" y="4138613"/>
          <p14:tracePt t="198430" x="10637838" y="4146550"/>
          <p14:tracePt t="198438" x="10637838" y="4171950"/>
          <p14:tracePt t="198446" x="10645775" y="4189413"/>
          <p14:tracePt t="198454" x="10663238" y="4224338"/>
          <p14:tracePt t="198462" x="10671175" y="4232275"/>
          <p14:tracePt t="198470" x="10679113" y="4257675"/>
          <p14:tracePt t="198478" x="10679113" y="4283075"/>
          <p14:tracePt t="198486" x="10679113" y="4291013"/>
          <p14:tracePt t="198494" x="10688638" y="4325938"/>
          <p14:tracePt t="198502" x="10688638" y="4341813"/>
          <p14:tracePt t="198510" x="10704513" y="4368800"/>
          <p14:tracePt t="198518" x="10714038" y="4376738"/>
          <p14:tracePt t="198526" x="10714038" y="4394200"/>
          <p14:tracePt t="198535" x="10721975" y="4410075"/>
          <p14:tracePt t="198542" x="10721975" y="4427538"/>
          <p14:tracePt t="198551" x="10721975" y="4435475"/>
          <p14:tracePt t="198558" x="10721975" y="4452938"/>
          <p14:tracePt t="198568" x="10721975" y="4460875"/>
          <p14:tracePt t="198574" x="10721975" y="4478338"/>
          <p14:tracePt t="198582" x="10721975" y="4503738"/>
          <p14:tracePt t="198590" x="10721975" y="4513263"/>
          <p14:tracePt t="198598" x="10721975" y="4521200"/>
          <p14:tracePt t="198606" x="10721975" y="4529138"/>
          <p14:tracePt t="198614" x="10721975" y="4546600"/>
          <p14:tracePt t="198622" x="10721975" y="4554538"/>
          <p14:tracePt t="198630" x="10721975" y="4564063"/>
          <p14:tracePt t="198638" x="10721975" y="4579938"/>
          <p14:tracePt t="198646" x="10721975" y="4589463"/>
          <p14:tracePt t="198654" x="10721975" y="4605338"/>
          <p14:tracePt t="198662" x="10721975" y="4614863"/>
          <p14:tracePt t="198670" x="10739438" y="4630738"/>
          <p14:tracePt t="198678" x="10747375" y="4648200"/>
          <p14:tracePt t="198686" x="10747375" y="4657725"/>
          <p14:tracePt t="198694" x="10756900" y="4673600"/>
          <p14:tracePt t="198702" x="10764838" y="4691063"/>
          <p14:tracePt t="198718" x="10772775" y="4699000"/>
          <p14:tracePt t="198726" x="10782300" y="4708525"/>
          <p14:tracePt t="198735" x="10782300" y="4716463"/>
          <p14:tracePt t="198751" x="10807700" y="4716463"/>
          <p14:tracePt t="198758" x="10815638" y="4716463"/>
          <p14:tracePt t="198768" x="10841038" y="4716463"/>
          <p14:tracePt t="198774" x="10848975" y="4716463"/>
          <p14:tracePt t="198782" x="10866438" y="4716463"/>
          <p14:tracePt t="198790" x="10874375" y="4716463"/>
          <p14:tracePt t="198798" x="10891838" y="4716463"/>
          <p14:tracePt t="198814" x="10901363" y="4708525"/>
          <p14:tracePt t="198822" x="10909300" y="4699000"/>
          <p14:tracePt t="198830" x="10917238" y="4699000"/>
          <p14:tracePt t="198846" x="10917238" y="4683125"/>
          <p14:tracePt t="198862" x="10917238" y="4673600"/>
          <p14:tracePt t="198878" x="10917238" y="4657725"/>
          <p14:tracePt t="198886" x="10926763" y="4648200"/>
          <p14:tracePt t="198904" x="10934700" y="4640263"/>
          <p14:tracePt t="198910" x="10942638" y="4630738"/>
          <p14:tracePt t="198918" x="10942638" y="4622800"/>
          <p14:tracePt t="198926" x="10952163" y="4622800"/>
          <p14:tracePt t="198935" x="10960100" y="4614863"/>
          <p14:tracePt t="198942" x="10960100" y="4597400"/>
          <p14:tracePt t="198951" x="10977563" y="4589463"/>
          <p14:tracePt t="198968" x="10985500" y="4572000"/>
          <p14:tracePt t="198974" x="10985500" y="4554538"/>
          <p14:tracePt t="198982" x="10993438" y="4546600"/>
          <p14:tracePt t="198990" x="10993438" y="4538663"/>
          <p14:tracePt t="198998" x="10993438" y="4521200"/>
          <p14:tracePt t="199006" x="11002963" y="4513263"/>
          <p14:tracePt t="199022" x="11010900" y="4503738"/>
          <p14:tracePt t="199102" x="11002963" y="4503738"/>
          <p14:tracePt t="199119" x="10993438" y="4503738"/>
          <p14:tracePt t="199126" x="10985500" y="4503738"/>
          <p14:tracePt t="199135" x="10977563" y="4503738"/>
          <p14:tracePt t="199142" x="10968038" y="4503738"/>
          <p14:tracePt t="199168" x="10960100" y="4503738"/>
          <p14:tracePt t="199206" x="10952163" y="4503738"/>
          <p14:tracePt t="199238" x="10942638" y="4503738"/>
          <p14:tracePt t="199254" x="10926763" y="4513263"/>
          <p14:tracePt t="199278" x="10917238" y="4521200"/>
          <p14:tracePt t="199294" x="10917238" y="4538663"/>
          <p14:tracePt t="199334" x="10917238" y="4546600"/>
          <p14:tracePt t="199487" x="10909300" y="4546600"/>
          <p14:tracePt t="199504" x="10901363" y="4546600"/>
          <p14:tracePt t="199542" x="10891838" y="4546600"/>
          <p14:tracePt t="199903" x="10883900" y="4546600"/>
          <p14:tracePt t="200055" x="10866438" y="4546600"/>
          <p14:tracePt t="200079" x="10858500" y="4546600"/>
          <p14:tracePt t="200142" x="10848975" y="4546600"/>
          <p14:tracePt t="200223" x="10833100" y="4546600"/>
          <p14:tracePt t="200263" x="10823575" y="4546600"/>
          <p14:tracePt t="200279" x="10807700" y="4538663"/>
          <p14:tracePt t="200310" x="10798175" y="4538663"/>
          <p14:tracePt t="200318" x="10790238" y="4529138"/>
          <p14:tracePt t="200415" x="10772775" y="4529138"/>
          <p14:tracePt t="200431" x="10764838" y="4529138"/>
          <p14:tracePt t="200463" x="10756900" y="4529138"/>
          <p14:tracePt t="200751" x="10739438" y="4529138"/>
          <p14:tracePt t="200905" x="10729913" y="4529138"/>
          <p14:tracePt t="200918" x="10721975" y="4529138"/>
          <p14:tracePt t="200934" x="10714038" y="4529138"/>
          <p14:tracePt t="200951" x="10704513" y="4529138"/>
          <p14:tracePt t="201006" x="10696575" y="4529138"/>
          <p14:tracePt t="201030" x="10688638" y="4513263"/>
          <p14:tracePt t="201046" x="10679113" y="4513263"/>
          <p14:tracePt t="201054" x="10671175" y="4513263"/>
          <p14:tracePt t="201078" x="10671175" y="4503738"/>
          <p14:tracePt t="201110" x="10663238" y="4495800"/>
          <p14:tracePt t="201134" x="10653713" y="4486275"/>
          <p14:tracePt t="201151" x="10653713" y="4478338"/>
          <p14:tracePt t="201174" x="10653713" y="4470400"/>
          <p14:tracePt t="201198" x="10645775" y="4470400"/>
          <p14:tracePt t="201206" x="10645775" y="4460875"/>
          <p14:tracePt t="201222" x="10645775" y="4452938"/>
          <p14:tracePt t="201230" x="10637838" y="4452938"/>
          <p14:tracePt t="201238" x="10637838" y="4435475"/>
          <p14:tracePt t="201246" x="10628313" y="4419600"/>
          <p14:tracePt t="201270" x="10620375" y="4402138"/>
          <p14:tracePt t="201278" x="10620375" y="4394200"/>
          <p14:tracePt t="201294" x="10620375" y="4384675"/>
          <p14:tracePt t="201302" x="10620375" y="4368800"/>
          <p14:tracePt t="201310" x="10612438" y="4368800"/>
          <p14:tracePt t="201319" x="10602913" y="4351338"/>
          <p14:tracePt t="201326" x="10602913" y="4333875"/>
          <p14:tracePt t="201335" x="10594975" y="4308475"/>
          <p14:tracePt t="201342" x="10585450" y="4283075"/>
          <p14:tracePt t="201351" x="10569575" y="4249738"/>
          <p14:tracePt t="201358" x="10552113" y="4214813"/>
          <p14:tracePt t="201367" x="10544175" y="4189413"/>
          <p14:tracePt t="201374" x="10518775" y="4146550"/>
          <p14:tracePt t="201383" x="10501313" y="4113213"/>
          <p14:tracePt t="201390" x="10475913" y="4062413"/>
          <p14:tracePt t="201399" x="10450513" y="4027488"/>
          <p14:tracePt t="201406" x="10425113" y="3976688"/>
          <p14:tracePt t="201414" x="10407650" y="3951288"/>
          <p14:tracePt t="201422" x="10382250" y="3908425"/>
          <p14:tracePt t="201430" x="10348913" y="3841750"/>
          <p14:tracePt t="201438" x="10331450" y="3806825"/>
          <p14:tracePt t="201446" x="10313988" y="3748088"/>
          <p14:tracePt t="201454" x="10288588" y="3697288"/>
          <p14:tracePt t="201462" x="10280650" y="3636963"/>
          <p14:tracePt t="201470" x="10271125" y="3568700"/>
          <p14:tracePt t="201478" x="10271125" y="3509963"/>
          <p14:tracePt t="201486" x="10263188" y="3433763"/>
          <p14:tracePt t="201494" x="10237788" y="3365500"/>
          <p14:tracePt t="201502" x="10237788" y="3305175"/>
          <p14:tracePt t="201510" x="10229850" y="3228975"/>
          <p14:tracePt t="201523" x="10220325" y="3186113"/>
          <p14:tracePt t="201526" x="10220325" y="3127375"/>
          <p14:tracePt t="201535" x="10212388" y="3094038"/>
          <p14:tracePt t="201542" x="10212388" y="3067050"/>
          <p14:tracePt t="201551" x="10212388" y="3041650"/>
          <p14:tracePt t="201558" x="10212388" y="3016250"/>
          <p14:tracePt t="201568" x="10212388" y="3000375"/>
          <p14:tracePt t="201574" x="10212388" y="2982913"/>
          <p14:tracePt t="201582" x="10212388" y="2965450"/>
          <p14:tracePt t="201590" x="10212388" y="2949575"/>
          <p14:tracePt t="201598" x="10212388" y="2940050"/>
          <p14:tracePt t="201606" x="10212388" y="2932113"/>
          <p14:tracePt t="201614" x="10220325" y="2914650"/>
          <p14:tracePt t="201630" x="10229850" y="2906713"/>
          <p14:tracePt t="201751" x="10229850" y="2922588"/>
          <p14:tracePt t="201759" x="10229850" y="2932113"/>
          <p14:tracePt t="201767" x="10229850" y="2940050"/>
          <p14:tracePt t="201774" x="10229850" y="2965450"/>
          <p14:tracePt t="201782" x="10229850" y="2974975"/>
          <p14:tracePt t="201790" x="10229850" y="2990850"/>
          <p14:tracePt t="201798" x="10229850" y="3016250"/>
          <p14:tracePt t="201806" x="10229850" y="3033713"/>
          <p14:tracePt t="201814" x="10220325" y="3067050"/>
          <p14:tracePt t="201822" x="10212388" y="3119438"/>
          <p14:tracePt t="201830" x="10204450" y="3135313"/>
          <p14:tracePt t="201838" x="10186988" y="3186113"/>
          <p14:tracePt t="201846" x="10169525" y="3228975"/>
          <p14:tracePt t="201854" x="10136188" y="3297238"/>
          <p14:tracePt t="201862" x="10126663" y="3330575"/>
          <p14:tracePt t="201870" x="10110788" y="3365500"/>
          <p14:tracePt t="201878" x="10093325" y="3408363"/>
          <p14:tracePt t="201886" x="10075863" y="3441700"/>
          <p14:tracePt t="201894" x="10067925" y="3492500"/>
          <p14:tracePt t="201902" x="10050463" y="3527425"/>
          <p14:tracePt t="201910" x="10034588" y="3552825"/>
          <p14:tracePt t="201919" x="10025063" y="3586163"/>
          <p14:tracePt t="201926" x="9999663" y="3611563"/>
          <p14:tracePt t="201935" x="9999663" y="3629025"/>
          <p14:tracePt t="201942" x="9991725" y="3662363"/>
          <p14:tracePt t="201951" x="9983788" y="3697288"/>
          <p14:tracePt t="201958" x="9966325" y="3722688"/>
          <p14:tracePt t="201968" x="9966325" y="3730625"/>
          <p14:tracePt t="201974" x="9966325" y="3763963"/>
          <p14:tracePt t="201982" x="9966325" y="3790950"/>
          <p14:tracePt t="201990" x="9966325" y="3832225"/>
          <p14:tracePt t="201998" x="9966325" y="3857625"/>
          <p14:tracePt t="202006" x="9956800" y="3908425"/>
          <p14:tracePt t="202014" x="9948863" y="3951288"/>
          <p14:tracePt t="202022" x="9948863" y="3994150"/>
          <p14:tracePt t="202030" x="9940925" y="4044950"/>
          <p14:tracePt t="202038" x="9915525" y="4087813"/>
          <p14:tracePt t="202046" x="9898063" y="4138613"/>
          <p14:tracePt t="202054" x="9890125" y="4181475"/>
          <p14:tracePt t="202062" x="9872663" y="4232275"/>
          <p14:tracePt t="202070" x="9864725" y="4275138"/>
          <p14:tracePt t="202078" x="9855200" y="4325938"/>
          <p14:tracePt t="202086" x="9847263" y="4359275"/>
          <p14:tracePt t="202094" x="9829800" y="4402138"/>
          <p14:tracePt t="202102" x="9821863" y="4435475"/>
          <p14:tracePt t="202110" x="9812338" y="4452938"/>
          <p14:tracePt t="202119" x="9804400" y="4478338"/>
          <p14:tracePt t="202126" x="9786938" y="4486275"/>
          <p14:tracePt t="202142" x="9779000" y="4495800"/>
          <p14:tracePt t="202152" x="9779000" y="4513263"/>
          <p14:tracePt t="202168" x="9771063" y="4538663"/>
          <p14:tracePt t="202174" x="9771063" y="4546600"/>
          <p14:tracePt t="202183" x="9753600" y="4554538"/>
          <p14:tracePt t="202190" x="9753600" y="4564063"/>
          <p14:tracePt t="202199" x="9745663" y="4572000"/>
          <p14:tracePt t="202206" x="9736138" y="4597400"/>
          <p14:tracePt t="202214" x="9728200" y="4605338"/>
          <p14:tracePt t="202222" x="9720263" y="4614863"/>
          <p14:tracePt t="202230" x="9710738" y="4630738"/>
          <p14:tracePt t="202238" x="9702800" y="4657725"/>
          <p14:tracePt t="202246" x="9685338" y="4673600"/>
          <p14:tracePt t="202254" x="9677400" y="4683125"/>
          <p14:tracePt t="202262" x="9677400" y="4691063"/>
          <p14:tracePt t="202270" x="9667875" y="4733925"/>
          <p14:tracePt t="202278" x="9652000" y="4741863"/>
          <p14:tracePt t="202286" x="9642475" y="4749800"/>
          <p14:tracePt t="202294" x="9642475" y="4767263"/>
          <p14:tracePt t="202302" x="9634538" y="4775200"/>
          <p14:tracePt t="202310" x="9626600" y="4792663"/>
          <p14:tracePt t="202319" x="9617075" y="4810125"/>
          <p14:tracePt t="202326" x="9609138" y="4810125"/>
          <p14:tracePt t="202335" x="9601200" y="4827588"/>
          <p14:tracePt t="202342" x="9591675" y="4835525"/>
          <p14:tracePt t="202351" x="9583738" y="4843463"/>
          <p14:tracePt t="202358" x="9575800" y="4843463"/>
          <p14:tracePt t="202368" x="9566275" y="4843463"/>
          <p14:tracePt t="202374" x="9558338" y="4843463"/>
          <p14:tracePt t="202382" x="9550400" y="4843463"/>
          <p14:tracePt t="202399" x="9540875" y="4843463"/>
          <p14:tracePt t="202414" x="9523413" y="4843463"/>
          <p14:tracePt t="202454" x="9523413" y="4852988"/>
          <p14:tracePt t="202478" x="9523413" y="4860925"/>
          <p14:tracePt t="202502" x="9523413" y="4868863"/>
          <p14:tracePt t="202566" x="9540875" y="4868863"/>
          <p14:tracePt t="202582" x="9550400" y="4868863"/>
          <p14:tracePt t="202590" x="9558338" y="4868863"/>
          <p14:tracePt t="202606" x="9566275" y="4860925"/>
          <p14:tracePt t="202622" x="9583738" y="4852988"/>
          <p14:tracePt t="202638" x="9601200" y="4835525"/>
          <p14:tracePt t="202646" x="9609138" y="4835525"/>
          <p14:tracePt t="202654" x="9626600" y="4827588"/>
          <p14:tracePt t="202662" x="9642475" y="4827588"/>
          <p14:tracePt t="202670" x="9642475" y="4818063"/>
          <p14:tracePt t="202678" x="9659938" y="4802188"/>
          <p14:tracePt t="202686" x="9677400" y="4802188"/>
          <p14:tracePt t="202694" x="9685338" y="4792663"/>
          <p14:tracePt t="202702" x="9685338" y="4767263"/>
          <p14:tracePt t="202710" x="9694863" y="4767263"/>
          <p14:tracePt t="202719" x="9702800" y="4733925"/>
          <p14:tracePt t="202726" x="9710738" y="4724400"/>
          <p14:tracePt t="202735" x="9728200" y="4699000"/>
          <p14:tracePt t="202742" x="9728200" y="4691063"/>
          <p14:tracePt t="202751" x="9736138" y="4673600"/>
          <p14:tracePt t="202758" x="9745663" y="4648200"/>
          <p14:tracePt t="202768" x="9753600" y="4630738"/>
          <p14:tracePt t="202774" x="9761538" y="4622800"/>
          <p14:tracePt t="202782" x="9761538" y="4614863"/>
          <p14:tracePt t="202790" x="9761538" y="4597400"/>
          <p14:tracePt t="202798" x="9761538" y="4589463"/>
          <p14:tracePt t="202806" x="9771063" y="4579938"/>
          <p14:tracePt t="202814" x="9771063" y="4564063"/>
          <p14:tracePt t="202822" x="9786938" y="4538663"/>
          <p14:tracePt t="202830" x="9796463" y="4521200"/>
          <p14:tracePt t="202838" x="9804400" y="4503738"/>
          <p14:tracePt t="202846" x="9812338" y="4486275"/>
          <p14:tracePt t="202854" x="9821863" y="4460875"/>
          <p14:tracePt t="202862" x="9821863" y="4435475"/>
          <p14:tracePt t="202870" x="9829800" y="4402138"/>
          <p14:tracePt t="202886" x="9839325" y="4384675"/>
          <p14:tracePt t="202894" x="9839325" y="4359275"/>
          <p14:tracePt t="202902" x="9847263" y="4359275"/>
          <p14:tracePt t="202910" x="9847263" y="4333875"/>
          <p14:tracePt t="202926" x="9847263" y="4308475"/>
          <p14:tracePt t="202935" x="9847263" y="4300538"/>
          <p14:tracePt t="202942" x="9847263" y="4291013"/>
          <p14:tracePt t="202952" x="9847263" y="4265613"/>
          <p14:tracePt t="202967" x="9847263" y="4240213"/>
          <p14:tracePt t="202974" x="9847263" y="4232275"/>
          <p14:tracePt t="202982" x="9855200" y="4214813"/>
          <p14:tracePt t="202990" x="9864725" y="4197350"/>
          <p14:tracePt t="202999" x="9864725" y="4189413"/>
          <p14:tracePt t="203006" x="9864725" y="4171950"/>
          <p14:tracePt t="203014" x="9864725" y="4164013"/>
          <p14:tracePt t="203022" x="9864725" y="4156075"/>
          <p14:tracePt t="203030" x="9864725" y="4130675"/>
          <p14:tracePt t="203038" x="9864725" y="4121150"/>
          <p14:tracePt t="203046" x="9864725" y="4105275"/>
          <p14:tracePt t="203054" x="9864725" y="4095750"/>
          <p14:tracePt t="203062" x="9864725" y="4087813"/>
          <p14:tracePt t="203070" x="9864725" y="4070350"/>
          <p14:tracePt t="203078" x="9864725" y="4062413"/>
          <p14:tracePt t="203086" x="9864725" y="4037013"/>
          <p14:tracePt t="203102" x="9864725" y="4027488"/>
          <p14:tracePt t="203110" x="9864725" y="4011613"/>
          <p14:tracePt t="203119" x="9864725" y="4002088"/>
          <p14:tracePt t="203126" x="9864725" y="3986213"/>
          <p14:tracePt t="203135" x="9864725" y="3976688"/>
          <p14:tracePt t="203142" x="9864725" y="3968750"/>
          <p14:tracePt t="203152" x="9864725" y="3960813"/>
          <p14:tracePt t="203158" x="9864725" y="3943350"/>
          <p14:tracePt t="203167" x="9864725" y="3935413"/>
          <p14:tracePt t="203182" x="9864725" y="3925888"/>
          <p14:tracePt t="203190" x="9864725" y="3908425"/>
          <p14:tracePt t="203198" x="9864725" y="3900488"/>
          <p14:tracePt t="203206" x="9864725" y="3892550"/>
          <p14:tracePt t="203222" x="9864725" y="3875088"/>
          <p14:tracePt t="203230" x="9864725" y="3867150"/>
          <p14:tracePt t="203238" x="9864725" y="3857625"/>
          <p14:tracePt t="203246" x="9864725" y="3849688"/>
          <p14:tracePt t="203254" x="9864725" y="3841750"/>
          <p14:tracePt t="203262" x="9864725" y="3832225"/>
          <p14:tracePt t="203278" x="9864725" y="3816350"/>
          <p14:tracePt t="203294" x="9864725" y="3798888"/>
          <p14:tracePt t="203326" x="9864725" y="3781425"/>
          <p14:tracePt t="203351" x="9864725" y="3773488"/>
          <p14:tracePt t="203358" x="9855200" y="3773488"/>
          <p14:tracePt t="204191" x="9855200" y="3763963"/>
          <p14:tracePt t="204207" x="9855200" y="3748088"/>
          <p14:tracePt t="204214" x="9855200" y="3738563"/>
          <p14:tracePt t="204222" x="9855200" y="3713163"/>
          <p14:tracePt t="204230" x="9855200" y="3705225"/>
          <p14:tracePt t="204238" x="9855200" y="3671888"/>
          <p14:tracePt t="204246" x="9855200" y="3636963"/>
          <p14:tracePt t="204254" x="9855200" y="3619500"/>
          <p14:tracePt t="204262" x="9855200" y="3552825"/>
          <p14:tracePt t="204270" x="9855200" y="3509963"/>
          <p14:tracePt t="204278" x="9855200" y="3449638"/>
          <p14:tracePt t="204286" x="9855200" y="3390900"/>
          <p14:tracePt t="204294" x="9855200" y="3305175"/>
          <p14:tracePt t="204302" x="9855200" y="3246438"/>
          <p14:tracePt t="204310" x="9855200" y="3178175"/>
          <p14:tracePt t="204318" x="9855200" y="3094038"/>
          <p14:tracePt t="204326" x="9855200" y="3025775"/>
          <p14:tracePt t="204334" x="9855200" y="2940050"/>
          <p14:tracePt t="204342" x="9855200" y="2881313"/>
          <p14:tracePt t="204351" x="9855200" y="2820988"/>
          <p14:tracePt t="204358" x="9855200" y="2778125"/>
          <p14:tracePt t="204367" x="9855200" y="2736850"/>
          <p14:tracePt t="204374" x="9855200" y="2693988"/>
          <p14:tracePt t="204382" x="9855200" y="2668588"/>
          <p14:tracePt t="204390" x="9855200" y="2660650"/>
          <p14:tracePt t="204398" x="9855200" y="2651125"/>
          <p14:tracePt t="204479" x="9855200" y="2660650"/>
          <p14:tracePt t="204487" x="9855200" y="2668588"/>
          <p14:tracePt t="204495" x="9855200" y="2676525"/>
          <p14:tracePt t="204504" x="9855200" y="2693988"/>
          <p14:tracePt t="204511" x="9855200" y="2701925"/>
          <p14:tracePt t="204520" x="9855200" y="2719388"/>
          <p14:tracePt t="204526" x="9864725" y="2736850"/>
          <p14:tracePt t="204535" x="9864725" y="2752725"/>
          <p14:tracePt t="204542" x="9872663" y="2778125"/>
          <p14:tracePt t="204552" x="9872663" y="2795588"/>
          <p14:tracePt t="204558" x="9872663" y="2813050"/>
          <p14:tracePt t="204567" x="9872663" y="2838450"/>
          <p14:tracePt t="204574" x="9880600" y="2855913"/>
          <p14:tracePt t="204582" x="9880600" y="2881313"/>
          <p14:tracePt t="204590" x="9890125" y="2906713"/>
          <p14:tracePt t="204598" x="9890125" y="2922588"/>
          <p14:tracePt t="204606" x="9890125" y="2940050"/>
          <p14:tracePt t="204614" x="9898063" y="2949575"/>
          <p14:tracePt t="204622" x="9906000" y="2965450"/>
          <p14:tracePt t="204630" x="9915525" y="3000375"/>
          <p14:tracePt t="204638" x="9923463" y="3008313"/>
          <p14:tracePt t="204646" x="9940925" y="3033713"/>
          <p14:tracePt t="204654" x="9956800" y="3067050"/>
          <p14:tracePt t="204662" x="9956800" y="3076575"/>
          <p14:tracePt t="204670" x="9966325" y="3094038"/>
          <p14:tracePt t="204678" x="9983788" y="3119438"/>
          <p14:tracePt t="204686" x="9999663" y="3144838"/>
          <p14:tracePt t="204694" x="10025063" y="3170238"/>
          <p14:tracePt t="204702" x="10042525" y="3203575"/>
          <p14:tracePt t="204710" x="10075863" y="3238500"/>
          <p14:tracePt t="204718" x="10075863" y="3246438"/>
          <p14:tracePt t="204726" x="10101263" y="3289300"/>
          <p14:tracePt t="204735" x="10118725" y="3314700"/>
          <p14:tracePt t="204742" x="10136188" y="3330575"/>
          <p14:tracePt t="204751" x="10153650" y="3355975"/>
          <p14:tracePt t="204758" x="10169525" y="3390900"/>
          <p14:tracePt t="204768" x="10186988" y="3416300"/>
          <p14:tracePt t="204774" x="10186988" y="3441700"/>
          <p14:tracePt t="204782" x="10204450" y="3484563"/>
          <p14:tracePt t="204790" x="10204450" y="3492500"/>
          <p14:tracePt t="204798" x="10204450" y="3517900"/>
          <p14:tracePt t="204806" x="10229850" y="3552825"/>
          <p14:tracePt t="204814" x="10229850" y="3586163"/>
          <p14:tracePt t="204822" x="10237788" y="3611563"/>
          <p14:tracePt t="204830" x="10237788" y="3646488"/>
          <p14:tracePt t="204838" x="10245725" y="3671888"/>
          <p14:tracePt t="204846" x="10245725" y="3722688"/>
          <p14:tracePt t="204854" x="10263188" y="3756025"/>
          <p14:tracePt t="204862" x="10280650" y="3816350"/>
          <p14:tracePt t="204870" x="10280650" y="3841750"/>
          <p14:tracePt t="204878" x="10280650" y="3867150"/>
          <p14:tracePt t="204886" x="10288588" y="3900488"/>
          <p14:tracePt t="204894" x="10288588" y="3925888"/>
          <p14:tracePt t="204902" x="10288588" y="3943350"/>
          <p14:tracePt t="204920" x="10288588" y="3968750"/>
          <p14:tracePt t="204935" x="10288588" y="3976688"/>
          <p14:tracePt t="204942" x="10288588" y="3986213"/>
          <p14:tracePt t="204958" x="10288588" y="3994150"/>
          <p14:tracePt t="204974" x="10288588" y="4002088"/>
          <p14:tracePt t="204982" x="10288588" y="4011613"/>
          <p14:tracePt t="204990" x="10288588" y="4027488"/>
          <p14:tracePt t="204998" x="10288588" y="4037013"/>
          <p14:tracePt t="205006" x="10288588" y="4052888"/>
          <p14:tracePt t="205014" x="10288588" y="4070350"/>
          <p14:tracePt t="205022" x="10288588" y="4087813"/>
          <p14:tracePt t="205030" x="10288588" y="4105275"/>
          <p14:tracePt t="205038" x="10288588" y="4138613"/>
          <p14:tracePt t="205046" x="10288588" y="4146550"/>
          <p14:tracePt t="205054" x="10288588" y="4171950"/>
          <p14:tracePt t="205062" x="10288588" y="4189413"/>
          <p14:tracePt t="205070" x="10288588" y="4206875"/>
          <p14:tracePt t="205086" x="10288588" y="4214813"/>
          <p14:tracePt t="205094" x="10288588" y="4224338"/>
          <p14:tracePt t="205110" x="10288588" y="4232275"/>
          <p14:tracePt t="205126" x="10288588" y="4240213"/>
          <p14:tracePt t="205134" x="10271125" y="4240213"/>
          <p14:tracePt t="205142" x="10271125" y="4249738"/>
          <p14:tracePt t="205152" x="10255250" y="4249738"/>
          <p14:tracePt t="205158" x="10245725" y="4249738"/>
          <p14:tracePt t="205174" x="10229850" y="4249738"/>
          <p14:tracePt t="205183" x="10220325" y="4249738"/>
          <p14:tracePt t="205191" x="10212388" y="4249738"/>
          <p14:tracePt t="205200" x="10204450" y="4240213"/>
          <p14:tracePt t="205215" x="10194925" y="4232275"/>
          <p14:tracePt t="205222" x="10194925" y="4224338"/>
          <p14:tracePt t="205230" x="10194925" y="4214813"/>
          <p14:tracePt t="205246" x="10194925" y="4206875"/>
          <p14:tracePt t="205254" x="10194925" y="4189413"/>
          <p14:tracePt t="205655" x="10194925" y="4206875"/>
          <p14:tracePt t="205687" x="10194925" y="4214813"/>
          <p14:tracePt t="205695" x="10186988" y="4224338"/>
          <p14:tracePt t="205710" x="10186988" y="4232275"/>
          <p14:tracePt t="205718" x="10179050" y="4240213"/>
          <p14:tracePt t="205726" x="10179050" y="4249738"/>
          <p14:tracePt t="205735" x="10179050" y="4265613"/>
          <p14:tracePt t="205742" x="10179050" y="4275138"/>
          <p14:tracePt t="205758" x="10179050" y="4283075"/>
          <p14:tracePt t="205767" x="10179050" y="4300538"/>
          <p14:tracePt t="205782" x="10179050" y="4316413"/>
          <p14:tracePt t="205799" x="10179050" y="4325938"/>
          <p14:tracePt t="205814" x="10179050" y="4333875"/>
          <p14:tracePt t="205839" x="10179050" y="4341813"/>
          <p14:tracePt t="205983" x="10179050" y="4351338"/>
          <p14:tracePt t="205991" x="10169525" y="4341813"/>
          <p14:tracePt t="206000" x="10161588" y="4341813"/>
          <p14:tracePt t="206006" x="10153650" y="4333875"/>
          <p14:tracePt t="206030" x="10144125" y="4325938"/>
          <p14:tracePt t="206038" x="10136188" y="4308475"/>
          <p14:tracePt t="206046" x="10126663" y="4300538"/>
          <p14:tracePt t="206054" x="10110788" y="4275138"/>
          <p14:tracePt t="206062" x="10110788" y="4265613"/>
          <p14:tracePt t="206070" x="10110788" y="4257675"/>
          <p14:tracePt t="206078" x="10101263" y="4232275"/>
          <p14:tracePt t="206086" x="10101263" y="4224338"/>
          <p14:tracePt t="206094" x="10085388" y="4206875"/>
          <p14:tracePt t="206102" x="10075863" y="4189413"/>
          <p14:tracePt t="206110" x="10075863" y="4171950"/>
          <p14:tracePt t="206118" x="10075863" y="4164013"/>
          <p14:tracePt t="206126" x="10075863" y="4138613"/>
          <p14:tracePt t="206142" x="10075863" y="4121150"/>
          <p14:tracePt t="206151" x="10067925" y="4105275"/>
          <p14:tracePt t="206174" x="10067925" y="4095750"/>
          <p14:tracePt t="206190" x="10059988" y="4079875"/>
          <p14:tracePt t="206214" x="10050463" y="4079875"/>
          <p14:tracePt t="206262" x="10050463" y="4070350"/>
          <p14:tracePt t="206286" x="10042525" y="4070350"/>
          <p14:tracePt t="206294" x="10025063" y="4070350"/>
          <p14:tracePt t="206302" x="10017125" y="4070350"/>
          <p14:tracePt t="206310" x="10009188" y="4070350"/>
          <p14:tracePt t="206318" x="9991725" y="4070350"/>
          <p14:tracePt t="206326" x="9983788" y="4070350"/>
          <p14:tracePt t="206335" x="9974263" y="4070350"/>
          <p14:tracePt t="206342" x="9966325" y="4070350"/>
          <p14:tracePt t="206352" x="9956800" y="4070350"/>
          <p14:tracePt t="206374" x="9948863" y="4070350"/>
          <p14:tracePt t="206422" x="9948863" y="4062413"/>
          <p14:tracePt t="206438" x="9948863" y="4044950"/>
          <p14:tracePt t="206446" x="9940925" y="4037013"/>
          <p14:tracePt t="206478" x="9940925" y="4027488"/>
          <p14:tracePt t="206510" x="9940925" y="4011613"/>
          <p14:tracePt t="206518" x="9931400" y="4011613"/>
          <p14:tracePt t="206647" x="9923463" y="4011613"/>
          <p14:tracePt t="206975" x="9898063" y="4019550"/>
          <p14:tracePt t="206983" x="9880600" y="4037013"/>
          <p14:tracePt t="206998" x="9864725" y="4037013"/>
          <p14:tracePt t="207006" x="9855200" y="4037013"/>
          <p14:tracePt t="207014" x="9847263" y="4037013"/>
          <p14:tracePt t="207030" x="9821863" y="4044950"/>
          <p14:tracePt t="207046" x="9812338" y="4044950"/>
          <p14:tracePt t="207127" x="9796463" y="4052888"/>
          <p14:tracePt t="207153" x="9786938" y="4052888"/>
          <p14:tracePt t="207462" x="9771063" y="4070350"/>
          <p14:tracePt t="207470" x="9753600" y="4079875"/>
          <p14:tracePt t="207478" x="9753600" y="4087813"/>
          <p14:tracePt t="207486" x="9736138" y="4105275"/>
          <p14:tracePt t="207494" x="9736138" y="4113213"/>
          <p14:tracePt t="207502" x="9720263" y="4146550"/>
          <p14:tracePt t="207510" x="9710738" y="4171950"/>
          <p14:tracePt t="207518" x="9702800" y="4214813"/>
          <p14:tracePt t="207526" x="9702800" y="4275138"/>
          <p14:tracePt t="207535" x="9694863" y="4316413"/>
          <p14:tracePt t="207542" x="9694863" y="4359275"/>
          <p14:tracePt t="207551" x="9694863" y="4410075"/>
          <p14:tracePt t="207558" x="9694863" y="4460875"/>
          <p14:tracePt t="207567" x="9694863" y="4513263"/>
          <p14:tracePt t="207574" x="9694863" y="4538663"/>
          <p14:tracePt t="207582" x="9694863" y="4572000"/>
          <p14:tracePt t="207590" x="9694863" y="4597400"/>
          <p14:tracePt t="207598" x="9694863" y="4614863"/>
          <p14:tracePt t="207606" x="9694863" y="4622800"/>
          <p14:tracePt t="207614" x="9694863" y="4630738"/>
          <p14:tracePt t="207622" x="9694863" y="4640263"/>
          <p14:tracePt t="207670" x="9702800" y="4648200"/>
          <p14:tracePt t="207831" x="9702800" y="4630738"/>
          <p14:tracePt t="207846" x="9702800" y="4614863"/>
          <p14:tracePt t="207862" x="9702800" y="4597400"/>
          <p14:tracePt t="207870" x="9702800" y="4589463"/>
          <p14:tracePt t="207878" x="9702800" y="4564063"/>
          <p14:tracePt t="207886" x="9694863" y="4546600"/>
          <p14:tracePt t="207894" x="9694863" y="4538663"/>
          <p14:tracePt t="207902" x="9694863" y="4521200"/>
          <p14:tracePt t="207910" x="9694863" y="4495800"/>
          <p14:tracePt t="207919" x="9694863" y="4486275"/>
          <p14:tracePt t="207926" x="9694863" y="4470400"/>
          <p14:tracePt t="207935" x="9694863" y="4435475"/>
          <p14:tracePt t="207951" x="9694863" y="4410075"/>
          <p14:tracePt t="207967" x="9694863" y="4384675"/>
          <p14:tracePt t="207974" x="9694863" y="4376738"/>
          <p14:tracePt t="207990" x="9694863" y="4359275"/>
          <p14:tracePt t="207998" x="9694863" y="4351338"/>
          <p14:tracePt t="208006" x="9694863" y="4341813"/>
          <p14:tracePt t="208014" x="9694863" y="4325938"/>
          <p14:tracePt t="208022" x="9694863" y="4308475"/>
          <p14:tracePt t="208030" x="9702800" y="4291013"/>
          <p14:tracePt t="208038" x="9702800" y="4283075"/>
          <p14:tracePt t="208046" x="9702800" y="4265613"/>
          <p14:tracePt t="208054" x="9710738" y="4240213"/>
          <p14:tracePt t="208062" x="9710738" y="4232275"/>
          <p14:tracePt t="208070" x="9710738" y="4206875"/>
          <p14:tracePt t="208078" x="9720263" y="4181475"/>
          <p14:tracePt t="208086" x="9720263" y="4171950"/>
          <p14:tracePt t="208094" x="9720263" y="4156075"/>
          <p14:tracePt t="208102" x="9720263" y="4130675"/>
          <p14:tracePt t="208110" x="9728200" y="4113213"/>
          <p14:tracePt t="208118" x="9728200" y="4087813"/>
          <p14:tracePt t="208126" x="9728200" y="4052888"/>
          <p14:tracePt t="208134" x="9745663" y="4019550"/>
          <p14:tracePt t="208142" x="9753600" y="3960813"/>
          <p14:tracePt t="208151" x="9753600" y="3951288"/>
          <p14:tracePt t="208158" x="9753600" y="3908425"/>
          <p14:tracePt t="208167" x="9761538" y="3875088"/>
          <p14:tracePt t="208174" x="9771063" y="3841750"/>
          <p14:tracePt t="208182" x="9771063" y="3816350"/>
          <p14:tracePt t="208190" x="9771063" y="3806825"/>
          <p14:tracePt t="208198" x="9771063" y="3781425"/>
          <p14:tracePt t="208206" x="9779000" y="3756025"/>
          <p14:tracePt t="208214" x="9786938" y="3748088"/>
          <p14:tracePt t="208230" x="9796463" y="3730625"/>
          <p14:tracePt t="208238" x="9796463" y="3722688"/>
          <p14:tracePt t="208246" x="9804400" y="3722688"/>
          <p14:tracePt t="208254" x="9812338" y="3713163"/>
          <p14:tracePt t="208262" x="9812338" y="3705225"/>
          <p14:tracePt t="208286" x="9821863" y="3697288"/>
          <p14:tracePt t="208294" x="9821863" y="3687763"/>
          <p14:tracePt t="208302" x="9821863" y="3671888"/>
          <p14:tracePt t="208310" x="9829800" y="3646488"/>
          <p14:tracePt t="208318" x="9829800" y="3636963"/>
          <p14:tracePt t="208326" x="9829800" y="3629025"/>
          <p14:tracePt t="208334" x="9829800" y="3594100"/>
          <p14:tracePt t="208342" x="9829800" y="3578225"/>
          <p14:tracePt t="208351" x="9839325" y="3560763"/>
          <p14:tracePt t="208358" x="9839325" y="3527425"/>
          <p14:tracePt t="208367" x="9839325" y="3509963"/>
          <p14:tracePt t="208374" x="9839325" y="3484563"/>
          <p14:tracePt t="208382" x="9839325" y="3449638"/>
          <p14:tracePt t="208390" x="9839325" y="3424238"/>
          <p14:tracePt t="208398" x="9839325" y="3398838"/>
          <p14:tracePt t="208406" x="9839325" y="3373438"/>
          <p14:tracePt t="208414" x="9839325" y="3348038"/>
          <p14:tracePt t="208422" x="9839325" y="3322638"/>
          <p14:tracePt t="208430" x="9839325" y="3314700"/>
          <p14:tracePt t="208438" x="9839325" y="3289300"/>
          <p14:tracePt t="208446" x="9839325" y="3254375"/>
          <p14:tracePt t="208462" x="9829800" y="3228975"/>
          <p14:tracePt t="208470" x="9821863" y="3221038"/>
          <p14:tracePt t="208478" x="9812338" y="3203575"/>
          <p14:tracePt t="208494" x="9804400" y="3186113"/>
          <p14:tracePt t="208502" x="9804400" y="3178175"/>
          <p14:tracePt t="208510" x="9796463" y="3170238"/>
          <p14:tracePt t="208518" x="9796463" y="3160713"/>
          <p14:tracePt t="208526" x="9796463" y="3152775"/>
          <p14:tracePt t="208542" x="9786938" y="3135313"/>
          <p14:tracePt t="208551" x="9786938" y="3127375"/>
          <p14:tracePt t="208558" x="9786938" y="3119438"/>
          <p14:tracePt t="208567" x="9786938" y="3109913"/>
          <p14:tracePt t="208574" x="9786938" y="3101975"/>
          <p14:tracePt t="208582" x="9786938" y="3094038"/>
          <p14:tracePt t="208590" x="9779000" y="3076575"/>
          <p14:tracePt t="208614" x="9779000" y="3059113"/>
          <p14:tracePt t="208711" x="9779000" y="3051175"/>
          <p14:tracePt t="208742" x="9779000" y="3041650"/>
          <p14:tracePt t="208751" x="9771063" y="3033713"/>
          <p14:tracePt t="208774" x="9771063" y="3025775"/>
          <p14:tracePt t="209175" x="9753600" y="3059113"/>
          <p14:tracePt t="209184" x="9753600" y="3076575"/>
          <p14:tracePt t="209190" x="9745663" y="3101975"/>
          <p14:tracePt t="209200" x="9736138" y="3144838"/>
          <p14:tracePt t="209206" x="9702800" y="3195638"/>
          <p14:tracePt t="209214" x="9694863" y="3246438"/>
          <p14:tracePt t="209222" x="9685338" y="3271838"/>
          <p14:tracePt t="209230" x="9652000" y="3340100"/>
          <p14:tracePt t="209238" x="9642475" y="3408363"/>
          <p14:tracePt t="209246" x="9609138" y="3502025"/>
          <p14:tracePt t="209254" x="9601200" y="3578225"/>
          <p14:tracePt t="209262" x="9591675" y="3662363"/>
          <p14:tracePt t="209270" x="9575800" y="3748088"/>
          <p14:tracePt t="209278" x="9558338" y="3857625"/>
          <p14:tracePt t="209286" x="9540875" y="3994150"/>
          <p14:tracePt t="209294" x="9532938" y="4105275"/>
          <p14:tracePt t="209302" x="9498013" y="4265613"/>
          <p14:tracePt t="209310" x="9482138" y="4410075"/>
          <p14:tracePt t="209318" x="9456738" y="4538663"/>
          <p14:tracePt t="209326" x="9431338" y="4699000"/>
          <p14:tracePt t="209335" x="9421813" y="4878388"/>
          <p14:tracePt t="209342" x="9396413" y="5022850"/>
          <p14:tracePt t="209352" x="9371013" y="5141913"/>
          <p14:tracePt t="209358" x="9363075" y="5251450"/>
          <p14:tracePt t="209367" x="9363075" y="5294313"/>
          <p14:tracePt t="209374" x="9363075" y="5337175"/>
          <p14:tracePt t="209382" x="9363075" y="5345113"/>
          <p14:tracePt t="209390" x="9363075" y="5353050"/>
          <p14:tracePt t="209398" x="9371013" y="5353050"/>
          <p14:tracePt t="209406" x="9388475" y="5353050"/>
          <p14:tracePt t="209414" x="9405938" y="5353050"/>
          <p14:tracePt t="209422" x="9439275" y="5327650"/>
          <p14:tracePt t="209430" x="9439275" y="5319713"/>
          <p14:tracePt t="209438" x="9456738" y="5302250"/>
          <p14:tracePt t="209446" x="9464675" y="5294313"/>
          <p14:tracePt t="209454" x="9472613" y="5286375"/>
          <p14:tracePt t="209478" x="9482138" y="5276850"/>
          <p14:tracePt t="209494" x="9490075" y="5276850"/>
          <p14:tracePt t="209502" x="9498013" y="5276850"/>
          <p14:tracePt t="209510" x="9507538" y="5276850"/>
          <p14:tracePt t="209518" x="9515475" y="5276850"/>
          <p14:tracePt t="209526" x="9523413" y="5276850"/>
          <p14:tracePt t="209535" x="9540875" y="5276850"/>
          <p14:tracePt t="209542" x="9550400" y="5268913"/>
          <p14:tracePt t="209552" x="9575800" y="5268913"/>
          <p14:tracePt t="209558" x="9609138" y="5268913"/>
          <p14:tracePt t="209582" x="9617075" y="5268913"/>
          <p14:tracePt t="209606" x="9626600" y="5268913"/>
          <p14:tracePt t="209614" x="9634538" y="5268913"/>
          <p14:tracePt t="209703" x="9642475" y="5268913"/>
          <p14:tracePt t="210431" x="9652000" y="5268913"/>
          <p14:tracePt t="210471" x="9652000" y="5286375"/>
          <p14:tracePt t="210479" x="9642475" y="5294313"/>
          <p14:tracePt t="210487" x="9634538" y="5302250"/>
          <p14:tracePt t="210502" x="9634538" y="5319713"/>
          <p14:tracePt t="210510" x="9626600" y="5337175"/>
          <p14:tracePt t="210518" x="9609138" y="5370513"/>
          <p14:tracePt t="210526" x="9601200" y="5380038"/>
          <p14:tracePt t="210535" x="9591675" y="5405438"/>
          <p14:tracePt t="210542" x="9583738" y="5438775"/>
          <p14:tracePt t="210551" x="9558338" y="5489575"/>
          <p14:tracePt t="210558" x="9550400" y="5507038"/>
          <p14:tracePt t="210568" x="9507538" y="5565775"/>
          <p14:tracePt t="210574" x="9490075" y="5600700"/>
          <p14:tracePt t="210582" x="9472613" y="5659438"/>
          <p14:tracePt t="210590" x="9439275" y="5719763"/>
          <p14:tracePt t="210598" x="9396413" y="5788025"/>
          <p14:tracePt t="210606" x="9388475" y="5846763"/>
          <p14:tracePt t="210614" x="9345613" y="5905500"/>
          <p14:tracePt t="210622" x="9302750" y="5957888"/>
          <p14:tracePt t="210630" x="9269413" y="6034088"/>
          <p14:tracePt t="210638" x="9244013" y="6084888"/>
          <p14:tracePt t="210646" x="9183688" y="6161088"/>
          <p14:tracePt t="210654" x="9132888" y="6246813"/>
          <p14:tracePt t="210662" x="9074150" y="6305550"/>
          <p14:tracePt t="210670" x="9013825" y="6373813"/>
          <p14:tracePt t="210678" x="8955088" y="6442075"/>
          <p14:tracePt t="210686" x="8904288" y="6500813"/>
          <p14:tracePt t="210694" x="8861425" y="6543675"/>
          <p14:tracePt t="210702" x="8818563" y="6602413"/>
          <p14:tracePt t="210710" x="8767763" y="6670675"/>
          <p14:tracePt t="210718" x="8699500" y="6746875"/>
          <p14:tracePt t="210726" x="8658225" y="68151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>
            <a:extLst>
              <a:ext uri="{FF2B5EF4-FFF2-40B4-BE49-F238E27FC236}">
                <a16:creationId xmlns:a16="http://schemas.microsoft.com/office/drawing/2014/main" id="{10266D33-FBC2-4712-8CDA-3BE056D02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6"/>
          <a:stretch>
            <a:fillRect/>
          </a:stretch>
        </p:blipFill>
        <p:spPr bwMode="auto">
          <a:xfrm>
            <a:off x="1524000" y="1163638"/>
            <a:ext cx="4991100" cy="5694362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 descr="sejmout">
            <a:extLst>
              <a:ext uri="{FF2B5EF4-FFF2-40B4-BE49-F238E27FC236}">
                <a16:creationId xmlns:a16="http://schemas.microsoft.com/office/drawing/2014/main" id="{586C2FED-7894-4DCB-BC20-B3D914303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1700214"/>
            <a:ext cx="3921125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6">
            <a:extLst>
              <a:ext uri="{FF2B5EF4-FFF2-40B4-BE49-F238E27FC236}">
                <a16:creationId xmlns:a16="http://schemas.microsoft.com/office/drawing/2014/main" id="{8AA34DAA-8935-4D34-A2E4-B77D7E4A4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333375"/>
            <a:ext cx="7345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  <a:latin typeface="+mn-lt"/>
              </a:rPr>
              <a:t>CONIOTOMIA, TRACHEOTOMIA SUPERIOR ET INFERIOR</a:t>
            </a:r>
          </a:p>
        </p:txBody>
      </p:sp>
      <p:sp>
        <p:nvSpPr>
          <p:cNvPr id="36869" name="Text Box 7">
            <a:extLst>
              <a:ext uri="{FF2B5EF4-FFF2-40B4-BE49-F238E27FC236}">
                <a16:creationId xmlns:a16="http://schemas.microsoft.com/office/drawing/2014/main" id="{CDF9E935-628B-4373-99AF-90C46AB03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8" y="3789364"/>
            <a:ext cx="276066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isthmus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gl</a:t>
            </a:r>
            <a:r>
              <a:rPr lang="cs-CZ" altLang="cs-CZ" sz="2000" b="1" dirty="0"/>
              <a:t>. </a:t>
            </a:r>
            <a:r>
              <a:rPr lang="cs-CZ" altLang="cs-CZ" sz="2000" b="1" dirty="0" err="1"/>
              <a:t>thyroidae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          </a:t>
            </a:r>
            <a:r>
              <a:rPr lang="cs-CZ" altLang="cs-CZ" sz="2000" b="1" dirty="0"/>
              <a:t>Th</a:t>
            </a:r>
            <a:r>
              <a:rPr lang="cs-CZ" altLang="cs-CZ" sz="2000" b="1" baseline="-25000" dirty="0"/>
              <a:t>2</a:t>
            </a:r>
            <a:r>
              <a:rPr lang="cs-CZ" altLang="cs-CZ" sz="2000" b="1" dirty="0"/>
              <a:t> –Th</a:t>
            </a:r>
            <a:r>
              <a:rPr lang="cs-CZ" altLang="cs-CZ" sz="2000" b="1" baseline="-25000" dirty="0"/>
              <a:t>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0FAC6CC-1615-44F5-A2D5-E63A7C625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86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351" x="11979275" y="4894263"/>
          <p14:tracePt t="17359" x="11860213" y="4860925"/>
          <p14:tracePt t="17366" x="11699875" y="4835525"/>
          <p14:tracePt t="17375" x="11537950" y="4810125"/>
          <p14:tracePt t="17383" x="11368088" y="4810125"/>
          <p14:tracePt t="17392" x="11163300" y="4810125"/>
          <p14:tracePt t="17398" x="10891838" y="4792663"/>
          <p14:tracePt t="17408" x="10620375" y="4759325"/>
          <p14:tracePt t="17414" x="10348913" y="4724400"/>
          <p14:tracePt t="17422" x="10110788" y="4716463"/>
          <p14:tracePt t="17430" x="9948863" y="4716463"/>
          <p14:tracePt t="17439" x="9779000" y="4699000"/>
          <p14:tracePt t="17447" x="9652000" y="4691063"/>
          <p14:tracePt t="17455" x="9507538" y="4648200"/>
          <p14:tracePt t="17463" x="9388475" y="4640263"/>
          <p14:tracePt t="17471" x="9277350" y="4630738"/>
          <p14:tracePt t="17478" x="9132888" y="4605338"/>
          <p14:tracePt t="17487" x="8980488" y="4597400"/>
          <p14:tracePt t="17495" x="8836025" y="4597400"/>
          <p14:tracePt t="17503" x="8716963" y="4597400"/>
          <p14:tracePt t="17510" x="8572500" y="4597400"/>
          <p14:tracePt t="17519" x="8435975" y="4597400"/>
          <p14:tracePt t="17527" x="8318500" y="4597400"/>
          <p14:tracePt t="17535" x="8207375" y="4597400"/>
          <p14:tracePt t="17542" x="8105775" y="4597400"/>
          <p14:tracePt t="17551" x="8037513" y="4597400"/>
          <p14:tracePt t="17559" x="7935913" y="4597400"/>
          <p14:tracePt t="17567" x="7832725" y="4579938"/>
          <p14:tracePt t="17575" x="7773988" y="4572000"/>
          <p14:tracePt t="17583" x="7697788" y="4538663"/>
          <p14:tracePt t="17592" x="7629525" y="4529138"/>
          <p14:tracePt t="17599" x="7570788" y="4495800"/>
          <p14:tracePt t="17607" x="7502525" y="4470400"/>
          <p14:tracePt t="17615" x="7459663" y="4470400"/>
          <p14:tracePt t="17623" x="7408863" y="4445000"/>
          <p14:tracePt t="17631" x="7366000" y="4435475"/>
          <p14:tracePt t="17639" x="7332663" y="4427538"/>
          <p14:tracePt t="17647" x="7289800" y="4427538"/>
          <p14:tracePt t="17655" x="7239000" y="4419600"/>
          <p14:tracePt t="17662" x="7196138" y="4394200"/>
          <p14:tracePt t="17671" x="7145338" y="4368800"/>
          <p14:tracePt t="17679" x="7085013" y="4341813"/>
          <p14:tracePt t="17687" x="7034213" y="4300538"/>
          <p14:tracePt t="17695" x="6967538" y="4232275"/>
          <p14:tracePt t="17702" x="6907213" y="4171950"/>
          <p14:tracePt t="17711" x="6856413" y="4087813"/>
          <p14:tracePt t="17719" x="6797675" y="4027488"/>
          <p14:tracePt t="17727" x="6754813" y="3960813"/>
          <p14:tracePt t="17735" x="6686550" y="3867150"/>
          <p14:tracePt t="17743" x="6610350" y="3790950"/>
          <p14:tracePt t="17751" x="6542088" y="3738563"/>
          <p14:tracePt t="17759" x="6465888" y="3671888"/>
          <p14:tracePt t="17767" x="6389688" y="3603625"/>
          <p14:tracePt t="17775" x="6329363" y="3509963"/>
          <p14:tracePt t="17783" x="6286500" y="3433763"/>
          <p14:tracePt t="17792" x="6219825" y="3355975"/>
          <p14:tracePt t="17799" x="6151563" y="3271838"/>
          <p14:tracePt t="17807" x="6065838" y="3195638"/>
          <p14:tracePt t="17815" x="6015038" y="3119438"/>
          <p14:tracePt t="17823" x="5930900" y="3025775"/>
          <p14:tracePt t="17831" x="5888038" y="2949575"/>
          <p14:tracePt t="17839" x="5862638" y="2897188"/>
          <p14:tracePt t="17847" x="5837238" y="2846388"/>
          <p14:tracePt t="17855" x="5819775" y="2813050"/>
          <p14:tracePt t="17876" x="5811838" y="2762250"/>
          <p14:tracePt t="17879" x="5794375" y="2744788"/>
          <p14:tracePt t="17887" x="5786438" y="2736850"/>
          <p14:tracePt t="17935" x="5776913" y="2727325"/>
          <p14:tracePt t="17951" x="5768975" y="2727325"/>
          <p14:tracePt t="17959" x="5751513" y="2744788"/>
          <p14:tracePt t="17967" x="5743575" y="2770188"/>
          <p14:tracePt t="17975" x="5726113" y="2787650"/>
          <p14:tracePt t="17983" x="5700713" y="2813050"/>
          <p14:tracePt t="17992" x="5667375" y="2855913"/>
          <p14:tracePt t="17999" x="5599113" y="2922588"/>
          <p14:tracePt t="18007" x="5565775" y="2949575"/>
          <p14:tracePt t="18015" x="5505450" y="3000375"/>
          <p14:tracePt t="18023" x="5472113" y="3025775"/>
          <p14:tracePt t="18031" x="5403850" y="3084513"/>
          <p14:tracePt t="18039" x="5343525" y="3127375"/>
          <p14:tracePt t="18048" x="5249863" y="3170238"/>
          <p14:tracePt t="18055" x="5191125" y="3203575"/>
          <p14:tracePt t="18062" x="5157788" y="3228975"/>
          <p14:tracePt t="18071" x="5089525" y="3271838"/>
          <p14:tracePt t="18079" x="5038725" y="3322638"/>
          <p14:tracePt t="18087" x="5013325" y="3348038"/>
          <p14:tracePt t="18095" x="4987925" y="3373438"/>
          <p14:tracePt t="18103" x="4978400" y="3382963"/>
          <p14:tracePt t="18111" x="4962525" y="3408363"/>
          <p14:tracePt t="18119" x="4953000" y="3424238"/>
          <p14:tracePt t="18127" x="4953000" y="3433763"/>
          <p14:tracePt t="18135" x="4945063" y="3467100"/>
          <p14:tracePt t="18142" x="4935538" y="3492500"/>
          <p14:tracePt t="18151" x="4927600" y="3517900"/>
          <p14:tracePt t="18159" x="4927600" y="3543300"/>
          <p14:tracePt t="18167" x="4927600" y="3568700"/>
          <p14:tracePt t="18175" x="4927600" y="3611563"/>
          <p14:tracePt t="18183" x="4927600" y="3646488"/>
          <p14:tracePt t="18192" x="4927600" y="3679825"/>
          <p14:tracePt t="18198" x="4927600" y="3722688"/>
          <p14:tracePt t="18207" x="4910138" y="3781425"/>
          <p14:tracePt t="18215" x="4910138" y="3798888"/>
          <p14:tracePt t="18223" x="4902200" y="3832225"/>
          <p14:tracePt t="18231" x="4876800" y="3857625"/>
          <p14:tracePt t="18239" x="4868863" y="3883025"/>
          <p14:tracePt t="18246" x="4859338" y="3908425"/>
          <p14:tracePt t="18255" x="4859338" y="3917950"/>
          <p14:tracePt t="18263" x="4843463" y="3935413"/>
          <p14:tracePt t="18271" x="4843463" y="3943350"/>
          <p14:tracePt t="18279" x="4833938" y="3960813"/>
          <p14:tracePt t="18287" x="4826000" y="3976688"/>
          <p14:tracePt t="18295" x="4808538" y="4011613"/>
          <p14:tracePt t="18302" x="4791075" y="4019550"/>
          <p14:tracePt t="18310" x="4765675" y="4044950"/>
          <p14:tracePt t="18319" x="4724400" y="4062413"/>
          <p14:tracePt t="18327" x="4673600" y="4070350"/>
          <p14:tracePt t="18335" x="4630738" y="4087813"/>
          <p14:tracePt t="18342" x="4570413" y="4095750"/>
          <p14:tracePt t="18351" x="4519613" y="4105275"/>
          <p14:tracePt t="18359" x="4460875" y="4130675"/>
          <p14:tracePt t="18367" x="4410075" y="4146550"/>
          <p14:tracePt t="18375" x="4332288" y="4171950"/>
          <p14:tracePt t="18382" x="4291013" y="4189413"/>
          <p14:tracePt t="18392" x="4265613" y="4197350"/>
          <p14:tracePt t="18398" x="4240213" y="4206875"/>
          <p14:tracePt t="18423" x="4222750" y="4214813"/>
          <p14:tracePt t="18431" x="4222750" y="4224338"/>
          <p14:tracePt t="18511" x="4214813" y="4232275"/>
          <p14:tracePt t="18534" x="4205288" y="4232275"/>
          <p14:tracePt t="18542" x="4179888" y="4232275"/>
          <p14:tracePt t="18550" x="4179888" y="4224338"/>
          <p14:tracePt t="18558" x="4171950" y="4214813"/>
          <p14:tracePt t="18566" x="4162425" y="4214813"/>
          <p14:tracePt t="18575" x="4162425" y="4206875"/>
          <p14:tracePt t="18582" x="4146550" y="4189413"/>
          <p14:tracePt t="18598" x="4137025" y="4189413"/>
          <p14:tracePt t="18608" x="4137025" y="4181475"/>
          <p14:tracePt t="18622" x="4111625" y="4171950"/>
          <p14:tracePt t="18630" x="4103688" y="4164013"/>
          <p14:tracePt t="18663" x="4095750" y="4164013"/>
          <p14:tracePt t="18671" x="4086225" y="4164013"/>
          <p14:tracePt t="18679" x="4078288" y="4156075"/>
          <p14:tracePt t="18711" x="4070350" y="4146550"/>
          <p14:tracePt t="18760" x="4060825" y="4138613"/>
          <p14:tracePt t="18768" x="4060825" y="4130675"/>
          <p14:tracePt t="18784" x="4060825" y="4121150"/>
          <p14:tracePt t="18791" x="4060825" y="4113213"/>
          <p14:tracePt t="18815" x="4060825" y="4105275"/>
          <p14:tracePt t="18880" x="4060825" y="4095750"/>
          <p14:tracePt t="18904" x="4070350" y="4087813"/>
          <p14:tracePt t="18920" x="4078288" y="4079875"/>
          <p14:tracePt t="18936" x="4095750" y="4062413"/>
          <p14:tracePt t="18944" x="4103688" y="4052888"/>
          <p14:tracePt t="18951" x="4111625" y="4037013"/>
          <p14:tracePt t="18961" x="4121150" y="4037013"/>
          <p14:tracePt t="18983" x="4129088" y="4027488"/>
          <p14:tracePt t="19048" x="4137025" y="4019550"/>
          <p14:tracePt t="19152" x="4121150" y="4011613"/>
          <p14:tracePt t="19167" x="4111625" y="4011613"/>
          <p14:tracePt t="19176" x="4086225" y="4011613"/>
          <p14:tracePt t="19192" x="4078288" y="4011613"/>
          <p14:tracePt t="19200" x="4070350" y="4011613"/>
          <p14:tracePt t="19215" x="4060825" y="4011613"/>
          <p14:tracePt t="19225" x="4052888" y="4011613"/>
          <p14:tracePt t="19232" x="4044950" y="4011613"/>
          <p14:tracePt t="19247" x="4027488" y="4011613"/>
          <p14:tracePt t="19255" x="4017963" y="4011613"/>
          <p14:tracePt t="19263" x="4010025" y="4011613"/>
          <p14:tracePt t="19271" x="3984625" y="4011613"/>
          <p14:tracePt t="19279" x="3976688" y="4011613"/>
          <p14:tracePt t="19287" x="3959225" y="4011613"/>
          <p14:tracePt t="19295" x="3951288" y="4002088"/>
          <p14:tracePt t="19303" x="3941763" y="4002088"/>
          <p14:tracePt t="19311" x="3916363" y="4002088"/>
          <p14:tracePt t="19319" x="3908425" y="4002088"/>
          <p14:tracePt t="19327" x="3890963" y="4002088"/>
          <p14:tracePt t="19335" x="3883025" y="3994150"/>
          <p14:tracePt t="19343" x="3848100" y="3994150"/>
          <p14:tracePt t="19351" x="3832225" y="3986213"/>
          <p14:tracePt t="19360" x="3822700" y="3986213"/>
          <p14:tracePt t="19367" x="3797300" y="3986213"/>
          <p14:tracePt t="19376" x="3771900" y="3986213"/>
          <p14:tracePt t="19383" x="3756025" y="3968750"/>
          <p14:tracePt t="19455" x="3738563" y="3968750"/>
          <p14:tracePt t="19495" x="3738563" y="3976688"/>
          <p14:tracePt t="19511" x="3738563" y="3994150"/>
          <p14:tracePt t="19543" x="3738563" y="4002088"/>
          <p14:tracePt t="19567" x="3763963" y="4011613"/>
          <p14:tracePt t="19583" x="3789363" y="4011613"/>
          <p14:tracePt t="19599" x="3797300" y="4011613"/>
          <p14:tracePt t="19607" x="3814763" y="4011613"/>
          <p14:tracePt t="19615" x="3832225" y="4011613"/>
          <p14:tracePt t="19623" x="3857625" y="4011613"/>
          <p14:tracePt t="19631" x="3865563" y="4011613"/>
          <p14:tracePt t="19640" x="3890963" y="4011613"/>
          <p14:tracePt t="19647" x="3908425" y="4011613"/>
          <p14:tracePt t="19663" x="3925888" y="4019550"/>
          <p14:tracePt t="19671" x="3933825" y="4019550"/>
          <p14:tracePt t="19695" x="3941763" y="4019550"/>
          <p14:tracePt t="19703" x="3959225" y="4019550"/>
          <p14:tracePt t="19719" x="3967163" y="4019550"/>
          <p14:tracePt t="19727" x="3976688" y="4019550"/>
          <p14:tracePt t="19735" x="3984625" y="4019550"/>
          <p14:tracePt t="19743" x="3992563" y="4019550"/>
          <p14:tracePt t="19751" x="4002088" y="4019550"/>
          <p14:tracePt t="20023" x="3992563" y="4019550"/>
          <p14:tracePt t="20031" x="3976688" y="4019550"/>
          <p14:tracePt t="20040" x="3959225" y="4019550"/>
          <p14:tracePt t="20047" x="3951288" y="4019550"/>
          <p14:tracePt t="20058" x="3933825" y="4019550"/>
          <p14:tracePt t="20063" x="3925888" y="4019550"/>
          <p14:tracePt t="20071" x="3908425" y="4019550"/>
          <p14:tracePt t="20079" x="3900488" y="4019550"/>
          <p14:tracePt t="20103" x="3890963" y="4019550"/>
          <p14:tracePt t="20151" x="3873500" y="4019550"/>
          <p14:tracePt t="20232" x="3865563" y="4019550"/>
          <p14:tracePt t="20288" x="3857625" y="4019550"/>
          <p14:tracePt t="20432" x="3865563" y="4019550"/>
          <p14:tracePt t="20441" x="3873500" y="4019550"/>
          <p14:tracePt t="20447" x="3900488" y="4019550"/>
          <p14:tracePt t="20456" x="3925888" y="4019550"/>
          <p14:tracePt t="20463" x="3941763" y="4019550"/>
          <p14:tracePt t="20472" x="3959225" y="4019550"/>
          <p14:tracePt t="20479" x="3976688" y="4019550"/>
          <p14:tracePt t="20488" x="4002088" y="4019550"/>
          <p14:tracePt t="20495" x="4010025" y="4019550"/>
          <p14:tracePt t="20504" x="4017963" y="4019550"/>
          <p14:tracePt t="20512" x="4035425" y="4019550"/>
          <p14:tracePt t="20527" x="4052888" y="4019550"/>
          <p14:tracePt t="20535" x="4060825" y="4019550"/>
          <p14:tracePt t="20543" x="4070350" y="4019550"/>
          <p14:tracePt t="20551" x="4078288" y="4019550"/>
          <p14:tracePt t="20592" x="4095750" y="4019550"/>
          <p14:tracePt t="20607" x="4103688" y="4011613"/>
          <p14:tracePt t="20704" x="4103688" y="4002088"/>
          <p14:tracePt t="20727" x="4095750" y="4002088"/>
          <p14:tracePt t="20751" x="4086225" y="4002088"/>
          <p14:tracePt t="20759" x="4070350" y="4002088"/>
          <p14:tracePt t="20767" x="4060825" y="4002088"/>
          <p14:tracePt t="20776" x="4052888" y="4002088"/>
          <p14:tracePt t="20783" x="4027488" y="4002088"/>
          <p14:tracePt t="20792" x="4017963" y="4002088"/>
          <p14:tracePt t="20799" x="4002088" y="4002088"/>
          <p14:tracePt t="20808" x="3967163" y="4002088"/>
          <p14:tracePt t="20815" x="3959225" y="4002088"/>
          <p14:tracePt t="20823" x="3941763" y="4002088"/>
          <p14:tracePt t="20831" x="3933825" y="4002088"/>
          <p14:tracePt t="20847" x="3925888" y="4002088"/>
          <p14:tracePt t="20863" x="3908425" y="4002088"/>
          <p14:tracePt t="20879" x="3900488" y="4002088"/>
          <p14:tracePt t="20887" x="3883025" y="4002088"/>
          <p14:tracePt t="20895" x="3873500" y="4002088"/>
          <p14:tracePt t="20903" x="3848100" y="4002088"/>
          <p14:tracePt t="20911" x="3840163" y="4002088"/>
          <p14:tracePt t="20919" x="3822700" y="4011613"/>
          <p14:tracePt t="20927" x="3814763" y="4011613"/>
          <p14:tracePt t="20935" x="3806825" y="4011613"/>
          <p14:tracePt t="21080" x="3797300" y="4019550"/>
          <p14:tracePt t="21104" x="3789363" y="4019550"/>
          <p14:tracePt t="21112" x="3781425" y="4027488"/>
          <p14:tracePt t="21119" x="3763963" y="4037013"/>
          <p14:tracePt t="21127" x="3763963" y="4044950"/>
          <p14:tracePt t="21135" x="3713163" y="4052888"/>
          <p14:tracePt t="21143" x="3695700" y="4052888"/>
          <p14:tracePt t="21151" x="3662363" y="4070350"/>
          <p14:tracePt t="21159" x="3652838" y="4070350"/>
          <p14:tracePt t="21167" x="3611563" y="4079875"/>
          <p14:tracePt t="21175" x="3602038" y="4079875"/>
          <p14:tracePt t="21182" x="3576638" y="4087813"/>
          <p14:tracePt t="21199" x="3576638" y="4095750"/>
          <p14:tracePt t="21215" x="3576638" y="4105275"/>
          <p14:tracePt t="21271" x="3576638" y="4113213"/>
          <p14:tracePt t="21287" x="3576638" y="4121150"/>
          <p14:tracePt t="21303" x="3586163" y="4121150"/>
          <p14:tracePt t="21311" x="3611563" y="4121150"/>
          <p14:tracePt t="21319" x="3619500" y="4121150"/>
          <p14:tracePt t="21327" x="3636963" y="4121150"/>
          <p14:tracePt t="21335" x="3652838" y="4121150"/>
          <p14:tracePt t="21343" x="3662363" y="4113213"/>
          <p14:tracePt t="21351" x="3687763" y="4105275"/>
          <p14:tracePt t="21359" x="3695700" y="4095750"/>
          <p14:tracePt t="21367" x="3713163" y="4095750"/>
          <p14:tracePt t="21383" x="3729038" y="4095750"/>
          <p14:tracePt t="21393" x="3729038" y="4087813"/>
          <p14:tracePt t="21399" x="3738563" y="4087813"/>
          <p14:tracePt t="21415" x="3746500" y="4087813"/>
          <p14:tracePt t="21712" x="3746500" y="4079875"/>
          <p14:tracePt t="21735" x="3746500" y="4070350"/>
          <p14:tracePt t="21800" x="3756025" y="4062413"/>
          <p14:tracePt t="21928" x="3771900" y="4052888"/>
          <p14:tracePt t="21984" x="3781425" y="4052888"/>
          <p14:tracePt t="22480" x="3781425" y="4044950"/>
          <p14:tracePt t="23207" x="3789363" y="4037013"/>
          <p14:tracePt t="23248" x="3806825" y="4037013"/>
          <p14:tracePt t="23272" x="3814763" y="4037013"/>
          <p14:tracePt t="23280" x="3822700" y="4037013"/>
          <p14:tracePt t="23288" x="3832225" y="4037013"/>
          <p14:tracePt t="23295" x="3840163" y="4037013"/>
          <p14:tracePt t="23303" x="3848100" y="4037013"/>
          <p14:tracePt t="23311" x="3865563" y="4037013"/>
          <p14:tracePt t="23319" x="3883025" y="4037013"/>
          <p14:tracePt t="23327" x="3900488" y="4037013"/>
          <p14:tracePt t="23335" x="3916363" y="4037013"/>
          <p14:tracePt t="23343" x="3933825" y="4037013"/>
          <p14:tracePt t="23351" x="3941763" y="4037013"/>
          <p14:tracePt t="23360" x="3959225" y="4037013"/>
          <p14:tracePt t="23367" x="3967163" y="4037013"/>
          <p14:tracePt t="23383" x="3976688" y="4037013"/>
          <p14:tracePt t="23407" x="3984625" y="4037013"/>
          <p14:tracePt t="23431" x="4002088" y="4037013"/>
          <p14:tracePt t="23447" x="4010025" y="4037013"/>
          <p14:tracePt t="23463" x="4017963" y="4037013"/>
          <p14:tracePt t="23471" x="4035425" y="4037013"/>
          <p14:tracePt t="23487" x="4044950" y="4037013"/>
          <p14:tracePt t="23495" x="4052888" y="4037013"/>
          <p14:tracePt t="23503" x="4070350" y="4027488"/>
          <p14:tracePt t="23519" x="4078288" y="4027488"/>
          <p14:tracePt t="23535" x="4086225" y="4027488"/>
          <p14:tracePt t="23583" x="4095750" y="4027488"/>
          <p14:tracePt t="23599" x="4103688" y="4027488"/>
          <p14:tracePt t="23680" x="4111625" y="4019550"/>
          <p14:tracePt t="23720" x="4095750" y="4011613"/>
          <p14:tracePt t="23736" x="4078288" y="4011613"/>
          <p14:tracePt t="23744" x="4070350" y="4011613"/>
          <p14:tracePt t="23751" x="4060825" y="4011613"/>
          <p14:tracePt t="23759" x="4052888" y="4011613"/>
          <p14:tracePt t="23767" x="4035425" y="4011613"/>
          <p14:tracePt t="23776" x="4027488" y="4011613"/>
          <p14:tracePt t="23783" x="4017963" y="4011613"/>
          <p14:tracePt t="23793" x="4010025" y="4011613"/>
          <p14:tracePt t="23799" x="4002088" y="4011613"/>
          <p14:tracePt t="23807" x="3984625" y="4011613"/>
          <p14:tracePt t="23815" x="3976688" y="4011613"/>
          <p14:tracePt t="23831" x="3967163" y="4011613"/>
          <p14:tracePt t="23839" x="3951288" y="4011613"/>
          <p14:tracePt t="23855" x="3941763" y="4011613"/>
          <p14:tracePt t="23863" x="3933825" y="4011613"/>
          <p14:tracePt t="23877" x="3925888" y="4011613"/>
          <p14:tracePt t="23879" x="3916363" y="4011613"/>
          <p14:tracePt t="23887" x="3900488" y="4019550"/>
          <p14:tracePt t="23895" x="3890963" y="4019550"/>
          <p14:tracePt t="23903" x="3883025" y="4019550"/>
          <p14:tracePt t="23927" x="3873500" y="4019550"/>
          <p14:tracePt t="23967" x="3848100" y="4019550"/>
          <p14:tracePt t="23983" x="3832225" y="4037013"/>
          <p14:tracePt t="23999" x="3822700" y="4037013"/>
          <p14:tracePt t="24143" x="3814763" y="4037013"/>
          <p14:tracePt t="24215" x="3822700" y="4037013"/>
          <p14:tracePt t="24224" x="3832225" y="4037013"/>
          <p14:tracePt t="24231" x="3840163" y="4037013"/>
          <p14:tracePt t="24240" x="3848100" y="4037013"/>
          <p14:tracePt t="24247" x="3865563" y="4037013"/>
          <p14:tracePt t="24255" x="3883025" y="4037013"/>
          <p14:tracePt t="24271" x="3908425" y="4037013"/>
          <p14:tracePt t="24287" x="3916363" y="4037013"/>
          <p14:tracePt t="24295" x="3933825" y="4037013"/>
          <p14:tracePt t="24303" x="3941763" y="4037013"/>
          <p14:tracePt t="24311" x="3951288" y="4037013"/>
          <p14:tracePt t="24319" x="3959225" y="4037013"/>
          <p14:tracePt t="24327" x="3984625" y="4037013"/>
          <p14:tracePt t="24343" x="4010025" y="4037013"/>
          <p14:tracePt t="24359" x="4017963" y="4037013"/>
          <p14:tracePt t="24367" x="4044950" y="4037013"/>
          <p14:tracePt t="24399" x="4052888" y="4037013"/>
          <p14:tracePt t="24504" x="4060825" y="4027488"/>
          <p14:tracePt t="24567" x="4052888" y="4027488"/>
          <p14:tracePt t="24575" x="4035425" y="4027488"/>
          <p14:tracePt t="24599" x="4010025" y="4027488"/>
          <p14:tracePt t="24615" x="4002088" y="4027488"/>
          <p14:tracePt t="24623" x="3976688" y="4027488"/>
          <p14:tracePt t="24631" x="3967163" y="4027488"/>
          <p14:tracePt t="24639" x="3933825" y="4027488"/>
          <p14:tracePt t="24647" x="3908425" y="4027488"/>
          <p14:tracePt t="24655" x="3883025" y="4027488"/>
          <p14:tracePt t="24663" x="3865563" y="4027488"/>
          <p14:tracePt t="24670" x="3848100" y="4027488"/>
          <p14:tracePt t="24679" x="3840163" y="4027488"/>
          <p14:tracePt t="24687" x="3822700" y="4027488"/>
          <p14:tracePt t="24702" x="3814763" y="4027488"/>
          <p14:tracePt t="24910" x="3822700" y="4027488"/>
          <p14:tracePt t="24919" x="3848100" y="4027488"/>
          <p14:tracePt t="24926" x="3865563" y="4027488"/>
          <p14:tracePt t="24935" x="3883025" y="4027488"/>
          <p14:tracePt t="24942" x="3890963" y="4027488"/>
          <p14:tracePt t="24950" x="3916363" y="4027488"/>
          <p14:tracePt t="24959" x="3925888" y="4027488"/>
          <p14:tracePt t="24967" x="3933825" y="4027488"/>
          <p14:tracePt t="24975" x="3951288" y="4027488"/>
          <p14:tracePt t="24983" x="3976688" y="4027488"/>
          <p14:tracePt t="24991" x="4002088" y="4027488"/>
          <p14:tracePt t="24999" x="4017963" y="4011613"/>
          <p14:tracePt t="25007" x="4044950" y="4011613"/>
          <p14:tracePt t="25015" x="4070350" y="4002088"/>
          <p14:tracePt t="25022" x="4078288" y="4002088"/>
          <p14:tracePt t="25030" x="4103688" y="4002088"/>
          <p14:tracePt t="25039" x="4111625" y="4002088"/>
          <p14:tracePt t="25215" x="4095750" y="4002088"/>
          <p14:tracePt t="25224" x="4086225" y="4002088"/>
          <p14:tracePt t="25231" x="4070350" y="4002088"/>
          <p14:tracePt t="25240" x="4060825" y="4002088"/>
          <p14:tracePt t="25247" x="4044950" y="4002088"/>
          <p14:tracePt t="25255" x="4035425" y="4002088"/>
          <p14:tracePt t="25263" x="4010025" y="4002088"/>
          <p14:tracePt t="25271" x="4002088" y="4002088"/>
          <p14:tracePt t="25279" x="3984625" y="4002088"/>
          <p14:tracePt t="25287" x="3967163" y="4002088"/>
          <p14:tracePt t="25295" x="3951288" y="4002088"/>
          <p14:tracePt t="25303" x="3933825" y="3994150"/>
          <p14:tracePt t="25311" x="3908425" y="3994150"/>
          <p14:tracePt t="25319" x="3900488" y="3994150"/>
          <p14:tracePt t="25327" x="3883025" y="3994150"/>
          <p14:tracePt t="25343" x="3873500" y="3994150"/>
          <p14:tracePt t="25431" x="3865563" y="3994150"/>
          <p14:tracePt t="25512" x="3857625" y="3994150"/>
          <p14:tracePt t="25529" x="3848100" y="3994150"/>
          <p14:tracePt t="25544" x="3840163" y="3994150"/>
          <p14:tracePt t="25672" x="3848100" y="3994150"/>
          <p14:tracePt t="25680" x="3883025" y="3994150"/>
          <p14:tracePt t="25688" x="3908425" y="3994150"/>
          <p14:tracePt t="25695" x="3925888" y="3994150"/>
          <p14:tracePt t="25703" x="3967163" y="3994150"/>
          <p14:tracePt t="25711" x="4017963" y="3994150"/>
          <p14:tracePt t="25719" x="4044950" y="3994150"/>
          <p14:tracePt t="25727" x="4070350" y="3994150"/>
          <p14:tracePt t="25735" x="4078288" y="3994150"/>
          <p14:tracePt t="25935" x="4070350" y="3994150"/>
          <p14:tracePt t="25945" x="4035425" y="4002088"/>
          <p14:tracePt t="25951" x="4002088" y="4011613"/>
          <p14:tracePt t="25959" x="3992563" y="4011613"/>
          <p14:tracePt t="25967" x="3959225" y="4011613"/>
          <p14:tracePt t="25975" x="3933825" y="4019550"/>
          <p14:tracePt t="25992" x="3925888" y="4019550"/>
          <p14:tracePt t="26007" x="3916363" y="4019550"/>
          <p14:tracePt t="26023" x="3908425" y="4019550"/>
          <p14:tracePt t="26064" x="3900488" y="4019550"/>
          <p14:tracePt t="26072" x="3890963" y="4027488"/>
          <p14:tracePt t="26231" x="3890963" y="4037013"/>
          <p14:tracePt t="26255" x="3900488" y="4037013"/>
          <p14:tracePt t="26263" x="3916363" y="4037013"/>
          <p14:tracePt t="26271" x="3925888" y="4037013"/>
          <p14:tracePt t="26279" x="3933825" y="4037013"/>
          <p14:tracePt t="26287" x="3951288" y="4037013"/>
          <p14:tracePt t="26295" x="3967163" y="4037013"/>
          <p14:tracePt t="26303" x="3984625" y="4037013"/>
          <p14:tracePt t="26311" x="4002088" y="4037013"/>
          <p14:tracePt t="26327" x="4027488" y="4037013"/>
          <p14:tracePt t="26335" x="4035425" y="4037013"/>
          <p14:tracePt t="26351" x="4052888" y="4037013"/>
          <p14:tracePt t="26359" x="4060825" y="4037013"/>
          <p14:tracePt t="26392" x="4070350" y="4037013"/>
          <p14:tracePt t="26607" x="4060825" y="4037013"/>
          <p14:tracePt t="26615" x="4035425" y="4037013"/>
          <p14:tracePt t="26624" x="4010025" y="4037013"/>
          <p14:tracePt t="26631" x="3992563" y="4037013"/>
          <p14:tracePt t="26641" x="3976688" y="4037013"/>
          <p14:tracePt t="26647" x="3951288" y="4037013"/>
          <p14:tracePt t="26656" x="3933825" y="4037013"/>
          <p14:tracePt t="26663" x="3916363" y="4037013"/>
          <p14:tracePt t="26671" x="3908425" y="4037013"/>
          <p14:tracePt t="26687" x="3890963" y="4037013"/>
          <p14:tracePt t="26711" x="3883025" y="4037013"/>
          <p14:tracePt t="26727" x="3873500" y="4037013"/>
          <p14:tracePt t="26735" x="3857625" y="4037013"/>
          <p14:tracePt t="26751" x="3848100" y="4037013"/>
          <p14:tracePt t="26767" x="3840163" y="4037013"/>
          <p14:tracePt t="26959" x="3822700" y="4037013"/>
          <p14:tracePt t="26975" x="3814763" y="4037013"/>
          <p14:tracePt t="26983" x="3806825" y="4037013"/>
          <p14:tracePt t="27215" x="3814763" y="4037013"/>
          <p14:tracePt t="27239" x="3822700" y="4037013"/>
          <p14:tracePt t="27247" x="3840163" y="4037013"/>
          <p14:tracePt t="27256" x="3848100" y="4037013"/>
          <p14:tracePt t="27262" x="3857625" y="4037013"/>
          <p14:tracePt t="27270" x="3883025" y="4037013"/>
          <p14:tracePt t="27279" x="3916363" y="4037013"/>
          <p14:tracePt t="27287" x="3925888" y="4037013"/>
          <p14:tracePt t="27295" x="3951288" y="4037013"/>
          <p14:tracePt t="27302" x="3959225" y="4037013"/>
          <p14:tracePt t="27310" x="3984625" y="4037013"/>
          <p14:tracePt t="27319" x="3992563" y="4037013"/>
          <p14:tracePt t="27327" x="4010025" y="4027488"/>
          <p14:tracePt t="27335" x="4027488" y="4027488"/>
          <p14:tracePt t="27342" x="4035425" y="4027488"/>
          <p14:tracePt t="27350" x="4060825" y="4027488"/>
          <p14:tracePt t="27358" x="4070350" y="4027488"/>
          <p14:tracePt t="27375" x="4078288" y="4027488"/>
          <p14:tracePt t="27488" x="4070350" y="4027488"/>
          <p14:tracePt t="27495" x="4052888" y="4027488"/>
          <p14:tracePt t="27503" x="4027488" y="4027488"/>
          <p14:tracePt t="27511" x="3992563" y="4027488"/>
          <p14:tracePt t="27519" x="3959225" y="4027488"/>
          <p14:tracePt t="27527" x="3941763" y="4027488"/>
          <p14:tracePt t="27535" x="3900488" y="4027488"/>
          <p14:tracePt t="27543" x="3873500" y="4027488"/>
          <p14:tracePt t="27551" x="3840163" y="4027488"/>
          <p14:tracePt t="27559" x="3832225" y="4027488"/>
          <p14:tracePt t="27567" x="3822700" y="4027488"/>
          <p14:tracePt t="27575" x="3806825" y="4027488"/>
          <p14:tracePt t="27743" x="3832225" y="4027488"/>
          <p14:tracePt t="27752" x="3865563" y="4027488"/>
          <p14:tracePt t="27760" x="3883025" y="4027488"/>
          <p14:tracePt t="27767" x="3916363" y="4027488"/>
          <p14:tracePt t="27775" x="3951288" y="4027488"/>
          <p14:tracePt t="27783" x="3967163" y="4027488"/>
          <p14:tracePt t="27792" x="3992563" y="4027488"/>
          <p14:tracePt t="27799" x="4017963" y="4027488"/>
          <p14:tracePt t="27815" x="4035425" y="4027488"/>
          <p14:tracePt t="27823" x="4060825" y="4027488"/>
          <p14:tracePt t="27847" x="4070350" y="4027488"/>
          <p14:tracePt t="27863" x="4086225" y="4027488"/>
          <p14:tracePt t="27983" x="4070350" y="4027488"/>
          <p14:tracePt t="27992" x="4060825" y="4027488"/>
          <p14:tracePt t="27999" x="4044950" y="4027488"/>
          <p14:tracePt t="28007" x="4017963" y="4027488"/>
          <p14:tracePt t="28015" x="3976688" y="4027488"/>
          <p14:tracePt t="28023" x="3941763" y="4027488"/>
          <p14:tracePt t="28031" x="3900488" y="4027488"/>
          <p14:tracePt t="28040" x="3857625" y="4027488"/>
          <p14:tracePt t="28047" x="3832225" y="4027488"/>
          <p14:tracePt t="28055" x="3806825" y="4027488"/>
          <p14:tracePt t="28066" x="3771900" y="4027488"/>
          <p14:tracePt t="28071" x="3746500" y="4027488"/>
          <p14:tracePt t="28223" x="3763963" y="4027488"/>
          <p14:tracePt t="28241" x="3781425" y="4027488"/>
          <p14:tracePt t="28255" x="3806825" y="4027488"/>
          <p14:tracePt t="28263" x="3814763" y="4027488"/>
          <p14:tracePt t="28270" x="3848100" y="4027488"/>
          <p14:tracePt t="28279" x="3873500" y="4027488"/>
          <p14:tracePt t="28287" x="3890963" y="4027488"/>
          <p14:tracePt t="28295" x="3925888" y="4027488"/>
          <p14:tracePt t="28303" x="3951288" y="4027488"/>
          <p14:tracePt t="28310" x="3976688" y="4027488"/>
          <p14:tracePt t="28319" x="4002088" y="4027488"/>
          <p14:tracePt t="28327" x="4035425" y="4027488"/>
          <p14:tracePt t="28335" x="4070350" y="4027488"/>
          <p14:tracePt t="28342" x="4078288" y="4027488"/>
          <p14:tracePt t="28351" x="4103688" y="4027488"/>
          <p14:tracePt t="28359" x="4111625" y="4027488"/>
          <p14:tracePt t="28367" x="4121150" y="4027488"/>
          <p14:tracePt t="28535" x="4129088" y="4027488"/>
          <p14:tracePt t="28551" x="4129088" y="4037013"/>
          <p14:tracePt t="28561" x="4129088" y="4044950"/>
          <p14:tracePt t="28583" x="4129088" y="4062413"/>
          <p14:tracePt t="28599" x="4111625" y="4079875"/>
          <p14:tracePt t="28672" x="4111625" y="4095750"/>
          <p14:tracePt t="28679" x="4111625" y="4105275"/>
          <p14:tracePt t="28687" x="4111625" y="4113213"/>
          <p14:tracePt t="28703" x="4121150" y="4130675"/>
          <p14:tracePt t="28711" x="4129088" y="4138613"/>
          <p14:tracePt t="28751" x="4137025" y="4146550"/>
          <p14:tracePt t="28775" x="4146550" y="4146550"/>
          <p14:tracePt t="28792" x="4162425" y="4146550"/>
          <p14:tracePt t="28799" x="4171950" y="4146550"/>
          <p14:tracePt t="28815" x="4179888" y="4146550"/>
          <p14:tracePt t="28831" x="4197350" y="4146550"/>
          <p14:tracePt t="28840" x="4205288" y="4146550"/>
          <p14:tracePt t="29264" x="4197350" y="4146550"/>
          <p14:tracePt t="29648" x="4197350" y="4138613"/>
          <p14:tracePt t="29664" x="4179888" y="4121150"/>
          <p14:tracePt t="29759" x="4171950" y="4113213"/>
          <p14:tracePt t="36208" x="4154488" y="4113213"/>
          <p14:tracePt t="36231" x="4146550" y="4113213"/>
          <p14:tracePt t="37263" x="4146550" y="4130675"/>
          <p14:tracePt t="37272" x="4146550" y="4138613"/>
          <p14:tracePt t="37279" x="4146550" y="4146550"/>
          <p14:tracePt t="37295" x="4146550" y="4164013"/>
          <p14:tracePt t="37311" x="4146550" y="4171950"/>
          <p14:tracePt t="37367" x="4137025" y="4181475"/>
          <p14:tracePt t="37391" x="4121150" y="4181475"/>
          <p14:tracePt t="37407" x="4103688" y="4181475"/>
          <p14:tracePt t="37415" x="4078288" y="4156075"/>
          <p14:tracePt t="37423" x="4078288" y="4146550"/>
          <p14:tracePt t="37431" x="4070350" y="4130675"/>
          <p14:tracePt t="37441" x="4060825" y="4121150"/>
          <p14:tracePt t="37447" x="4044950" y="4095750"/>
          <p14:tracePt t="37463" x="4044950" y="4070350"/>
          <p14:tracePt t="37471" x="4044950" y="4062413"/>
          <p14:tracePt t="37495" x="4044950" y="4052888"/>
          <p14:tracePt t="37503" x="4044950" y="4037013"/>
          <p14:tracePt t="37567" x="4044950" y="4027488"/>
          <p14:tracePt t="37735" x="4044950" y="4019550"/>
          <p14:tracePt t="37742" x="4035425" y="4019550"/>
          <p14:tracePt t="37751" x="4017963" y="4019550"/>
          <p14:tracePt t="37767" x="4002088" y="4019550"/>
          <p14:tracePt t="37775" x="3976688" y="4019550"/>
          <p14:tracePt t="37783" x="3967163" y="4019550"/>
          <p14:tracePt t="37791" x="3941763" y="4019550"/>
          <p14:tracePt t="37799" x="3933825" y="4019550"/>
          <p14:tracePt t="37807" x="3908425" y="4019550"/>
          <p14:tracePt t="37815" x="3890963" y="4019550"/>
          <p14:tracePt t="37822" x="3883025" y="4019550"/>
          <p14:tracePt t="37830" x="3873500" y="4019550"/>
          <p14:tracePt t="37919" x="3865563" y="4019550"/>
          <p14:tracePt t="37927" x="3865563" y="4011613"/>
          <p14:tracePt t="38111" x="3865563" y="4002088"/>
          <p14:tracePt t="38127" x="3883025" y="4002088"/>
          <p14:tracePt t="38144" x="3890963" y="4011613"/>
          <p14:tracePt t="38151" x="3900488" y="4011613"/>
          <p14:tracePt t="38160" x="3916363" y="4011613"/>
          <p14:tracePt t="38167" x="3925888" y="4011613"/>
          <p14:tracePt t="38175" x="3941763" y="4027488"/>
          <p14:tracePt t="38231" x="3959225" y="4027488"/>
          <p14:tracePt t="39008" x="3967163" y="4027488"/>
          <p14:tracePt t="39047" x="3976688" y="4027488"/>
          <p14:tracePt t="39079" x="3984625" y="4037013"/>
          <p14:tracePt t="39095" x="3984625" y="4044950"/>
          <p14:tracePt t="39103" x="3992563" y="4044950"/>
          <p14:tracePt t="39110" x="4002088" y="4052888"/>
          <p14:tracePt t="39118" x="4002088" y="4070350"/>
          <p14:tracePt t="39127" x="4010025" y="4079875"/>
          <p14:tracePt t="39134" x="4017963" y="4087813"/>
          <p14:tracePt t="39142" x="4017963" y="4095750"/>
          <p14:tracePt t="39150" x="4035425" y="4105275"/>
          <p14:tracePt t="39199" x="4044950" y="4113213"/>
          <p14:tracePt t="39360" x="4060825" y="4113213"/>
          <p14:tracePt t="39383" x="4060825" y="4121150"/>
          <p14:tracePt t="39408" x="4070350" y="4121150"/>
          <p14:tracePt t="39503" x="4078288" y="4121150"/>
          <p14:tracePt t="39543" x="4086225" y="4121150"/>
          <p14:tracePt t="39672" x="4095750" y="4121150"/>
          <p14:tracePt t="39695" x="4103688" y="4121150"/>
          <p14:tracePt t="42000" x="4103688" y="4130675"/>
          <p14:tracePt t="42008" x="4103688" y="4138613"/>
          <p14:tracePt t="42016" x="4103688" y="4146550"/>
          <p14:tracePt t="42024" x="4103688" y="4164013"/>
          <p14:tracePt t="42031" x="4103688" y="4189413"/>
          <p14:tracePt t="42040" x="4103688" y="4197350"/>
          <p14:tracePt t="42047" x="4103688" y="4232275"/>
          <p14:tracePt t="42055" x="4121150" y="4275138"/>
          <p14:tracePt t="42062" x="4171950" y="4341813"/>
          <p14:tracePt t="42071" x="4265613" y="4410075"/>
          <p14:tracePt t="42079" x="4392613" y="4513263"/>
          <p14:tracePt t="42086" x="4562475" y="4605338"/>
          <p14:tracePt t="42095" x="4714875" y="4673600"/>
          <p14:tracePt t="42103" x="4876800" y="4759325"/>
          <p14:tracePt t="42111" x="5097463" y="4860925"/>
          <p14:tracePt t="42119" x="5259388" y="4929188"/>
          <p14:tracePt t="42127" x="5360988" y="4962525"/>
          <p14:tracePt t="42135" x="5446713" y="5013325"/>
          <p14:tracePt t="42142" x="5522913" y="5056188"/>
          <p14:tracePt t="42151" x="5616575" y="5073650"/>
          <p14:tracePt t="42159" x="5667375" y="5106988"/>
          <p14:tracePt t="42167" x="5726113" y="5149850"/>
          <p14:tracePt t="42175" x="5776913" y="5175250"/>
          <p14:tracePt t="42183" x="5827713" y="5218113"/>
          <p14:tracePt t="42192" x="5880100" y="5251450"/>
          <p14:tracePt t="42199" x="5913438" y="5268913"/>
          <p14:tracePt t="42207" x="5946775" y="5294313"/>
          <p14:tracePt t="42215" x="5972175" y="5302250"/>
          <p14:tracePt t="42224" x="5989638" y="5302250"/>
          <p14:tracePt t="42343" x="5964238" y="5302250"/>
          <p14:tracePt t="42351" x="5938838" y="5302250"/>
          <p14:tracePt t="42360" x="5921375" y="5302250"/>
          <p14:tracePt t="42368" x="5888038" y="5302250"/>
          <p14:tracePt t="42376" x="5845175" y="5302250"/>
          <p14:tracePt t="42383" x="5819775" y="5302250"/>
          <p14:tracePt t="42392" x="5776913" y="5302250"/>
          <p14:tracePt t="42399" x="5735638" y="5302250"/>
          <p14:tracePt t="42407" x="5683250" y="5302250"/>
          <p14:tracePt t="42415" x="5641975" y="5302250"/>
          <p14:tracePt t="42423" x="5599113" y="5302250"/>
          <p14:tracePt t="42431" x="5538788" y="5302250"/>
          <p14:tracePt t="42440" x="5480050" y="5302250"/>
          <p14:tracePt t="42447" x="5446713" y="5286375"/>
          <p14:tracePt t="42455" x="5386388" y="5251450"/>
          <p14:tracePt t="42463" x="5335588" y="5200650"/>
          <p14:tracePt t="42471" x="5292725" y="5149850"/>
          <p14:tracePt t="42479" x="5259388" y="5081588"/>
          <p14:tracePt t="42487" x="5216525" y="4997450"/>
          <p14:tracePt t="42495" x="5183188" y="4894263"/>
          <p14:tracePt t="42503" x="5157788" y="4775200"/>
          <p14:tracePt t="42511" x="5122863" y="4648200"/>
          <p14:tracePt t="42519" x="5114925" y="4521200"/>
          <p14:tracePt t="42527" x="5089525" y="4376738"/>
          <p14:tracePt t="42535" x="5064125" y="4232275"/>
          <p14:tracePt t="42543" x="5029200" y="4070350"/>
          <p14:tracePt t="42551" x="4970463" y="3867150"/>
          <p14:tracePt t="42559" x="4945063" y="3705225"/>
          <p14:tracePt t="42567" x="4919663" y="3543300"/>
          <p14:tracePt t="42577" x="4859338" y="3314700"/>
          <p14:tracePt t="42583" x="4833938" y="3170238"/>
          <p14:tracePt t="42592" x="4783138" y="3000375"/>
          <p14:tracePt t="42599" x="4757738" y="2889250"/>
          <p14:tracePt t="42607" x="4706938" y="2719388"/>
          <p14:tracePt t="42615" x="4646613" y="2592388"/>
          <p14:tracePt t="42623" x="4587875" y="2455863"/>
          <p14:tracePt t="42631" x="4529138" y="2336800"/>
          <p14:tracePt t="42640" x="4451350" y="2200275"/>
          <p14:tracePt t="42647" x="4392613" y="2098675"/>
          <p14:tracePt t="42655" x="4349750" y="2014538"/>
          <p14:tracePt t="42663" x="4306888" y="1928813"/>
          <p14:tracePt t="42671" x="4265613" y="1827213"/>
          <p14:tracePt t="42679" x="4205288" y="1741488"/>
          <p14:tracePt t="42687" x="4171950" y="1674813"/>
          <p14:tracePt t="42695" x="4129088" y="1622425"/>
          <p14:tracePt t="42703" x="4121150" y="1581150"/>
          <p14:tracePt t="42711" x="4095750" y="1555750"/>
          <p14:tracePt t="42719" x="4086225" y="1530350"/>
          <p14:tracePt t="42727" x="4078288" y="1495425"/>
          <p14:tracePt t="42735" x="4070350" y="1495425"/>
          <p14:tracePt t="42743" x="4060825" y="1462088"/>
          <p14:tracePt t="42751" x="4052888" y="1452563"/>
          <p14:tracePt t="42767" x="4052888" y="1427163"/>
          <p14:tracePt t="42783" x="4044950" y="1419225"/>
          <p14:tracePt t="42792" x="4035425" y="1401763"/>
          <p14:tracePt t="42807" x="4035425" y="1385888"/>
          <p14:tracePt t="42815" x="4035425" y="1360488"/>
          <p14:tracePt t="42823" x="4035425" y="1333500"/>
          <p14:tracePt t="42831" x="4035425" y="1300163"/>
          <p14:tracePt t="42840" x="4044950" y="1266825"/>
          <p14:tracePt t="42847" x="4086225" y="1198563"/>
          <p14:tracePt t="42855" x="4111625" y="1163638"/>
          <p14:tracePt t="42873" x="4205288" y="1069975"/>
          <p14:tracePt t="42879" x="4256088" y="1019175"/>
          <p14:tracePt t="42887" x="4306888" y="993775"/>
          <p14:tracePt t="42895" x="4332288" y="968375"/>
          <p14:tracePt t="42903" x="4367213" y="925513"/>
          <p14:tracePt t="42911" x="4375150" y="925513"/>
          <p14:tracePt t="42919" x="4400550" y="900113"/>
          <p14:tracePt t="42927" x="4400550" y="892175"/>
          <p14:tracePt t="43143" x="4443413" y="892175"/>
          <p14:tracePt t="43151" x="4486275" y="874713"/>
          <p14:tracePt t="43158" x="4562475" y="858838"/>
          <p14:tracePt t="43167" x="4638675" y="841375"/>
          <p14:tracePt t="43175" x="4724400" y="841375"/>
          <p14:tracePt t="43183" x="4826000" y="823913"/>
          <p14:tracePt t="43192" x="4953000" y="798513"/>
          <p14:tracePt t="43199" x="5038725" y="790575"/>
          <p14:tracePt t="43207" x="5122863" y="773113"/>
          <p14:tracePt t="43215" x="5216525" y="765175"/>
          <p14:tracePt t="43223" x="5259388" y="765175"/>
          <p14:tracePt t="43231" x="5327650" y="747713"/>
          <p14:tracePt t="43240" x="5360988" y="747713"/>
          <p14:tracePt t="43247" x="5394325" y="739775"/>
          <p14:tracePt t="43255" x="5421313" y="739775"/>
          <p14:tracePt t="43263" x="5437188" y="739775"/>
          <p14:tracePt t="43271" x="5462588" y="739775"/>
          <p14:tracePt t="43279" x="5487988" y="739775"/>
          <p14:tracePt t="43287" x="5505450" y="739775"/>
          <p14:tracePt t="43295" x="5538788" y="739775"/>
          <p14:tracePt t="43303" x="5573713" y="739775"/>
          <p14:tracePt t="43311" x="5599113" y="739775"/>
          <p14:tracePt t="43319" x="5616575" y="739775"/>
          <p14:tracePt t="43327" x="5632450" y="739775"/>
          <p14:tracePt t="43335" x="5649913" y="739775"/>
          <p14:tracePt t="43343" x="5657850" y="739775"/>
          <p14:tracePt t="43351" x="5683250" y="739775"/>
          <p14:tracePt t="43359" x="5692775" y="739775"/>
          <p14:tracePt t="43367" x="5718175" y="739775"/>
          <p14:tracePt t="43375" x="5726113" y="739775"/>
          <p14:tracePt t="43383" x="5761038" y="739775"/>
          <p14:tracePt t="43392" x="5794375" y="739775"/>
          <p14:tracePt t="43399" x="5837238" y="739775"/>
          <p14:tracePt t="43407" x="5862638" y="739775"/>
          <p14:tracePt t="43415" x="5888038" y="739775"/>
          <p14:tracePt t="43423" x="5921375" y="739775"/>
          <p14:tracePt t="43431" x="5938838" y="739775"/>
          <p14:tracePt t="43527" x="5921375" y="739775"/>
          <p14:tracePt t="43535" x="5895975" y="739775"/>
          <p14:tracePt t="43544" x="5862638" y="739775"/>
          <p14:tracePt t="43551" x="5819775" y="739775"/>
          <p14:tracePt t="43560" x="5761038" y="730250"/>
          <p14:tracePt t="43567" x="5718175" y="730250"/>
          <p14:tracePt t="43576" x="5641975" y="714375"/>
          <p14:tracePt t="43583" x="5556250" y="696913"/>
          <p14:tracePt t="43593" x="5497513" y="688975"/>
          <p14:tracePt t="43599" x="5394325" y="671513"/>
          <p14:tracePt t="43607" x="5292725" y="663575"/>
          <p14:tracePt t="43615" x="5191125" y="636588"/>
          <p14:tracePt t="43623" x="5089525" y="628650"/>
          <p14:tracePt t="43631" x="5021263" y="620713"/>
          <p14:tracePt t="43640" x="4945063" y="611188"/>
          <p14:tracePt t="43647" x="4884738" y="611188"/>
          <p14:tracePt t="43655" x="4843463" y="611188"/>
          <p14:tracePt t="43663" x="4818063" y="611188"/>
          <p14:tracePt t="43671" x="4783138" y="611188"/>
          <p14:tracePt t="43679" x="4765675" y="611188"/>
          <p14:tracePt t="43687" x="4749800" y="611188"/>
          <p14:tracePt t="43695" x="4732338" y="611188"/>
          <p14:tracePt t="43703" x="4706938" y="611188"/>
          <p14:tracePt t="43719" x="4681538" y="611188"/>
          <p14:tracePt t="43727" x="4673600" y="611188"/>
          <p14:tracePt t="43855" x="4732338" y="611188"/>
          <p14:tracePt t="43864" x="4818063" y="611188"/>
          <p14:tracePt t="43872" x="4902200" y="611188"/>
          <p14:tracePt t="43892" x="5122863" y="611188"/>
          <p14:tracePt t="43895" x="5276850" y="611188"/>
          <p14:tracePt t="43902" x="5437188" y="611188"/>
          <p14:tracePt t="43911" x="5573713" y="611188"/>
          <p14:tracePt t="43919" x="5726113" y="611188"/>
          <p14:tracePt t="43927" x="5870575" y="611188"/>
          <p14:tracePt t="43935" x="5997575" y="611188"/>
          <p14:tracePt t="43942" x="6091238" y="611188"/>
          <p14:tracePt t="43950" x="6176963" y="611188"/>
          <p14:tracePt t="43959" x="6210300" y="611188"/>
          <p14:tracePt t="43967" x="6227763" y="611188"/>
          <p14:tracePt t="44103" x="6235700" y="611188"/>
          <p14:tracePt t="44111" x="6235700" y="620713"/>
          <p14:tracePt t="44119" x="6235700" y="628650"/>
          <p14:tracePt t="44127" x="6235700" y="646113"/>
          <p14:tracePt t="44142" x="6227763" y="663575"/>
          <p14:tracePt t="44151" x="6227763" y="679450"/>
          <p14:tracePt t="44158" x="6227763" y="688975"/>
          <p14:tracePt t="44175" x="6227763" y="696913"/>
          <p14:tracePt t="44183" x="6219825" y="722313"/>
          <p14:tracePt t="44191" x="6210300" y="730250"/>
          <p14:tracePt t="44199" x="6194425" y="790575"/>
          <p14:tracePt t="44208" x="6194425" y="823913"/>
          <p14:tracePt t="44215" x="6167438" y="909638"/>
          <p14:tracePt t="44222" x="6159500" y="1036638"/>
          <p14:tracePt t="44230" x="6108700" y="1223963"/>
          <p14:tracePt t="44239" x="6024563" y="1487488"/>
          <p14:tracePt t="44247" x="5913438" y="1835150"/>
          <p14:tracePt t="44255" x="5811838" y="2133600"/>
          <p14:tracePt t="44263" x="5683250" y="2455863"/>
          <p14:tracePt t="44271" x="5565775" y="2727325"/>
          <p14:tracePt t="44279" x="5437188" y="3033713"/>
          <p14:tracePt t="44287" x="5292725" y="3365500"/>
          <p14:tracePt t="44295" x="5157788" y="3611563"/>
          <p14:tracePt t="44302" x="5038725" y="3883025"/>
          <p14:tracePt t="44311" x="4927600" y="4130675"/>
          <p14:tracePt t="44319" x="4843463" y="4394200"/>
          <p14:tracePt t="44327" x="4833938" y="4579938"/>
          <p14:tracePt t="44335" x="4818063" y="4733925"/>
          <p14:tracePt t="44343" x="4808538" y="4946650"/>
          <p14:tracePt t="44351" x="4808538" y="5124450"/>
          <p14:tracePt t="44359" x="4808538" y="5327650"/>
          <p14:tracePt t="44367" x="4808538" y="5456238"/>
          <p14:tracePt t="44375" x="4783138" y="5616575"/>
          <p14:tracePt t="44383" x="4757738" y="5727700"/>
          <p14:tracePt t="44392" x="4714875" y="5838825"/>
          <p14:tracePt t="44399" x="4656138" y="5922963"/>
          <p14:tracePt t="44407" x="4595813" y="5991225"/>
          <p14:tracePt t="44415" x="4562475" y="6042025"/>
          <p14:tracePt t="44423" x="4511675" y="6084888"/>
          <p14:tracePt t="44431" x="4494213" y="6092825"/>
          <p14:tracePt t="44439" x="4451350" y="6118225"/>
          <p14:tracePt t="44447" x="4418013" y="6127750"/>
          <p14:tracePt t="44455" x="4384675" y="6135688"/>
          <p14:tracePt t="44463" x="4332288" y="6161088"/>
          <p14:tracePt t="44471" x="4230688" y="6178550"/>
          <p14:tracePt t="44479" x="4154488" y="6203950"/>
          <p14:tracePt t="44487" x="4070350" y="6229350"/>
          <p14:tracePt t="44495" x="4010025" y="6237288"/>
          <p14:tracePt t="44503" x="3976688" y="6254750"/>
          <p14:tracePt t="44511" x="3933825" y="6254750"/>
          <p14:tracePt t="44519" x="3916363" y="6254750"/>
          <p14:tracePt t="44527" x="3908425" y="6254750"/>
          <p14:tracePt t="44535" x="3900488" y="6254750"/>
          <p14:tracePt t="44551" x="3883025" y="6254750"/>
          <p14:tracePt t="44559" x="3873500" y="6254750"/>
          <p14:tracePt t="44567" x="3873500" y="6237288"/>
          <p14:tracePt t="44575" x="3873500" y="6229350"/>
          <p14:tracePt t="44582" x="3857625" y="6194425"/>
          <p14:tracePt t="44592" x="3857625" y="6186488"/>
          <p14:tracePt t="44599" x="3848100" y="6153150"/>
          <p14:tracePt t="44608" x="3832225" y="6118225"/>
          <p14:tracePt t="44615" x="3806825" y="6076950"/>
          <p14:tracePt t="44623" x="3789363" y="6024563"/>
          <p14:tracePt t="44631" x="3763963" y="5965825"/>
          <p14:tracePt t="44639" x="3738563" y="5915025"/>
          <p14:tracePt t="44647" x="3713163" y="5854700"/>
          <p14:tracePt t="44655" x="3703638" y="5803900"/>
          <p14:tracePt t="44663" x="3687763" y="5745163"/>
          <p14:tracePt t="44671" x="3678238" y="5676900"/>
          <p14:tracePt t="44679" x="3678238" y="5616575"/>
          <p14:tracePt t="44687" x="3662363" y="5565775"/>
          <p14:tracePt t="44695" x="3662363" y="5507038"/>
          <p14:tracePt t="44703" x="3662363" y="5456238"/>
          <p14:tracePt t="44711" x="3662363" y="5405438"/>
          <p14:tracePt t="44719" x="3662363" y="5362575"/>
          <p14:tracePt t="44727" x="3662363" y="5337175"/>
          <p14:tracePt t="44735" x="3662363" y="5294313"/>
          <p14:tracePt t="44742" x="3662363" y="5260975"/>
          <p14:tracePt t="44751" x="3662363" y="5226050"/>
          <p14:tracePt t="44759" x="3662363" y="5183188"/>
          <p14:tracePt t="44767" x="3670300" y="5141913"/>
          <p14:tracePt t="44775" x="3670300" y="5116513"/>
          <p14:tracePt t="44783" x="3670300" y="5081588"/>
          <p14:tracePt t="44792" x="3670300" y="5048250"/>
          <p14:tracePt t="44799" x="3670300" y="5022850"/>
          <p14:tracePt t="44807" x="3670300" y="4997450"/>
          <p14:tracePt t="44815" x="3670300" y="4962525"/>
          <p14:tracePt t="44823" x="3670300" y="4929188"/>
          <p14:tracePt t="44831" x="3670300" y="4911725"/>
          <p14:tracePt t="44839" x="3670300" y="4894263"/>
          <p14:tracePt t="44847" x="3670300" y="4886325"/>
          <p14:tracePt t="44855" x="3670300" y="4868863"/>
          <p14:tracePt t="44863" x="3670300" y="4852988"/>
          <p14:tracePt t="44880" x="3670300" y="4827588"/>
          <p14:tracePt t="44887" x="3670300" y="4818063"/>
          <p14:tracePt t="44895" x="3670300" y="4802188"/>
          <p14:tracePt t="44902" x="3670300" y="4792663"/>
          <p14:tracePt t="44910" x="3670300" y="4784725"/>
          <p14:tracePt t="44919" x="3670300" y="4767263"/>
          <p14:tracePt t="44927" x="3678238" y="4759325"/>
          <p14:tracePt t="44934" x="3687763" y="4759325"/>
          <p14:tracePt t="44950" x="3703638" y="4759325"/>
          <p14:tracePt t="44958" x="3738563" y="4767263"/>
          <p14:tracePt t="44967" x="3763963" y="4775200"/>
          <p14:tracePt t="44975" x="3806825" y="4818063"/>
          <p14:tracePt t="44983" x="3832225" y="4852988"/>
          <p14:tracePt t="44992" x="3840163" y="4886325"/>
          <p14:tracePt t="44999" x="3857625" y="4919663"/>
          <p14:tracePt t="45009" x="3883025" y="4972050"/>
          <p14:tracePt t="45015" x="3890963" y="5013325"/>
          <p14:tracePt t="45023" x="3908425" y="5073650"/>
          <p14:tracePt t="45031" x="3933825" y="5149850"/>
          <p14:tracePt t="45039" x="3933825" y="5226050"/>
          <p14:tracePt t="45047" x="3941763" y="5294313"/>
          <p14:tracePt t="45055" x="3959225" y="5387975"/>
          <p14:tracePt t="45063" x="3959225" y="5456238"/>
          <p14:tracePt t="45071" x="3976688" y="5540375"/>
          <p14:tracePt t="45079" x="3984625" y="5616575"/>
          <p14:tracePt t="45087" x="3992563" y="5676900"/>
          <p14:tracePt t="45095" x="4017963" y="5753100"/>
          <p14:tracePt t="45103" x="4027488" y="5813425"/>
          <p14:tracePt t="45112" x="4044950" y="5872163"/>
          <p14:tracePt t="45119" x="4044950" y="5905500"/>
          <p14:tracePt t="45126" x="4044950" y="5948363"/>
          <p14:tracePt t="45135" x="4060825" y="5983288"/>
          <p14:tracePt t="45142" x="4060825" y="5991225"/>
          <p14:tracePt t="45150" x="4060825" y="6008688"/>
          <p14:tracePt t="45159" x="4060825" y="6016625"/>
          <p14:tracePt t="45167" x="4060825" y="6024563"/>
          <p14:tracePt t="45175" x="4060825" y="6034088"/>
          <p14:tracePt t="45191" x="4060825" y="6042025"/>
          <p14:tracePt t="45223" x="4060825" y="6049963"/>
          <p14:tracePt t="45239" x="4060825" y="6067425"/>
          <p14:tracePt t="45255" x="4060825" y="6076950"/>
          <p14:tracePt t="45263" x="4060825" y="6084888"/>
          <p14:tracePt t="45271" x="4060825" y="6092825"/>
          <p14:tracePt t="45287" x="4060825" y="6110288"/>
          <p14:tracePt t="45295" x="4060825" y="6127750"/>
          <p14:tracePt t="45311" x="4060825" y="6143625"/>
          <p14:tracePt t="45319" x="4060825" y="6153150"/>
          <p14:tracePt t="45326" x="4060825" y="6169025"/>
          <p14:tracePt t="45335" x="4060825" y="6186488"/>
          <p14:tracePt t="45342" x="4060825" y="6194425"/>
          <p14:tracePt t="45351" x="4060825" y="6221413"/>
          <p14:tracePt t="45359" x="4070350" y="6237288"/>
          <p14:tracePt t="45367" x="4086225" y="6262688"/>
          <p14:tracePt t="45375" x="4103688" y="6288088"/>
          <p14:tracePt t="45383" x="4129088" y="6305550"/>
          <p14:tracePt t="45392" x="4146550" y="6313488"/>
          <p14:tracePt t="45399" x="4162425" y="6330950"/>
          <p14:tracePt t="45407" x="4179888" y="6348413"/>
          <p14:tracePt t="45423" x="4187825" y="6348413"/>
          <p14:tracePt t="45831" x="4179888" y="6348413"/>
          <p14:tracePt t="46143" x="4179888" y="6338888"/>
          <p14:tracePt t="46161" x="4179888" y="6323013"/>
          <p14:tracePt t="46191" x="4171950" y="6305550"/>
          <p14:tracePt t="46207" x="4154488" y="6288088"/>
          <p14:tracePt t="46215" x="4146550" y="6288088"/>
          <p14:tracePt t="46223" x="4146550" y="6280150"/>
          <p14:tracePt t="46240" x="4146550" y="6272213"/>
          <p14:tracePt t="46263" x="4137025" y="6262688"/>
          <p14:tracePt t="46975" x="4137025" y="6254750"/>
          <p14:tracePt t="46992" x="4137025" y="6246813"/>
          <p14:tracePt t="47015" x="4137025" y="6229350"/>
          <p14:tracePt t="47023" x="4137025" y="6221413"/>
          <p14:tracePt t="47040" x="4137025" y="6211888"/>
          <p14:tracePt t="47055" x="4137025" y="6194425"/>
          <p14:tracePt t="47143" x="4146550" y="6194425"/>
          <p14:tracePt t="47272" x="4154488" y="6194425"/>
          <p14:tracePt t="47344" x="4162425" y="6194425"/>
          <p14:tracePt t="47375" x="4162425" y="6221413"/>
          <p14:tracePt t="47392" x="4154488" y="6221413"/>
          <p14:tracePt t="47463" x="4146550" y="6221413"/>
          <p14:tracePt t="47488" x="4146550" y="6211888"/>
          <p14:tracePt t="47511" x="4146550" y="6203950"/>
          <p14:tracePt t="47735" x="4146550" y="6194425"/>
          <p14:tracePt t="48192" x="4154488" y="6194425"/>
          <p14:tracePt t="48535" x="4154488" y="6203950"/>
          <p14:tracePt t="48543" x="4154488" y="6211888"/>
          <p14:tracePt t="48696" x="4146550" y="6211888"/>
          <p14:tracePt t="48711" x="4137025" y="6211888"/>
          <p14:tracePt t="48735" x="4129088" y="6221413"/>
          <p14:tracePt t="48799" x="4121150" y="6221413"/>
          <p14:tracePt t="48823" x="4121150" y="6211888"/>
          <p14:tracePt t="48847" x="4121150" y="6194425"/>
          <p14:tracePt t="49039" x="4121150" y="6186488"/>
          <p14:tracePt t="49047" x="4129088" y="6178550"/>
          <p14:tracePt t="49062" x="4129088" y="6169025"/>
          <p14:tracePt t="49079" x="4137025" y="6161088"/>
          <p14:tracePt t="49143" x="4137025" y="6169025"/>
          <p14:tracePt t="49160" x="4137025" y="6178550"/>
          <p14:tracePt t="49688" x="4129088" y="6178550"/>
          <p14:tracePt t="49808" x="4121150" y="6178550"/>
          <p14:tracePt t="49824" x="4121150" y="6169025"/>
          <p14:tracePt t="49841" x="4121150" y="6161088"/>
          <p14:tracePt t="49855" x="4129088" y="6135688"/>
          <p14:tracePt t="49863" x="4137025" y="6127750"/>
          <p14:tracePt t="49874" x="4146550" y="6102350"/>
          <p14:tracePt t="49879" x="4154488" y="6076950"/>
          <p14:tracePt t="49888" x="4162425" y="6034088"/>
          <p14:tracePt t="49895" x="4171950" y="5999163"/>
          <p14:tracePt t="49903" x="4187825" y="5965825"/>
          <p14:tracePt t="49911" x="4197350" y="5922963"/>
          <p14:tracePt t="49919" x="4205288" y="5872163"/>
          <p14:tracePt t="49927" x="4222750" y="5829300"/>
          <p14:tracePt t="49935" x="4248150" y="5761038"/>
          <p14:tracePt t="49942" x="4256088" y="5719763"/>
          <p14:tracePt t="49950" x="4265613" y="5668963"/>
          <p14:tracePt t="49959" x="4298950" y="5608638"/>
          <p14:tracePt t="49967" x="4306888" y="5549900"/>
          <p14:tracePt t="49975" x="4316413" y="5514975"/>
          <p14:tracePt t="49982" x="4349750" y="5464175"/>
          <p14:tracePt t="49991" x="4359275" y="5438775"/>
          <p14:tracePt t="49999" x="4367213" y="5405438"/>
          <p14:tracePt t="50008" x="4392613" y="5353050"/>
          <p14:tracePt t="50015" x="4392613" y="5345113"/>
          <p14:tracePt t="50022" x="4392613" y="5327650"/>
          <p14:tracePt t="50030" x="4392613" y="5311775"/>
          <p14:tracePt t="50039" x="4392613" y="5302250"/>
          <p14:tracePt t="50047" x="4392613" y="5286375"/>
          <p14:tracePt t="50055" x="4392613" y="5268913"/>
          <p14:tracePt t="50070" x="4384675" y="5260975"/>
          <p14:tracePt t="50079" x="4384675" y="5251450"/>
          <p14:tracePt t="50095" x="4375150" y="5243513"/>
          <p14:tracePt t="50103" x="4367213" y="5243513"/>
          <p14:tracePt t="50118" x="4359275" y="5243513"/>
          <p14:tracePt t="50127" x="4341813" y="5243513"/>
          <p14:tracePt t="50135" x="4324350" y="5243513"/>
          <p14:tracePt t="50143" x="4298950" y="5243513"/>
          <p14:tracePt t="50151" x="4291013" y="5243513"/>
          <p14:tracePt t="50159" x="4265613" y="5243513"/>
          <p14:tracePt t="50167" x="4248150" y="5235575"/>
          <p14:tracePt t="50175" x="4205288" y="5218113"/>
          <p14:tracePt t="50183" x="4187825" y="5200650"/>
          <p14:tracePt t="50192" x="4162425" y="5200650"/>
          <p14:tracePt t="50199" x="4162425" y="5183188"/>
          <p14:tracePt t="50207" x="4137025" y="5157788"/>
          <p14:tracePt t="50215" x="4121150" y="5132388"/>
          <p14:tracePt t="50222" x="4111625" y="5116513"/>
          <p14:tracePt t="50231" x="4086225" y="5073650"/>
          <p14:tracePt t="50239" x="4070350" y="5038725"/>
          <p14:tracePt t="50247" x="4035425" y="4987925"/>
          <p14:tracePt t="50255" x="3992563" y="4911725"/>
          <p14:tracePt t="50263" x="3976688" y="4878388"/>
          <p14:tracePt t="50270" x="3933825" y="4802188"/>
          <p14:tracePt t="50279" x="3908425" y="4741863"/>
          <p14:tracePt t="50287" x="3883025" y="4673600"/>
          <p14:tracePt t="50295" x="3857625" y="4630738"/>
          <p14:tracePt t="50303" x="3840163" y="4579938"/>
          <p14:tracePt t="50310" x="3832225" y="4546600"/>
          <p14:tracePt t="50319" x="3822700" y="4513263"/>
          <p14:tracePt t="50327" x="3822700" y="4495800"/>
          <p14:tracePt t="50335" x="3822700" y="4435475"/>
          <p14:tracePt t="50342" x="3865563" y="4351338"/>
          <p14:tracePt t="50350" x="3933825" y="4232275"/>
          <p14:tracePt t="50359" x="4027488" y="4105275"/>
          <p14:tracePt t="50367" x="4121150" y="3960813"/>
          <p14:tracePt t="50375" x="4306888" y="3748088"/>
          <p14:tracePt t="50382" x="4529138" y="3502025"/>
          <p14:tracePt t="50391" x="4808538" y="3221038"/>
          <p14:tracePt t="50399" x="5114925" y="2914650"/>
          <p14:tracePt t="50407" x="5454650" y="2582863"/>
          <p14:tracePt t="50415" x="5827713" y="2303463"/>
          <p14:tracePt t="50423" x="6184900" y="2030413"/>
          <p14:tracePt t="50431" x="6516688" y="1733550"/>
          <p14:tracePt t="50439" x="6788150" y="1504950"/>
          <p14:tracePt t="50447" x="7077075" y="1282700"/>
          <p14:tracePt t="50455" x="7373938" y="1036638"/>
          <p14:tracePt t="50463" x="7561263" y="866775"/>
          <p14:tracePt t="50470" x="7807325" y="663575"/>
          <p14:tracePt t="50479" x="7969250" y="519113"/>
          <p14:tracePt t="50487" x="8045450" y="433388"/>
          <p14:tracePt t="50495" x="8121650" y="357188"/>
          <p14:tracePt t="50503" x="8164513" y="306388"/>
          <p14:tracePt t="50511" x="8181975" y="271463"/>
          <p14:tracePt t="50519" x="8199438" y="255588"/>
          <p14:tracePt t="50527" x="8199438" y="246063"/>
          <p14:tracePt t="50535" x="8199438" y="238125"/>
          <p14:tracePt t="50567" x="8199438" y="230188"/>
          <p14:tracePt t="50575" x="8189913" y="230188"/>
          <p14:tracePt t="50583" x="8164513" y="246063"/>
          <p14:tracePt t="50592" x="8131175" y="271463"/>
          <p14:tracePt t="50599" x="8096250" y="288925"/>
          <p14:tracePt t="50607" x="8080375" y="296863"/>
          <p14:tracePt t="50615" x="8070850" y="306388"/>
          <p14:tracePt t="50623" x="8054975" y="306388"/>
          <p14:tracePt t="50631" x="8045450" y="314325"/>
          <p14:tracePt t="50647" x="8037513" y="322263"/>
          <p14:tracePt t="50655" x="8012113" y="331788"/>
          <p14:tracePt t="50663" x="7994650" y="331788"/>
          <p14:tracePt t="50671" x="7977188" y="339725"/>
          <p14:tracePt t="50679" x="7926388" y="347663"/>
          <p14:tracePt t="50687" x="7885113" y="357188"/>
          <p14:tracePt t="50695" x="7832725" y="382588"/>
          <p14:tracePt t="50703" x="7773988" y="400050"/>
          <p14:tracePt t="50711" x="7688263" y="407988"/>
          <p14:tracePt t="50719" x="7586663" y="458788"/>
          <p14:tracePt t="50727" x="7467600" y="466725"/>
          <p14:tracePt t="50735" x="7358063" y="501650"/>
          <p14:tracePt t="50742" x="7256463" y="509588"/>
          <p14:tracePt t="50751" x="7170738" y="527050"/>
          <p14:tracePt t="50759" x="7077075" y="544513"/>
          <p14:tracePt t="50767" x="7008813" y="560388"/>
          <p14:tracePt t="50775" x="6950075" y="569913"/>
          <p14:tracePt t="50783" x="6873875" y="569913"/>
          <p14:tracePt t="50792" x="6813550" y="577850"/>
          <p14:tracePt t="50799" x="6770688" y="595313"/>
          <p14:tracePt t="50807" x="6737350" y="595313"/>
          <p14:tracePt t="50815" x="6694488" y="595313"/>
          <p14:tracePt t="50823" x="6669088" y="603250"/>
          <p14:tracePt t="50831" x="6643688" y="603250"/>
          <p14:tracePt t="50839" x="6635750" y="603250"/>
          <p14:tracePt t="50847" x="6618288" y="603250"/>
          <p14:tracePt t="50863" x="6610350" y="603250"/>
          <p14:tracePt t="50876" x="6600825" y="603250"/>
          <p14:tracePt t="50951" x="6592888" y="603250"/>
          <p14:tracePt t="50959" x="6584950" y="611188"/>
          <p14:tracePt t="51015" x="6567488" y="620713"/>
          <p14:tracePt t="51023" x="6559550" y="620713"/>
          <p14:tracePt t="51031" x="6508750" y="636588"/>
          <p14:tracePt t="51040" x="6448425" y="646113"/>
          <p14:tracePt t="51047" x="6389688" y="654050"/>
          <p14:tracePt t="51055" x="6321425" y="654050"/>
          <p14:tracePt t="51063" x="6261100" y="654050"/>
          <p14:tracePt t="51071" x="6245225" y="654050"/>
          <p14:tracePt t="51079" x="6219825" y="654050"/>
          <p14:tracePt t="51095" x="6210300" y="654050"/>
          <p14:tracePt t="51103" x="6202363" y="646113"/>
          <p14:tracePt t="51120" x="6210300" y="620713"/>
          <p14:tracePt t="51127" x="6227763" y="611188"/>
          <p14:tracePt t="51143" x="6245225" y="603250"/>
          <p14:tracePt t="51199" x="6253163" y="603250"/>
          <p14:tracePt t="51247" x="6253163" y="611188"/>
          <p14:tracePt t="51271" x="6261100" y="620713"/>
          <p14:tracePt t="51303" x="6270625" y="620713"/>
          <p14:tracePt t="51311" x="6278563" y="620713"/>
          <p14:tracePt t="51319" x="6286500" y="620713"/>
          <p14:tracePt t="51328" x="6311900" y="620713"/>
          <p14:tracePt t="51335" x="6321425" y="620713"/>
          <p14:tracePt t="51343" x="6338888" y="620713"/>
          <p14:tracePt t="51359" x="6346825" y="620713"/>
          <p14:tracePt t="51376" x="6354763" y="620713"/>
          <p14:tracePt t="51543" x="6364288" y="620713"/>
          <p14:tracePt t="51559" x="6372225" y="620713"/>
          <p14:tracePt t="51575" x="6380163" y="620713"/>
          <p14:tracePt t="51591" x="6389688" y="620713"/>
          <p14:tracePt t="51599" x="6415088" y="620713"/>
          <p14:tracePt t="51607" x="6440488" y="620713"/>
          <p14:tracePt t="51615" x="6473825" y="636588"/>
          <p14:tracePt t="51622" x="6534150" y="636588"/>
          <p14:tracePt t="51630" x="6575425" y="636588"/>
          <p14:tracePt t="51639" x="6635750" y="636588"/>
          <p14:tracePt t="51647" x="6719888" y="636588"/>
          <p14:tracePt t="51655" x="6805613" y="636588"/>
          <p14:tracePt t="51663" x="6889750" y="636588"/>
          <p14:tracePt t="51670" x="6975475" y="636588"/>
          <p14:tracePt t="51679" x="7059613" y="636588"/>
          <p14:tracePt t="51687" x="7137400" y="636588"/>
          <p14:tracePt t="51695" x="7204075" y="636588"/>
          <p14:tracePt t="51703" x="7264400" y="636588"/>
          <p14:tracePt t="51711" x="7323138" y="636588"/>
          <p14:tracePt t="51719" x="7348538" y="636588"/>
          <p14:tracePt t="51726" x="7383463" y="636588"/>
          <p14:tracePt t="51735" x="7391400" y="636588"/>
          <p14:tracePt t="51742" x="7400925" y="636588"/>
          <p14:tracePt t="52120" x="7426325" y="636588"/>
          <p14:tracePt t="52128" x="7451725" y="636588"/>
          <p14:tracePt t="52135" x="7477125" y="636588"/>
          <p14:tracePt t="52143" x="7510463" y="636588"/>
          <p14:tracePt t="52151" x="7561263" y="636588"/>
          <p14:tracePt t="52159" x="7604125" y="636588"/>
          <p14:tracePt t="52167" x="7688263" y="636588"/>
          <p14:tracePt t="52175" x="7748588" y="636588"/>
          <p14:tracePt t="52183" x="7832725" y="636588"/>
          <p14:tracePt t="52192" x="7918450" y="636588"/>
          <p14:tracePt t="52199" x="8020050" y="636588"/>
          <p14:tracePt t="52207" x="8131175" y="636588"/>
          <p14:tracePt t="52215" x="8240713" y="636588"/>
          <p14:tracePt t="52223" x="8369300" y="636588"/>
          <p14:tracePt t="52231" x="8488363" y="636588"/>
          <p14:tracePt t="52240" x="8597900" y="636588"/>
          <p14:tracePt t="52247" x="8716963" y="611188"/>
          <p14:tracePt t="52255" x="8810625" y="611188"/>
          <p14:tracePt t="52263" x="8912225" y="577850"/>
          <p14:tracePt t="52271" x="9013825" y="577850"/>
          <p14:tracePt t="52279" x="9099550" y="577850"/>
          <p14:tracePt t="52287" x="9201150" y="577850"/>
          <p14:tracePt t="52295" x="9251950" y="577850"/>
          <p14:tracePt t="52303" x="9345613" y="577850"/>
          <p14:tracePt t="52311" x="9388475" y="577850"/>
          <p14:tracePt t="52319" x="9431338" y="577850"/>
          <p14:tracePt t="52327" x="9439275" y="577850"/>
          <p14:tracePt t="52335" x="9472613" y="577850"/>
          <p14:tracePt t="52343" x="9482138" y="577850"/>
          <p14:tracePt t="52399" x="9490075" y="577850"/>
          <p14:tracePt t="53760" x="9498013" y="585788"/>
          <p14:tracePt t="53777" x="9498013" y="620713"/>
          <p14:tracePt t="53783" x="9498013" y="646113"/>
          <p14:tracePt t="53792" x="9490075" y="663575"/>
          <p14:tracePt t="53799" x="9482138" y="730250"/>
          <p14:tracePt t="53807" x="9464675" y="765175"/>
          <p14:tracePt t="53815" x="9464675" y="823913"/>
          <p14:tracePt t="53823" x="9464675" y="884238"/>
          <p14:tracePt t="53831" x="9464675" y="935038"/>
          <p14:tracePt t="53839" x="9464675" y="1019175"/>
          <p14:tracePt t="53847" x="9464675" y="1138238"/>
          <p14:tracePt t="53855" x="9464675" y="1274763"/>
          <p14:tracePt t="53876" x="9464675" y="1758950"/>
          <p14:tracePt t="53879" x="9431338" y="2055813"/>
          <p14:tracePt t="53887" x="9320213" y="2463800"/>
          <p14:tracePt t="53895" x="9107488" y="2932113"/>
          <p14:tracePt t="53902" x="8843963" y="3365500"/>
          <p14:tracePt t="53911" x="8615363" y="3738563"/>
          <p14:tracePt t="53919" x="8334375" y="4087813"/>
          <p14:tracePt t="53927" x="8156575" y="4402138"/>
          <p14:tracePt t="53935" x="8020050" y="4648200"/>
          <p14:tracePt t="53943" x="7961313" y="4784725"/>
          <p14:tracePt t="53951" x="7900988" y="4903788"/>
          <p14:tracePt t="53959" x="7867650" y="4987925"/>
          <p14:tracePt t="53967" x="7824788" y="5064125"/>
          <p14:tracePt t="53976" x="7781925" y="5157788"/>
          <p14:tracePt t="53983" x="7723188" y="5235575"/>
          <p14:tracePt t="53992" x="7637463" y="5337175"/>
          <p14:tracePt t="53999" x="7535863" y="5421313"/>
          <p14:tracePt t="54007" x="7373938" y="5532438"/>
          <p14:tracePt t="54015" x="7221538" y="5591175"/>
          <p14:tracePt t="54023" x="7102475" y="5651500"/>
          <p14:tracePt t="54031" x="6983413" y="5702300"/>
          <p14:tracePt t="54039" x="6881813" y="5727700"/>
          <p14:tracePt t="54047" x="6813550" y="5727700"/>
          <p14:tracePt t="54055" x="6719888" y="5735638"/>
          <p14:tracePt t="54063" x="6678613" y="5735638"/>
          <p14:tracePt t="54071" x="6618288" y="5735638"/>
          <p14:tracePt t="54079" x="6559550" y="5753100"/>
          <p14:tracePt t="54087" x="6473825" y="5778500"/>
          <p14:tracePt t="54095" x="6397625" y="5813425"/>
          <p14:tracePt t="54103" x="6278563" y="5846763"/>
          <p14:tracePt t="54111" x="6126163" y="5905500"/>
          <p14:tracePt t="54119" x="5997575" y="5957888"/>
          <p14:tracePt t="54126" x="5880100" y="6016625"/>
          <p14:tracePt t="54135" x="5761038" y="6059488"/>
          <p14:tracePt t="54143" x="5649913" y="6110288"/>
          <p14:tracePt t="54151" x="5581650" y="6127750"/>
          <p14:tracePt t="54159" x="5573713" y="6135688"/>
          <p14:tracePt t="54167" x="5573713" y="6169025"/>
          <p14:tracePt t="54176" x="5556250" y="6211888"/>
          <p14:tracePt t="54182" x="5505450" y="6221413"/>
          <p14:tracePt t="54192" x="5446713" y="6229350"/>
          <p14:tracePt t="54199" x="5421313" y="6237288"/>
          <p14:tracePt t="54207" x="5403850" y="6246813"/>
          <p14:tracePt t="54215" x="5368925" y="6254750"/>
          <p14:tracePt t="54223" x="5360988" y="6254750"/>
          <p14:tracePt t="54231" x="5353050" y="6254750"/>
          <p14:tracePt t="54240" x="5335588" y="6254750"/>
          <p14:tracePt t="54247" x="5327650" y="6254750"/>
          <p14:tracePt t="54255" x="5310188" y="6262688"/>
          <p14:tracePt t="54263" x="5292725" y="6262688"/>
          <p14:tracePt t="54271" x="5249863" y="6262688"/>
          <p14:tracePt t="54279" x="5208588" y="6262688"/>
          <p14:tracePt t="54287" x="5165725" y="6262688"/>
          <p14:tracePt t="54295" x="5097463" y="6262688"/>
          <p14:tracePt t="54303" x="5038725" y="6262688"/>
          <p14:tracePt t="54311" x="4987925" y="6262688"/>
          <p14:tracePt t="54319" x="4945063" y="6246813"/>
          <p14:tracePt t="54327" x="4894263" y="6211888"/>
          <p14:tracePt t="54335" x="4868863" y="6186488"/>
          <p14:tracePt t="54343" x="4843463" y="6161088"/>
          <p14:tracePt t="54351" x="4833938" y="6153150"/>
          <p14:tracePt t="54359" x="4826000" y="6118225"/>
          <p14:tracePt t="54367" x="4818063" y="6102350"/>
          <p14:tracePt t="54376" x="4808538" y="6076950"/>
          <p14:tracePt t="54383" x="4791075" y="6059488"/>
          <p14:tracePt t="54392" x="4765675" y="6024563"/>
          <p14:tracePt t="54399" x="4749800" y="6008688"/>
          <p14:tracePt t="54406" x="4706938" y="5973763"/>
          <p14:tracePt t="54415" x="4656138" y="5948363"/>
          <p14:tracePt t="54423" x="4605338" y="5915025"/>
          <p14:tracePt t="54431" x="4554538" y="5889625"/>
          <p14:tracePt t="54439" x="4503738" y="5846763"/>
          <p14:tracePt t="54447" x="4468813" y="5821363"/>
          <p14:tracePt t="54455" x="4425950" y="5788025"/>
          <p14:tracePt t="54463" x="4400550" y="5770563"/>
          <p14:tracePt t="54471" x="4367213" y="5745163"/>
          <p14:tracePt t="54479" x="4349750" y="5727700"/>
          <p14:tracePt t="54487" x="4332288" y="5719763"/>
          <p14:tracePt t="54495" x="4324350" y="5702300"/>
          <p14:tracePt t="54502" x="4298950" y="5684838"/>
          <p14:tracePt t="54511" x="4291013" y="5676900"/>
          <p14:tracePt t="54519" x="4281488" y="5659438"/>
          <p14:tracePt t="54527" x="4273550" y="5641975"/>
          <p14:tracePt t="54535" x="4256088" y="5616575"/>
          <p14:tracePt t="54543" x="4248150" y="5608638"/>
          <p14:tracePt t="54551" x="4230688" y="5591175"/>
          <p14:tracePt t="54559" x="4214813" y="5583238"/>
          <p14:tracePt t="54567" x="4187825" y="5565775"/>
          <p14:tracePt t="54576" x="4171950" y="5540375"/>
          <p14:tracePt t="54583" x="4154488" y="5532438"/>
          <p14:tracePt t="54592" x="4146550" y="5524500"/>
          <p14:tracePt t="54599" x="4137025" y="5514975"/>
          <p14:tracePt t="54608" x="4121150" y="5507038"/>
          <p14:tracePt t="54623" x="4103688" y="5489575"/>
          <p14:tracePt t="54639" x="4095750" y="5489575"/>
          <p14:tracePt t="54655" x="4086225" y="5481638"/>
          <p14:tracePt t="54688" x="4060825" y="5472113"/>
          <p14:tracePt t="54728" x="4052888" y="5472113"/>
          <p14:tracePt t="54751" x="4027488" y="5464175"/>
          <p14:tracePt t="54759" x="4017963" y="5464175"/>
          <p14:tracePt t="54767" x="4002088" y="5464175"/>
          <p14:tracePt t="54775" x="3992563" y="5464175"/>
          <p14:tracePt t="54783" x="3984625" y="5464175"/>
          <p14:tracePt t="54799" x="3967163" y="5464175"/>
          <p14:tracePt t="54887" x="3959225" y="5456238"/>
          <p14:tracePt t="54903" x="3951288" y="5446713"/>
          <p14:tracePt t="54918" x="3951288" y="5438775"/>
          <p14:tracePt t="54927" x="3951288" y="5421313"/>
          <p14:tracePt t="54935" x="3951288" y="5395913"/>
          <p14:tracePt t="54942" x="3941763" y="5380038"/>
          <p14:tracePt t="54951" x="3941763" y="5362575"/>
          <p14:tracePt t="54959" x="3925888" y="5337175"/>
          <p14:tracePt t="54967" x="3925888" y="5327650"/>
          <p14:tracePt t="54975" x="3925888" y="5319713"/>
          <p14:tracePt t="54983" x="3925888" y="5294313"/>
          <p14:tracePt t="54992" x="3925888" y="5276850"/>
          <p14:tracePt t="54999" x="3925888" y="5268913"/>
          <p14:tracePt t="55007" x="3925888" y="5251450"/>
          <p14:tracePt t="55015" x="3925888" y="5243513"/>
          <p14:tracePt t="55022" x="3925888" y="5235575"/>
          <p14:tracePt t="55039" x="3925888" y="5226050"/>
          <p14:tracePt t="55055" x="3925888" y="5208588"/>
          <p14:tracePt t="55079" x="3933825" y="5208588"/>
          <p14:tracePt t="55215" x="3951288" y="5208588"/>
          <p14:tracePt t="55224" x="3967163" y="5208588"/>
          <p14:tracePt t="55232" x="4010025" y="5208588"/>
          <p14:tracePt t="55240" x="4052888" y="5208588"/>
          <p14:tracePt t="55247" x="4095750" y="5218113"/>
          <p14:tracePt t="55255" x="4187825" y="5226050"/>
          <p14:tracePt t="55263" x="4230688" y="5226050"/>
          <p14:tracePt t="55271" x="4316413" y="5226050"/>
          <p14:tracePt t="55279" x="4400550" y="5226050"/>
          <p14:tracePt t="55287" x="4511675" y="5226050"/>
          <p14:tracePt t="55295" x="4613275" y="5226050"/>
          <p14:tracePt t="55303" x="4706938" y="5226050"/>
          <p14:tracePt t="55311" x="4808538" y="5208588"/>
          <p14:tracePt t="55319" x="4910138" y="5200650"/>
          <p14:tracePt t="55327" x="5029200" y="5167313"/>
          <p14:tracePt t="55335" x="5140325" y="5141913"/>
          <p14:tracePt t="55343" x="5241925" y="5106988"/>
          <p14:tracePt t="55351" x="5378450" y="5073650"/>
          <p14:tracePt t="55359" x="5480050" y="5038725"/>
          <p14:tracePt t="55367" x="5565775" y="5013325"/>
          <p14:tracePt t="55376" x="5641975" y="4997450"/>
          <p14:tracePt t="55383" x="5675313" y="4997450"/>
          <p14:tracePt t="55392" x="5683250" y="4987925"/>
          <p14:tracePt t="55407" x="5700713" y="4979988"/>
          <p14:tracePt t="55455" x="5692775" y="4979988"/>
          <p14:tracePt t="55463" x="5675313" y="4979988"/>
          <p14:tracePt t="55479" x="5649913" y="4979988"/>
          <p14:tracePt t="55487" x="5641975" y="4979988"/>
          <p14:tracePt t="55503" x="5616575" y="4979988"/>
          <p14:tracePt t="55511" x="5607050" y="4979988"/>
          <p14:tracePt t="55519" x="5599113" y="4987925"/>
          <p14:tracePt t="55527" x="5573713" y="4997450"/>
          <p14:tracePt t="55535" x="5548313" y="5005388"/>
          <p14:tracePt t="55543" x="5505450" y="5030788"/>
          <p14:tracePt t="55551" x="5437188" y="5048250"/>
          <p14:tracePt t="55559" x="5368925" y="5073650"/>
          <p14:tracePt t="55567" x="5292725" y="5091113"/>
          <p14:tracePt t="55576" x="5216525" y="5141913"/>
          <p14:tracePt t="55583" x="5122863" y="5157788"/>
          <p14:tracePt t="55593" x="5054600" y="5192713"/>
          <p14:tracePt t="55599" x="4978400" y="5226050"/>
          <p14:tracePt t="55607" x="4910138" y="5268913"/>
          <p14:tracePt t="55615" x="4851400" y="5294313"/>
          <p14:tracePt t="55623" x="4783138" y="5327650"/>
          <p14:tracePt t="55631" x="4706938" y="5370513"/>
          <p14:tracePt t="55640" x="4646613" y="5413375"/>
          <p14:tracePt t="55647" x="4570413" y="5464175"/>
          <p14:tracePt t="55655" x="4494213" y="5489575"/>
          <p14:tracePt t="55663" x="4435475" y="5514975"/>
          <p14:tracePt t="55671" x="4359275" y="5532438"/>
          <p14:tracePt t="55679" x="4291013" y="5565775"/>
          <p14:tracePt t="55687" x="4230688" y="5575300"/>
          <p14:tracePt t="55695" x="4214813" y="5575300"/>
          <p14:tracePt t="55703" x="4179888" y="5575300"/>
          <p14:tracePt t="55711" x="4162425" y="5575300"/>
          <p14:tracePt t="55719" x="4146550" y="5575300"/>
          <p14:tracePt t="55727" x="4129088" y="5575300"/>
          <p14:tracePt t="55791" x="4121150" y="5575300"/>
          <p14:tracePt t="55831" x="4111625" y="5575300"/>
          <p14:tracePt t="55855" x="4103688" y="5575300"/>
          <p14:tracePt t="55887" x="4095750" y="5575300"/>
          <p14:tracePt t="55903" x="4086225" y="5575300"/>
          <p14:tracePt t="55911" x="4078288" y="5575300"/>
          <p14:tracePt t="55919" x="4070350" y="5575300"/>
          <p14:tracePt t="55943" x="4052888" y="5575300"/>
          <p14:tracePt t="55960" x="4044950" y="5575300"/>
          <p14:tracePt t="55976" x="4035425" y="5575300"/>
          <p14:tracePt t="55983" x="4027488" y="5565775"/>
          <p14:tracePt t="55991" x="4017963" y="5557838"/>
          <p14:tracePt t="56008" x="4010025" y="5549900"/>
          <p14:tracePt t="56015" x="4002088" y="5540375"/>
          <p14:tracePt t="56023" x="3992563" y="5524500"/>
          <p14:tracePt t="56031" x="3992563" y="5514975"/>
          <p14:tracePt t="56047" x="3984625" y="5497513"/>
          <p14:tracePt t="56055" x="3984625" y="5481638"/>
          <p14:tracePt t="56063" x="3984625" y="5472113"/>
          <p14:tracePt t="56071" x="3984625" y="5464175"/>
          <p14:tracePt t="56079" x="3984625" y="5456238"/>
          <p14:tracePt t="56095" x="3984625" y="5446713"/>
          <p14:tracePt t="56103" x="3976688" y="5438775"/>
          <p14:tracePt t="56119" x="3967163" y="5430838"/>
          <p14:tracePt t="56135" x="3959225" y="5430838"/>
          <p14:tracePt t="56151" x="3951288" y="5421313"/>
          <p14:tracePt t="56159" x="3951288" y="5405438"/>
          <p14:tracePt t="56167" x="3951288" y="5395913"/>
          <p14:tracePt t="56175" x="3951288" y="5380038"/>
          <p14:tracePt t="56183" x="3951288" y="5362575"/>
          <p14:tracePt t="56192" x="3951288" y="5345113"/>
          <p14:tracePt t="56199" x="3951288" y="5327650"/>
          <p14:tracePt t="56206" x="3951288" y="5319713"/>
          <p14:tracePt t="56215" x="3951288" y="5311775"/>
          <p14:tracePt t="56223" x="3951288" y="5302250"/>
          <p14:tracePt t="56231" x="3951288" y="5294313"/>
          <p14:tracePt t="56240" x="3951288" y="5286375"/>
          <p14:tracePt t="56247" x="3951288" y="5276850"/>
          <p14:tracePt t="56271" x="3951288" y="5268913"/>
          <p14:tracePt t="56287" x="3951288" y="5251450"/>
          <p14:tracePt t="56360" x="3951288" y="5243513"/>
          <p14:tracePt t="56400" x="3967163" y="5243513"/>
          <p14:tracePt t="56408" x="3976688" y="5251450"/>
          <p14:tracePt t="56415" x="3976688" y="5276850"/>
          <p14:tracePt t="56423" x="3976688" y="5311775"/>
          <p14:tracePt t="56431" x="3976688" y="5353050"/>
          <p14:tracePt t="56439" x="3976688" y="5395913"/>
          <p14:tracePt t="56447" x="3984625" y="5446713"/>
          <p14:tracePt t="56455" x="3992563" y="5489575"/>
          <p14:tracePt t="56463" x="4002088" y="5549900"/>
          <p14:tracePt t="56471" x="4017963" y="5608638"/>
          <p14:tracePt t="56479" x="4027488" y="5659438"/>
          <p14:tracePt t="56487" x="4035425" y="5702300"/>
          <p14:tracePt t="56495" x="4044950" y="5735638"/>
          <p14:tracePt t="56503" x="4060825" y="5770563"/>
          <p14:tracePt t="56511" x="4070350" y="5788025"/>
          <p14:tracePt t="56519" x="4070350" y="5803900"/>
          <p14:tracePt t="56535" x="4070350" y="5813425"/>
          <p14:tracePt t="56543" x="4070350" y="5821363"/>
          <p14:tracePt t="56839" x="4070350" y="5813425"/>
          <p14:tracePt t="56848" x="4070350" y="5803900"/>
          <p14:tracePt t="56880" x="4060825" y="5795963"/>
          <p14:tracePt t="56887" x="4060825" y="5788025"/>
          <p14:tracePt t="56895" x="4052888" y="5788025"/>
          <p14:tracePt t="56935" x="4052888" y="5778500"/>
          <p14:tracePt t="56943" x="4052888" y="5761038"/>
          <p14:tracePt t="56951" x="4044950" y="5753100"/>
          <p14:tracePt t="56959" x="4035425" y="5735638"/>
          <p14:tracePt t="56967" x="4027488" y="5710238"/>
          <p14:tracePt t="56976" x="4017963" y="5676900"/>
          <p14:tracePt t="56983" x="3992563" y="5651500"/>
          <p14:tracePt t="56993" x="3976688" y="5616575"/>
          <p14:tracePt t="56999" x="3959225" y="5608638"/>
          <p14:tracePt t="57007" x="3941763" y="5583238"/>
          <p14:tracePt t="57015" x="3933825" y="5549900"/>
          <p14:tracePt t="57023" x="3925888" y="5532438"/>
          <p14:tracePt t="57031" x="3916363" y="5514975"/>
          <p14:tracePt t="57040" x="3908425" y="5507038"/>
          <p14:tracePt t="57047" x="3908425" y="5481638"/>
          <p14:tracePt t="57055" x="3900488" y="5472113"/>
          <p14:tracePt t="57079" x="3900488" y="5464175"/>
          <p14:tracePt t="57087" x="3900488" y="5446713"/>
          <p14:tracePt t="57095" x="3925888" y="5421313"/>
          <p14:tracePt t="57103" x="3992563" y="5395913"/>
          <p14:tracePt t="57111" x="4095750" y="5345113"/>
          <p14:tracePt t="57119" x="4230688" y="5260975"/>
          <p14:tracePt t="57127" x="4349750" y="5175250"/>
          <p14:tracePt t="57135" x="4579938" y="5022850"/>
          <p14:tracePt t="57143" x="4902200" y="4775200"/>
          <p14:tracePt t="57151" x="5267325" y="4546600"/>
          <p14:tracePt t="57159" x="5794375" y="4156075"/>
          <p14:tracePt t="57167" x="6227763" y="3841750"/>
          <p14:tracePt t="57175" x="6737350" y="3517900"/>
          <p14:tracePt t="57183" x="7145338" y="3238500"/>
          <p14:tracePt t="57193" x="7493000" y="2982913"/>
          <p14:tracePt t="57199" x="7842250" y="2736850"/>
          <p14:tracePt t="57207" x="8062913" y="2532063"/>
          <p14:tracePt t="57215" x="8343900" y="2252663"/>
          <p14:tracePt t="57223" x="8488363" y="2098675"/>
          <p14:tracePt t="57231" x="8605838" y="1895475"/>
          <p14:tracePt t="57240" x="8683625" y="1758950"/>
          <p14:tracePt t="57247" x="8750300" y="1597025"/>
          <p14:tracePt t="57255" x="8767763" y="1487488"/>
          <p14:tracePt t="57263" x="8802688" y="1411288"/>
          <p14:tracePt t="57271" x="8802688" y="1333500"/>
          <p14:tracePt t="57279" x="8802688" y="1317625"/>
          <p14:tracePt t="57287" x="8793163" y="1282700"/>
          <p14:tracePt t="57295" x="8777288" y="1249363"/>
          <p14:tracePt t="57303" x="8759825" y="1231900"/>
          <p14:tracePt t="57311" x="8734425" y="1206500"/>
          <p14:tracePt t="57327" x="8709025" y="1206500"/>
          <p14:tracePt t="57335" x="8683625" y="1206500"/>
          <p14:tracePt t="57343" x="8658225" y="1206500"/>
          <p14:tracePt t="57351" x="8615363" y="1206500"/>
          <p14:tracePt t="57359" x="8572500" y="1206500"/>
          <p14:tracePt t="57367" x="8513763" y="1206500"/>
          <p14:tracePt t="57375" x="8453438" y="1206500"/>
          <p14:tracePt t="57383" x="8385175" y="1198563"/>
          <p14:tracePt t="57392" x="8308975" y="1189038"/>
          <p14:tracePt t="57399" x="8207375" y="1173163"/>
          <p14:tracePt t="57406" x="8105775" y="1155700"/>
          <p14:tracePt t="57415" x="8004175" y="1138238"/>
          <p14:tracePt t="57423" x="7910513" y="1130300"/>
          <p14:tracePt t="57431" x="7791450" y="1122363"/>
          <p14:tracePt t="57440" x="7680325" y="1087438"/>
          <p14:tracePt t="57447" x="7578725" y="1087438"/>
          <p14:tracePt t="57455" x="7459663" y="1062038"/>
          <p14:tracePt t="57463" x="7373938" y="1062038"/>
          <p14:tracePt t="57471" x="7289800" y="1036638"/>
          <p14:tracePt t="57479" x="7204075" y="1028700"/>
          <p14:tracePt t="57487" x="7127875" y="1019175"/>
          <p14:tracePt t="57495" x="7043738" y="1003300"/>
          <p14:tracePt t="57503" x="6942138" y="985838"/>
          <p14:tracePt t="57511" x="6856413" y="977900"/>
          <p14:tracePt t="57519" x="6770688" y="960438"/>
          <p14:tracePt t="57527" x="6653213" y="952500"/>
          <p14:tracePt t="57535" x="6550025" y="925513"/>
          <p14:tracePt t="57543" x="6465888" y="917575"/>
          <p14:tracePt t="57551" x="6364288" y="909638"/>
          <p14:tracePt t="57559" x="6261100" y="874713"/>
          <p14:tracePt t="57567" x="6176963" y="874713"/>
          <p14:tracePt t="57576" x="6091238" y="874713"/>
          <p14:tracePt t="57583" x="6007100" y="874713"/>
          <p14:tracePt t="57592" x="5938838" y="874713"/>
          <p14:tracePt t="57599" x="5880100" y="874713"/>
          <p14:tracePt t="57606" x="5802313" y="874713"/>
          <p14:tracePt t="57615" x="5751513" y="874713"/>
          <p14:tracePt t="57623" x="5692775" y="874713"/>
          <p14:tracePt t="57631" x="5657850" y="874713"/>
          <p14:tracePt t="57640" x="5624513" y="866775"/>
          <p14:tracePt t="57647" x="5616575" y="866775"/>
          <p14:tracePt t="57655" x="5607050" y="866775"/>
          <p14:tracePt t="57663" x="5591175" y="866775"/>
          <p14:tracePt t="57679" x="5573713" y="866775"/>
          <p14:tracePt t="57695" x="5565775" y="866775"/>
          <p14:tracePt t="57703" x="5556250" y="858838"/>
          <p14:tracePt t="57719" x="5548313" y="849313"/>
          <p14:tracePt t="57759" x="5548313" y="841375"/>
          <p14:tracePt t="57767" x="5556250" y="841375"/>
          <p14:tracePt t="57775" x="5565775" y="833438"/>
          <p14:tracePt t="57783" x="5581650" y="833438"/>
          <p14:tracePt t="57793" x="5591175" y="833438"/>
          <p14:tracePt t="57799" x="5624513" y="823913"/>
          <p14:tracePt t="57807" x="5692775" y="790575"/>
          <p14:tracePt t="57815" x="5718175" y="790575"/>
          <p14:tracePt t="57823" x="5786438" y="773113"/>
          <p14:tracePt t="57831" x="5880100" y="739775"/>
          <p14:tracePt t="57840" x="5938838" y="730250"/>
          <p14:tracePt t="57847" x="6007100" y="714375"/>
          <p14:tracePt t="57855" x="6075363" y="688975"/>
          <p14:tracePt t="57863" x="6116638" y="679450"/>
          <p14:tracePt t="57875" x="6167438" y="663575"/>
          <p14:tracePt t="57879" x="6227763" y="654050"/>
          <p14:tracePt t="57887" x="6253163" y="636588"/>
          <p14:tracePt t="57895" x="6303963" y="628650"/>
          <p14:tracePt t="57903" x="6338888" y="620713"/>
          <p14:tracePt t="57911" x="6389688" y="595313"/>
          <p14:tracePt t="57919" x="6448425" y="585788"/>
          <p14:tracePt t="57927" x="6491288" y="577850"/>
          <p14:tracePt t="57935" x="6534150" y="577850"/>
          <p14:tracePt t="57943" x="6592888" y="577850"/>
          <p14:tracePt t="57951" x="6653213" y="577850"/>
          <p14:tracePt t="57959" x="6704013" y="577850"/>
          <p14:tracePt t="57967" x="6762750" y="577850"/>
          <p14:tracePt t="57975" x="6805613" y="577850"/>
          <p14:tracePt t="57983" x="6864350" y="577850"/>
          <p14:tracePt t="57992" x="6907213" y="577850"/>
          <p14:tracePt t="57999" x="6958013" y="577850"/>
          <p14:tracePt t="58007" x="7008813" y="577850"/>
          <p14:tracePt t="58015" x="7043738" y="577850"/>
          <p14:tracePt t="58023" x="7094538" y="577850"/>
          <p14:tracePt t="58031" x="7145338" y="577850"/>
          <p14:tracePt t="58040" x="7188200" y="577850"/>
          <p14:tracePt t="58047" x="7229475" y="569913"/>
          <p14:tracePt t="58055" x="7264400" y="569913"/>
          <p14:tracePt t="58063" x="7272338" y="569913"/>
          <p14:tracePt t="58071" x="7289800" y="569913"/>
          <p14:tracePt t="58079" x="7297738" y="569913"/>
          <p14:tracePt t="58159" x="7307263" y="569913"/>
          <p14:tracePt t="58231" x="7323138" y="569913"/>
          <p14:tracePt t="58352" x="7332663" y="569913"/>
          <p14:tracePt t="58359" x="7340600" y="569913"/>
          <p14:tracePt t="58368" x="7348538" y="569913"/>
          <p14:tracePt t="58377" x="7366000" y="569913"/>
          <p14:tracePt t="58384" x="7400925" y="569913"/>
          <p14:tracePt t="58400" x="7408863" y="569913"/>
          <p14:tracePt t="58408" x="7426325" y="569913"/>
          <p14:tracePt t="58511" x="7434263" y="569913"/>
          <p14:tracePt t="58527" x="7442200" y="569913"/>
          <p14:tracePt t="58535" x="7451725" y="569913"/>
          <p14:tracePt t="58544" x="7459663" y="577850"/>
          <p14:tracePt t="58559" x="7467600" y="585788"/>
          <p14:tracePt t="58728" x="7485063" y="585788"/>
          <p14:tracePt t="58752" x="7493000" y="595313"/>
          <p14:tracePt t="59287" x="7493000" y="603250"/>
          <p14:tracePt t="59296" x="7493000" y="611188"/>
          <p14:tracePt t="59303" x="7485063" y="620713"/>
          <p14:tracePt t="59351" x="7485063" y="636588"/>
          <p14:tracePt t="59367" x="7485063" y="646113"/>
          <p14:tracePt t="59383" x="7485063" y="654050"/>
          <p14:tracePt t="59423" x="7485063" y="671513"/>
          <p14:tracePt t="59832" x="7485063" y="679450"/>
          <p14:tracePt t="59841" x="7493000" y="679450"/>
          <p14:tracePt t="59847" x="7527925" y="679450"/>
          <p14:tracePt t="59855" x="7535863" y="679450"/>
          <p14:tracePt t="59875" x="7604125" y="671513"/>
          <p14:tracePt t="59879" x="7646988" y="663575"/>
          <p14:tracePt t="59887" x="7672388" y="654050"/>
          <p14:tracePt t="59895" x="7697788" y="654050"/>
          <p14:tracePt t="59903" x="7715250" y="646113"/>
          <p14:tracePt t="59910" x="7731125" y="636588"/>
          <p14:tracePt t="59919" x="7756525" y="628650"/>
          <p14:tracePt t="59927" x="7766050" y="628650"/>
          <p14:tracePt t="59935" x="7773988" y="628650"/>
          <p14:tracePt t="59942" x="7791450" y="628650"/>
          <p14:tracePt t="59950" x="7816850" y="628650"/>
          <p14:tracePt t="59959" x="7842250" y="628650"/>
          <p14:tracePt t="59967" x="7850188" y="620713"/>
          <p14:tracePt t="59982" x="7859713" y="611188"/>
          <p14:tracePt t="59991" x="7867650" y="603250"/>
          <p14:tracePt t="59999" x="7875588" y="603250"/>
          <p14:tracePt t="60015" x="7900988" y="595313"/>
          <p14:tracePt t="60055" x="7910513" y="585788"/>
          <p14:tracePt t="60200" x="7910513" y="577850"/>
          <p14:tracePt t="60407" x="7918450" y="569913"/>
          <p14:tracePt t="60479" x="7926388" y="569913"/>
          <p14:tracePt t="60495" x="7943850" y="569913"/>
          <p14:tracePt t="60503" x="7977188" y="569913"/>
          <p14:tracePt t="60511" x="8020050" y="569913"/>
          <p14:tracePt t="60519" x="8088313" y="585788"/>
          <p14:tracePt t="60527" x="8174038" y="595313"/>
          <p14:tracePt t="60535" x="8291513" y="595313"/>
          <p14:tracePt t="60543" x="8420100" y="595313"/>
          <p14:tracePt t="60551" x="8539163" y="595313"/>
          <p14:tracePt t="60559" x="8683625" y="595313"/>
          <p14:tracePt t="60567" x="8810625" y="595313"/>
          <p14:tracePt t="60575" x="8947150" y="595313"/>
          <p14:tracePt t="60583" x="9064625" y="595313"/>
          <p14:tracePt t="60592" x="9150350" y="595313"/>
          <p14:tracePt t="60599" x="9193213" y="595313"/>
          <p14:tracePt t="60607" x="9236075" y="595313"/>
          <p14:tracePt t="60615" x="9244013" y="595313"/>
          <p14:tracePt t="60623" x="9261475" y="585788"/>
          <p14:tracePt t="61088" x="9261475" y="603250"/>
          <p14:tracePt t="61104" x="9261475" y="620713"/>
          <p14:tracePt t="61112" x="9261475" y="628650"/>
          <p14:tracePt t="61119" x="9261475" y="654050"/>
          <p14:tracePt t="61127" x="9261475" y="679450"/>
          <p14:tracePt t="61135" x="9261475" y="722313"/>
          <p14:tracePt t="61143" x="9261475" y="765175"/>
          <p14:tracePt t="61151" x="9261475" y="833438"/>
          <p14:tracePt t="61159" x="9261475" y="935038"/>
          <p14:tracePt t="61167" x="9261475" y="1044575"/>
          <p14:tracePt t="61175" x="9261475" y="1189038"/>
          <p14:tracePt t="61182" x="9261475" y="1325563"/>
          <p14:tracePt t="61192" x="9261475" y="1477963"/>
          <p14:tracePt t="61199" x="9251950" y="1657350"/>
          <p14:tracePt t="61207" x="9193213" y="1885950"/>
          <p14:tracePt t="61215" x="9124950" y="2200275"/>
          <p14:tracePt t="61223" x="9091613" y="2447925"/>
          <p14:tracePt t="61231" x="9039225" y="2752725"/>
          <p14:tracePt t="61239" x="9013825" y="2974975"/>
          <p14:tracePt t="61247" x="8963025" y="3221038"/>
          <p14:tracePt t="61255" x="8904288" y="3424238"/>
          <p14:tracePt t="61263" x="8869363" y="3552825"/>
          <p14:tracePt t="61271" x="8828088" y="3687763"/>
          <p14:tracePt t="61279" x="8777288" y="3790950"/>
          <p14:tracePt t="61287" x="8759825" y="3849688"/>
          <p14:tracePt t="61295" x="8699500" y="3925888"/>
          <p14:tracePt t="61303" x="8674100" y="3968750"/>
          <p14:tracePt t="61311" x="8615363" y="3994150"/>
          <p14:tracePt t="61319" x="8589963" y="4002088"/>
          <p14:tracePt t="61327" x="8529638" y="4019550"/>
          <p14:tracePt t="61335" x="8470900" y="4052888"/>
          <p14:tracePt t="61343" x="8385175" y="4052888"/>
          <p14:tracePt t="61351" x="8308975" y="4079875"/>
          <p14:tracePt t="61359" x="8224838" y="4113213"/>
          <p14:tracePt t="61367" x="8131175" y="4130675"/>
          <p14:tracePt t="61375" x="8054975" y="4156075"/>
          <p14:tracePt t="61383" x="7994650" y="4164013"/>
          <p14:tracePt t="61393" x="7935913" y="4181475"/>
          <p14:tracePt t="61399" x="7859713" y="4206875"/>
          <p14:tracePt t="61407" x="7816850" y="4214813"/>
          <p14:tracePt t="61415" x="7766050" y="4232275"/>
          <p14:tracePt t="61423" x="7715250" y="4265613"/>
          <p14:tracePt t="61431" x="7672388" y="4283075"/>
          <p14:tracePt t="61440" x="7604125" y="4316413"/>
          <p14:tracePt t="61447" x="7545388" y="4333875"/>
          <p14:tracePt t="61455" x="7459663" y="4359275"/>
          <p14:tracePt t="61463" x="7383463" y="4376738"/>
          <p14:tracePt t="61471" x="7281863" y="4410075"/>
          <p14:tracePt t="61478" x="7178675" y="4435475"/>
          <p14:tracePt t="61487" x="7094538" y="4445000"/>
          <p14:tracePt t="61495" x="7000875" y="4470400"/>
          <p14:tracePt t="61502" x="6942138" y="4478338"/>
          <p14:tracePt t="61511" x="6899275" y="4486275"/>
          <p14:tracePt t="61519" x="6856413" y="4495800"/>
          <p14:tracePt t="61527" x="6831013" y="4513263"/>
          <p14:tracePt t="61535" x="6813550" y="4521200"/>
          <p14:tracePt t="61543" x="6805613" y="4521200"/>
          <p14:tracePt t="61599" x="6797675" y="4521200"/>
          <p14:tracePt t="61623" x="6788150" y="4529138"/>
          <p14:tracePt t="61743" x="6797675" y="4529138"/>
          <p14:tracePt t="61752" x="6805613" y="4529138"/>
          <p14:tracePt t="61760" x="6823075" y="4529138"/>
          <p14:tracePt t="61767" x="6831013" y="4513263"/>
          <p14:tracePt t="61855" x="6813550" y="4521200"/>
          <p14:tracePt t="61862" x="6797675" y="4546600"/>
          <p14:tracePt t="61870" x="6770688" y="4572000"/>
          <p14:tracePt t="61879" x="6737350" y="4614863"/>
          <p14:tracePt t="61887" x="6686550" y="4665663"/>
          <p14:tracePt t="61895" x="6635750" y="4708525"/>
          <p14:tracePt t="61903" x="6584950" y="4733925"/>
          <p14:tracePt t="61910" x="6542088" y="4775200"/>
          <p14:tracePt t="61919" x="6491288" y="4802188"/>
          <p14:tracePt t="61927" x="6473825" y="4818063"/>
          <p14:tracePt t="61935" x="6448425" y="4843463"/>
          <p14:tracePt t="61942" x="6440488" y="4843463"/>
          <p14:tracePt t="61951" x="6423025" y="4852988"/>
          <p14:tracePt t="62023" x="6415088" y="4852988"/>
          <p14:tracePt t="62031" x="6405563" y="4852988"/>
          <p14:tracePt t="62040" x="6397625" y="4843463"/>
          <p14:tracePt t="62047" x="6380163" y="4835525"/>
          <p14:tracePt t="62111" x="6372225" y="4835525"/>
          <p14:tracePt t="62240" x="6364288" y="4827588"/>
          <p14:tracePt t="62256" x="6364288" y="4818063"/>
          <p14:tracePt t="62263" x="6364288" y="4810125"/>
          <p14:tracePt t="62272" x="6364288" y="4802188"/>
          <p14:tracePt t="62279" x="6364288" y="4784725"/>
          <p14:tracePt t="62287" x="6364288" y="4775200"/>
          <p14:tracePt t="62303" x="6364288" y="4767263"/>
          <p14:tracePt t="62311" x="6364288" y="4749800"/>
          <p14:tracePt t="62327" x="6364288" y="4741863"/>
          <p14:tracePt t="62335" x="6364288" y="4733925"/>
          <p14:tracePt t="62344" x="6364288" y="4724400"/>
          <p14:tracePt t="62351" x="6364288" y="4716463"/>
          <p14:tracePt t="62360" x="6364288" y="4708525"/>
          <p14:tracePt t="62392" x="6364288" y="4699000"/>
          <p14:tracePt t="62407" x="6354763" y="4699000"/>
          <p14:tracePt t="62415" x="6346825" y="4691063"/>
          <p14:tracePt t="62424" x="6346825" y="4683125"/>
          <p14:tracePt t="62441" x="6346825" y="4665663"/>
          <p14:tracePt t="62447" x="6346825" y="4657725"/>
          <p14:tracePt t="62455" x="6346825" y="4648200"/>
          <p14:tracePt t="62470" x="6346825" y="4640263"/>
          <p14:tracePt t="62487" x="6346825" y="4630738"/>
          <p14:tracePt t="62495" x="6346825" y="4614863"/>
          <p14:tracePt t="62510" x="6346825" y="4605338"/>
          <p14:tracePt t="62583" x="6346825" y="4622800"/>
          <p14:tracePt t="62593" x="6346825" y="4665663"/>
          <p14:tracePt t="62599" x="6346825" y="4716463"/>
          <p14:tracePt t="62607" x="6346825" y="4767263"/>
          <p14:tracePt t="62615" x="6346825" y="4810125"/>
          <p14:tracePt t="62623" x="6354763" y="4843463"/>
          <p14:tracePt t="62631" x="6354763" y="4860925"/>
          <p14:tracePt t="62640" x="6354763" y="4868863"/>
          <p14:tracePt t="62647" x="6354763" y="4878388"/>
          <p14:tracePt t="62671" x="6372225" y="4878388"/>
          <p14:tracePt t="62679" x="6380163" y="4878388"/>
          <p14:tracePt t="62687" x="6405563" y="4878388"/>
          <p14:tracePt t="62695" x="6415088" y="4868863"/>
          <p14:tracePt t="62703" x="6423025" y="4852988"/>
          <p14:tracePt t="62711" x="6430963" y="4852988"/>
          <p14:tracePt t="62719" x="6430963" y="4843463"/>
          <p14:tracePt t="62727" x="6430963" y="4835525"/>
          <p14:tracePt t="62735" x="6448425" y="4827588"/>
          <p14:tracePt t="62743" x="6448425" y="4818063"/>
          <p14:tracePt t="62751" x="6448425" y="4802188"/>
          <p14:tracePt t="62759" x="6448425" y="4775200"/>
          <p14:tracePt t="62767" x="6448425" y="4759325"/>
          <p14:tracePt t="62776" x="6448425" y="4733925"/>
          <p14:tracePt t="62783" x="6448425" y="4724400"/>
          <p14:tracePt t="62792" x="6448425" y="4699000"/>
          <p14:tracePt t="62799" x="6448425" y="4665663"/>
          <p14:tracePt t="62811" x="6448425" y="4622800"/>
          <p14:tracePt t="62815" x="6440488" y="4589463"/>
          <p14:tracePt t="62823" x="6440488" y="4554538"/>
          <p14:tracePt t="62831" x="6440488" y="4513263"/>
          <p14:tracePt t="62839" x="6440488" y="4486275"/>
          <p14:tracePt t="62847" x="6440488" y="4452938"/>
          <p14:tracePt t="62855" x="6440488" y="4435475"/>
          <p14:tracePt t="62876" x="6440488" y="4419600"/>
          <p14:tracePt t="62943" x="6448425" y="4452938"/>
          <p14:tracePt t="62951" x="6483350" y="4470400"/>
          <p14:tracePt t="62960" x="6534150" y="4503738"/>
          <p14:tracePt t="62967" x="6550025" y="4513263"/>
          <p14:tracePt t="62976" x="6592888" y="4513263"/>
          <p14:tracePt t="62983" x="6626225" y="4521200"/>
          <p14:tracePt t="62992" x="6661150" y="4521200"/>
          <p14:tracePt t="62999" x="6694488" y="4538663"/>
          <p14:tracePt t="63007" x="6719888" y="4538663"/>
          <p14:tracePt t="63015" x="6762750" y="4546600"/>
          <p14:tracePt t="63023" x="6823075" y="4564063"/>
          <p14:tracePt t="63031" x="6856413" y="4564063"/>
          <p14:tracePt t="63040" x="6924675" y="4597400"/>
          <p14:tracePt t="63047" x="6950075" y="4597400"/>
          <p14:tracePt t="63055" x="6983413" y="4605338"/>
          <p14:tracePt t="63063" x="7018338" y="4605338"/>
          <p14:tracePt t="63071" x="7051675" y="4605338"/>
          <p14:tracePt t="63079" x="7059613" y="4605338"/>
          <p14:tracePt t="63095" x="7069138" y="4597400"/>
          <p14:tracePt t="63103" x="7069138" y="4564063"/>
          <p14:tracePt t="63111" x="7069138" y="4529138"/>
          <p14:tracePt t="63119" x="7069138" y="4503738"/>
          <p14:tracePt t="63127" x="7051675" y="4470400"/>
          <p14:tracePt t="63135" x="7043738" y="4445000"/>
          <p14:tracePt t="63143" x="7043738" y="4427538"/>
          <p14:tracePt t="63328" x="7051675" y="4427538"/>
          <p14:tracePt t="63472" x="7051675" y="4410075"/>
          <p14:tracePt t="63488" x="7043738" y="4394200"/>
          <p14:tracePt t="63519" x="7034213" y="4384675"/>
          <p14:tracePt t="63527" x="6992938" y="4359275"/>
          <p14:tracePt t="63535" x="6958013" y="4341813"/>
          <p14:tracePt t="63543" x="6932613" y="4316413"/>
          <p14:tracePt t="63551" x="6915150" y="4308475"/>
          <p14:tracePt t="63559" x="6881813" y="4300538"/>
          <p14:tracePt t="63567" x="6831013" y="4283075"/>
          <p14:tracePt t="63575" x="6797675" y="4275138"/>
          <p14:tracePt t="63583" x="6770688" y="4275138"/>
          <p14:tracePt t="63592" x="6754813" y="4265613"/>
          <p14:tracePt t="63599" x="6719888" y="4265613"/>
          <p14:tracePt t="63607" x="6711950" y="4265613"/>
          <p14:tracePt t="63615" x="6694488" y="4265613"/>
          <p14:tracePt t="63622" x="6686550" y="4265613"/>
          <p14:tracePt t="63631" x="6653213" y="4275138"/>
          <p14:tracePt t="63639" x="6600825" y="4283075"/>
          <p14:tracePt t="63647" x="6534150" y="4283075"/>
          <p14:tracePt t="63655" x="6423025" y="4283075"/>
          <p14:tracePt t="63663" x="6321425" y="4283075"/>
          <p14:tracePt t="63671" x="6194425" y="4283075"/>
          <p14:tracePt t="63679" x="6091238" y="4283075"/>
          <p14:tracePt t="63687" x="5964238" y="4283075"/>
          <p14:tracePt t="63695" x="5880100" y="4283075"/>
          <p14:tracePt t="63703" x="5811838" y="4275138"/>
          <p14:tracePt t="63711" x="5761038" y="4265613"/>
          <p14:tracePt t="63719" x="5726113" y="4257675"/>
          <p14:tracePt t="63727" x="5692775" y="4240213"/>
          <p14:tracePt t="63735" x="5683250" y="4240213"/>
          <p14:tracePt t="63742" x="5667375" y="4240213"/>
          <p14:tracePt t="63751" x="5657850" y="4240213"/>
          <p14:tracePt t="63759" x="5649913" y="4240213"/>
          <p14:tracePt t="63767" x="5624513" y="4240213"/>
          <p14:tracePt t="63775" x="5591175" y="4240213"/>
          <p14:tracePt t="63783" x="5573713" y="4240213"/>
          <p14:tracePt t="63792" x="5538788" y="4249738"/>
          <p14:tracePt t="63799" x="5513388" y="4249738"/>
          <p14:tracePt t="63807" x="5480050" y="4265613"/>
          <p14:tracePt t="63815" x="5462588" y="4275138"/>
          <p14:tracePt t="63831" x="5454650" y="4283075"/>
          <p14:tracePt t="63847" x="5446713" y="4291013"/>
          <p14:tracePt t="63874" x="5446713" y="4333875"/>
          <p14:tracePt t="63879" x="5462588" y="4368800"/>
          <p14:tracePt t="63887" x="5472113" y="4402138"/>
          <p14:tracePt t="63895" x="5513388" y="4452938"/>
          <p14:tracePt t="63903" x="5556250" y="4513263"/>
          <p14:tracePt t="63911" x="5599113" y="4564063"/>
          <p14:tracePt t="63919" x="5641975" y="4630738"/>
          <p14:tracePt t="63927" x="5683250" y="4683125"/>
          <p14:tracePt t="63935" x="5700713" y="4699000"/>
          <p14:tracePt t="63943" x="5735638" y="4741863"/>
          <p14:tracePt t="63951" x="5768975" y="4775200"/>
          <p14:tracePt t="63959" x="5811838" y="4802188"/>
          <p14:tracePt t="63967" x="5845175" y="4843463"/>
          <p14:tracePt t="63975" x="5870575" y="4868863"/>
          <p14:tracePt t="63983" x="5921375" y="4894263"/>
          <p14:tracePt t="63993" x="5972175" y="4929188"/>
          <p14:tracePt t="63999" x="6007100" y="4946650"/>
          <p14:tracePt t="64007" x="6040438" y="4972050"/>
          <p14:tracePt t="64015" x="6075363" y="4987925"/>
          <p14:tracePt t="64023" x="6100763" y="5013325"/>
          <p14:tracePt t="64031" x="6151563" y="5030788"/>
          <p14:tracePt t="64040" x="6184900" y="5064125"/>
          <p14:tracePt t="64047" x="6235700" y="5081588"/>
          <p14:tracePt t="64055" x="6261100" y="5081588"/>
          <p14:tracePt t="64063" x="6278563" y="5099050"/>
          <p14:tracePt t="64071" x="6311900" y="5099050"/>
          <p14:tracePt t="64079" x="6338888" y="5106988"/>
          <p14:tracePt t="64087" x="6346825" y="5106988"/>
          <p14:tracePt t="64103" x="6372225" y="5106988"/>
          <p14:tracePt t="64111" x="6380163" y="5106988"/>
          <p14:tracePt t="64119" x="6405563" y="5106988"/>
          <p14:tracePt t="64127" x="6430963" y="5106988"/>
          <p14:tracePt t="64135" x="6473825" y="5106988"/>
          <p14:tracePt t="64143" x="6499225" y="5106988"/>
          <p14:tracePt t="64151" x="6542088" y="5106988"/>
          <p14:tracePt t="64159" x="6592888" y="5106988"/>
          <p14:tracePt t="64167" x="6610350" y="5106988"/>
          <p14:tracePt t="64176" x="6635750" y="5106988"/>
          <p14:tracePt t="64183" x="6661150" y="5099050"/>
          <p14:tracePt t="64192" x="6694488" y="5099050"/>
          <p14:tracePt t="64199" x="6704013" y="5091113"/>
          <p14:tracePt t="64207" x="6737350" y="5081588"/>
          <p14:tracePt t="64215" x="6770688" y="5056188"/>
          <p14:tracePt t="64223" x="6797675" y="5048250"/>
          <p14:tracePt t="64231" x="6831013" y="5038725"/>
          <p14:tracePt t="64239" x="6881813" y="5005388"/>
          <p14:tracePt t="64247" x="6932613" y="4987925"/>
          <p14:tracePt t="64255" x="6992938" y="4954588"/>
          <p14:tracePt t="64263" x="7026275" y="4946650"/>
          <p14:tracePt t="64271" x="7102475" y="4903788"/>
          <p14:tracePt t="64279" x="7127875" y="4886325"/>
          <p14:tracePt t="64287" x="7170738" y="4860925"/>
          <p14:tracePt t="64295" x="7196138" y="4843463"/>
          <p14:tracePt t="64303" x="7229475" y="4818063"/>
          <p14:tracePt t="64311" x="7256463" y="4784725"/>
          <p14:tracePt t="64319" x="7264400" y="4775200"/>
          <p14:tracePt t="64327" x="7272338" y="4749800"/>
          <p14:tracePt t="64335" x="7289800" y="4733925"/>
          <p14:tracePt t="64342" x="7289800" y="4708525"/>
          <p14:tracePt t="64359" x="7289800" y="4683125"/>
          <p14:tracePt t="64367" x="7289800" y="4673600"/>
          <p14:tracePt t="64375" x="7297738" y="4648200"/>
          <p14:tracePt t="64383" x="7297738" y="4630738"/>
          <p14:tracePt t="64392" x="7297738" y="4614863"/>
          <p14:tracePt t="64399" x="7297738" y="4597400"/>
          <p14:tracePt t="64406" x="7297738" y="4589463"/>
          <p14:tracePt t="64415" x="7297738" y="4572000"/>
          <p14:tracePt t="64423" x="7297738" y="4538663"/>
          <p14:tracePt t="64430" x="7281863" y="4503738"/>
          <p14:tracePt t="64440" x="7256463" y="4452938"/>
          <p14:tracePt t="64447" x="7213600" y="4419600"/>
          <p14:tracePt t="64455" x="7170738" y="4368800"/>
          <p14:tracePt t="64463" x="7145338" y="4325938"/>
          <p14:tracePt t="64471" x="7094538" y="4275138"/>
          <p14:tracePt t="64479" x="7069138" y="4249738"/>
          <p14:tracePt t="64487" x="7043738" y="4224338"/>
          <p14:tracePt t="64495" x="6992938" y="4197350"/>
          <p14:tracePt t="64503" x="6967538" y="4181475"/>
          <p14:tracePt t="64511" x="6950075" y="4171950"/>
          <p14:tracePt t="64519" x="6924675" y="4171950"/>
          <p14:tracePt t="64527" x="6889750" y="4171950"/>
          <p14:tracePt t="64535" x="6873875" y="4171950"/>
          <p14:tracePt t="64542" x="6831013" y="4171950"/>
          <p14:tracePt t="64551" x="6780213" y="4171950"/>
          <p14:tracePt t="64559" x="6711950" y="4171950"/>
          <p14:tracePt t="64567" x="6635750" y="4206875"/>
          <p14:tracePt t="64575" x="6575425" y="4214813"/>
          <p14:tracePt t="64583" x="6499225" y="4249738"/>
          <p14:tracePt t="64593" x="6448425" y="4265613"/>
          <p14:tracePt t="64599" x="6389688" y="4300538"/>
          <p14:tracePt t="64607" x="6346825" y="4308475"/>
          <p14:tracePt t="64615" x="6278563" y="4333875"/>
          <p14:tracePt t="64623" x="6245225" y="4351338"/>
          <p14:tracePt t="64631" x="6219825" y="4351338"/>
          <p14:tracePt t="64640" x="6194425" y="4359275"/>
          <p14:tracePt t="64647" x="6159500" y="4368800"/>
          <p14:tracePt t="64655" x="6108700" y="4376738"/>
          <p14:tracePt t="64663" x="6075363" y="4402138"/>
          <p14:tracePt t="64671" x="6032500" y="4410075"/>
          <p14:tracePt t="64679" x="6024563" y="4410075"/>
          <p14:tracePt t="64687" x="6007100" y="4410075"/>
          <p14:tracePt t="64695" x="5989638" y="4410075"/>
          <p14:tracePt t="64703" x="5972175" y="4419600"/>
          <p14:tracePt t="64711" x="5972175" y="4427538"/>
          <p14:tracePt t="64719" x="5956300" y="4427538"/>
          <p14:tracePt t="64727" x="5946775" y="4435475"/>
          <p14:tracePt t="64735" x="5938838" y="4445000"/>
          <p14:tracePt t="64743" x="5921375" y="4452938"/>
          <p14:tracePt t="64751" x="5905500" y="4470400"/>
          <p14:tracePt t="64759" x="5880100" y="4495800"/>
          <p14:tracePt t="64767" x="5862638" y="4521200"/>
          <p14:tracePt t="64775" x="5845175" y="4564063"/>
          <p14:tracePt t="64783" x="5837238" y="4597400"/>
          <p14:tracePt t="64792" x="5819775" y="4648200"/>
          <p14:tracePt t="64799" x="5819775" y="4665663"/>
          <p14:tracePt t="64807" x="5819775" y="4691063"/>
          <p14:tracePt t="64815" x="5819775" y="4724400"/>
          <p14:tracePt t="64823" x="5819775" y="4741863"/>
          <p14:tracePt t="64831" x="5819775" y="4759325"/>
          <p14:tracePt t="64839" x="5819775" y="4792663"/>
          <p14:tracePt t="64855" x="5819775" y="4818063"/>
          <p14:tracePt t="64876" x="5845175" y="4852988"/>
          <p14:tracePt t="64879" x="5853113" y="4868863"/>
          <p14:tracePt t="64887" x="5880100" y="4903788"/>
          <p14:tracePt t="64895" x="5895975" y="4919663"/>
          <p14:tracePt t="64903" x="5930900" y="4962525"/>
          <p14:tracePt t="64911" x="5946775" y="4987925"/>
          <p14:tracePt t="64919" x="5972175" y="5013325"/>
          <p14:tracePt t="64927" x="6007100" y="5056188"/>
          <p14:tracePt t="64935" x="6024563" y="5056188"/>
          <p14:tracePt t="64943" x="6083300" y="5099050"/>
          <p14:tracePt t="64951" x="6142038" y="5132388"/>
          <p14:tracePt t="64959" x="6184900" y="5141913"/>
          <p14:tracePt t="64967" x="6253163" y="5157788"/>
          <p14:tracePt t="64975" x="6311900" y="5175250"/>
          <p14:tracePt t="64983" x="6354763" y="5192713"/>
          <p14:tracePt t="64992" x="6397625" y="5192713"/>
          <p14:tracePt t="64999" x="6448425" y="5192713"/>
          <p14:tracePt t="65007" x="6473825" y="5192713"/>
          <p14:tracePt t="65015" x="6508750" y="5192713"/>
          <p14:tracePt t="65023" x="6534150" y="5192713"/>
          <p14:tracePt t="65031" x="6575425" y="5192713"/>
          <p14:tracePt t="65039" x="6610350" y="5175250"/>
          <p14:tracePt t="65047" x="6669088" y="5167313"/>
          <p14:tracePt t="65055" x="6711950" y="5157788"/>
          <p14:tracePt t="65063" x="6788150" y="5124450"/>
          <p14:tracePt t="65071" x="6848475" y="5116513"/>
          <p14:tracePt t="65079" x="6899275" y="5091113"/>
          <p14:tracePt t="65087" x="6950075" y="5064125"/>
          <p14:tracePt t="65095" x="7000875" y="5030788"/>
          <p14:tracePt t="65103" x="7034213" y="5013325"/>
          <p14:tracePt t="65110" x="7059613" y="4997450"/>
          <p14:tracePt t="65119" x="7085013" y="4972050"/>
          <p14:tracePt t="65127" x="7094538" y="4954588"/>
          <p14:tracePt t="65135" x="7112000" y="4937125"/>
          <p14:tracePt t="65143" x="7127875" y="4929188"/>
          <p14:tracePt t="65151" x="7137400" y="4911725"/>
          <p14:tracePt t="65159" x="7145338" y="4886325"/>
          <p14:tracePt t="65167" x="7145338" y="4868863"/>
          <p14:tracePt t="65175" x="7153275" y="4827588"/>
          <p14:tracePt t="65183" x="7170738" y="4802188"/>
          <p14:tracePt t="65193" x="7170738" y="4784725"/>
          <p14:tracePt t="65199" x="7178675" y="4749800"/>
          <p14:tracePt t="65207" x="7178675" y="4716463"/>
          <p14:tracePt t="65215" x="7178675" y="4683125"/>
          <p14:tracePt t="65223" x="7178675" y="4665663"/>
          <p14:tracePt t="65231" x="7178675" y="4630738"/>
          <p14:tracePt t="65239" x="7178675" y="4597400"/>
          <p14:tracePt t="65247" x="7178675" y="4564063"/>
          <p14:tracePt t="65255" x="7178675" y="4546600"/>
          <p14:tracePt t="65263" x="7170738" y="4513263"/>
          <p14:tracePt t="65271" x="7153275" y="4478338"/>
          <p14:tracePt t="65279" x="7127875" y="4452938"/>
          <p14:tracePt t="65287" x="7112000" y="4427538"/>
          <p14:tracePt t="65295" x="7059613" y="4384675"/>
          <p14:tracePt t="65303" x="7008813" y="4359275"/>
          <p14:tracePt t="65311" x="6967538" y="4325938"/>
          <p14:tracePt t="65319" x="6899275" y="4308475"/>
          <p14:tracePt t="65327" x="6856413" y="4291013"/>
          <p14:tracePt t="65335" x="6797675" y="4283075"/>
          <p14:tracePt t="65343" x="6754813" y="4283075"/>
          <p14:tracePt t="65351" x="6729413" y="4275138"/>
          <p14:tracePt t="65359" x="6686550" y="4275138"/>
          <p14:tracePt t="65367" x="6653213" y="4275138"/>
          <p14:tracePt t="65375" x="6610350" y="4275138"/>
          <p14:tracePt t="65383" x="6575425" y="4275138"/>
          <p14:tracePt t="65392" x="6524625" y="4275138"/>
          <p14:tracePt t="65399" x="6483350" y="4275138"/>
          <p14:tracePt t="65408" x="6440488" y="4275138"/>
          <p14:tracePt t="65415" x="6397625" y="4275138"/>
          <p14:tracePt t="65423" x="6364288" y="4275138"/>
          <p14:tracePt t="65431" x="6329363" y="4275138"/>
          <p14:tracePt t="65439" x="6321425" y="4275138"/>
          <p14:tracePt t="65447" x="6286500" y="4275138"/>
          <p14:tracePt t="65455" x="6270625" y="4275138"/>
          <p14:tracePt t="65463" x="6235700" y="4275138"/>
          <p14:tracePt t="65471" x="6219825" y="4283075"/>
          <p14:tracePt t="65479" x="6202363" y="4283075"/>
          <p14:tracePt t="65487" x="6176963" y="4283075"/>
          <p14:tracePt t="65495" x="6151563" y="4291013"/>
          <p14:tracePt t="65503" x="6116638" y="4308475"/>
          <p14:tracePt t="65511" x="6100763" y="4325938"/>
          <p14:tracePt t="65519" x="6075363" y="4333875"/>
          <p14:tracePt t="65527" x="6040438" y="4351338"/>
          <p14:tracePt t="65535" x="6032500" y="4359275"/>
          <p14:tracePt t="65543" x="6015038" y="4376738"/>
          <p14:tracePt t="65551" x="6007100" y="4394200"/>
          <p14:tracePt t="65559" x="5997575" y="4419600"/>
          <p14:tracePt t="65566" x="5989638" y="4445000"/>
          <p14:tracePt t="65575" x="5964238" y="4478338"/>
          <p14:tracePt t="65583" x="5946775" y="4521200"/>
          <p14:tracePt t="65592" x="5930900" y="4546600"/>
          <p14:tracePt t="65599" x="5913438" y="4579938"/>
          <p14:tracePt t="65607" x="5880100" y="4630738"/>
          <p14:tracePt t="65615" x="5862638" y="4665663"/>
          <p14:tracePt t="65623" x="5862638" y="4691063"/>
          <p14:tracePt t="65631" x="5853113" y="4733925"/>
          <p14:tracePt t="65640" x="5853113" y="4767263"/>
          <p14:tracePt t="65647" x="5853113" y="4792663"/>
          <p14:tracePt t="65655" x="5853113" y="4827588"/>
          <p14:tracePt t="65663" x="5853113" y="4868863"/>
          <p14:tracePt t="65671" x="5888038" y="4919663"/>
          <p14:tracePt t="65679" x="5895975" y="4954588"/>
          <p14:tracePt t="65687" x="5921375" y="4987925"/>
          <p14:tracePt t="65695" x="5938838" y="5013325"/>
          <p14:tracePt t="65703" x="5989638" y="5073650"/>
          <p14:tracePt t="65711" x="6024563" y="5106988"/>
          <p14:tracePt t="65719" x="6091238" y="5149850"/>
          <p14:tracePt t="65727" x="6142038" y="5192713"/>
          <p14:tracePt t="65735" x="6184900" y="5226050"/>
          <p14:tracePt t="65743" x="6235700" y="5251450"/>
          <p14:tracePt t="65751" x="6329363" y="5302250"/>
          <p14:tracePt t="65759" x="6389688" y="5319713"/>
          <p14:tracePt t="65767" x="6483350" y="5362575"/>
          <p14:tracePt t="65775" x="6542088" y="5387975"/>
          <p14:tracePt t="65783" x="6618288" y="5421313"/>
          <p14:tracePt t="65792" x="6686550" y="5430838"/>
          <p14:tracePt t="65799" x="6762750" y="5438775"/>
          <p14:tracePt t="65807" x="6848475" y="5438775"/>
          <p14:tracePt t="65815" x="6924675" y="5438775"/>
          <p14:tracePt t="65823" x="7008813" y="5438775"/>
          <p14:tracePt t="65831" x="7094538" y="5438775"/>
          <p14:tracePt t="65839" x="7178675" y="5438775"/>
          <p14:tracePt t="65847" x="7281863" y="5405438"/>
          <p14:tracePt t="65855" x="7400925" y="5353050"/>
          <p14:tracePt t="65863" x="7477125" y="5319713"/>
          <p14:tracePt t="65877" x="7578725" y="5260975"/>
          <p14:tracePt t="65879" x="7637463" y="5208588"/>
          <p14:tracePt t="65887" x="7680325" y="5175250"/>
          <p14:tracePt t="65895" x="7731125" y="5116513"/>
          <p14:tracePt t="65903" x="7756525" y="5081588"/>
          <p14:tracePt t="65911" x="7791450" y="5030788"/>
          <p14:tracePt t="65919" x="7807325" y="4987925"/>
          <p14:tracePt t="65927" x="7824788" y="4962525"/>
          <p14:tracePt t="65935" x="7832725" y="4946650"/>
          <p14:tracePt t="65943" x="7842250" y="4903788"/>
          <p14:tracePt t="65951" x="7850188" y="4868863"/>
          <p14:tracePt t="65959" x="7867650" y="4818063"/>
          <p14:tracePt t="65967" x="7867650" y="4792663"/>
          <p14:tracePt t="65975" x="7875588" y="4749800"/>
          <p14:tracePt t="65983" x="7875588" y="4724400"/>
          <p14:tracePt t="65992" x="7875588" y="4683125"/>
          <p14:tracePt t="65999" x="7875588" y="4657725"/>
          <p14:tracePt t="66007" x="7867650" y="4614863"/>
          <p14:tracePt t="66015" x="7850188" y="4579938"/>
          <p14:tracePt t="66023" x="7816850" y="4529138"/>
          <p14:tracePt t="66031" x="7799388" y="4503738"/>
          <p14:tracePt t="66039" x="7756525" y="4470400"/>
          <p14:tracePt t="66047" x="7723188" y="4427538"/>
          <p14:tracePt t="66055" x="7680325" y="4410075"/>
          <p14:tracePt t="66063" x="7654925" y="4402138"/>
          <p14:tracePt t="66071" x="7612063" y="4384675"/>
          <p14:tracePt t="66079" x="7596188" y="4376738"/>
          <p14:tracePt t="66087" x="7561263" y="4376738"/>
          <p14:tracePt t="66095" x="7527925" y="4376738"/>
          <p14:tracePt t="66103" x="7485063" y="4376738"/>
          <p14:tracePt t="66111" x="7442200" y="4376738"/>
          <p14:tracePt t="66119" x="7400925" y="4376738"/>
          <p14:tracePt t="66127" x="7340600" y="4376738"/>
          <p14:tracePt t="66135" x="7289800" y="4384675"/>
          <p14:tracePt t="66143" x="7246938" y="4410075"/>
          <p14:tracePt t="66151" x="7178675" y="4435475"/>
          <p14:tracePt t="66159" x="7102475" y="4478338"/>
          <p14:tracePt t="66167" x="7043738" y="4503738"/>
          <p14:tracePt t="66175" x="6983413" y="4546600"/>
          <p14:tracePt t="66183" x="6915150" y="4589463"/>
          <p14:tracePt t="66193" x="6864350" y="4614863"/>
          <p14:tracePt t="66199" x="6813550" y="4657725"/>
          <p14:tracePt t="66207" x="6762750" y="4699000"/>
          <p14:tracePt t="66215" x="6704013" y="4741863"/>
          <p14:tracePt t="66223" x="6653213" y="4767263"/>
          <p14:tracePt t="66231" x="6584950" y="4810125"/>
          <p14:tracePt t="66240" x="6534150" y="4852988"/>
          <p14:tracePt t="66247" x="6491288" y="4878388"/>
          <p14:tracePt t="66255" x="6440488" y="4903788"/>
          <p14:tracePt t="66263" x="6380163" y="4919663"/>
          <p14:tracePt t="66271" x="6329363" y="4946650"/>
          <p14:tracePt t="66279" x="6270625" y="4954588"/>
          <p14:tracePt t="66287" x="6210300" y="4972050"/>
          <p14:tracePt t="66295" x="6159500" y="4979988"/>
          <p14:tracePt t="66303" x="6116638" y="5005388"/>
          <p14:tracePt t="66311" x="6065838" y="5013325"/>
          <p14:tracePt t="66319" x="6032500" y="5022850"/>
          <p14:tracePt t="66327" x="6015038" y="5022850"/>
          <p14:tracePt t="66335" x="5997575" y="5022850"/>
          <p14:tracePt t="66343" x="5989638" y="5022850"/>
          <p14:tracePt t="66351" x="5981700" y="5022850"/>
          <p14:tracePt t="66375" x="5964238" y="5022850"/>
          <p14:tracePt t="66391" x="5964238" y="5013325"/>
          <p14:tracePt t="66399" x="5964238" y="5005388"/>
          <p14:tracePt t="66415" x="5964238" y="4997450"/>
          <p14:tracePt t="66423" x="5964238" y="4979988"/>
          <p14:tracePt t="66431" x="5964238" y="4972050"/>
          <p14:tracePt t="66439" x="5964238" y="4962525"/>
          <p14:tracePt t="66447" x="5964238" y="4954588"/>
          <p14:tracePt t="66455" x="5964238" y="4937125"/>
          <p14:tracePt t="66463" x="5972175" y="4929188"/>
          <p14:tracePt t="66479" x="5981700" y="4919663"/>
          <p14:tracePt t="66511" x="5989638" y="4911725"/>
          <p14:tracePt t="66527" x="5997575" y="4911725"/>
          <p14:tracePt t="66542" x="5997575" y="4903788"/>
          <p14:tracePt t="66559" x="6015038" y="4894263"/>
          <p14:tracePt t="66567" x="6032500" y="4868863"/>
          <p14:tracePt t="66575" x="6049963" y="4852988"/>
          <p14:tracePt t="66583" x="6049963" y="4835525"/>
          <p14:tracePt t="66592" x="6075363" y="4818063"/>
          <p14:tracePt t="66599" x="6083300" y="4802188"/>
          <p14:tracePt t="66606" x="6100763" y="4784725"/>
          <p14:tracePt t="66615" x="6108700" y="4775200"/>
          <p14:tracePt t="66639" x="6108700" y="4767263"/>
          <p14:tracePt t="66647" x="6108700" y="4759325"/>
          <p14:tracePt t="66711" x="6116638" y="4759325"/>
          <p14:tracePt t="66743" x="6134100" y="4759325"/>
          <p14:tracePt t="66759" x="6142038" y="4759325"/>
          <p14:tracePt t="66775" x="6151563" y="4767263"/>
          <p14:tracePt t="66783" x="6159500" y="4767263"/>
          <p14:tracePt t="66799" x="6167438" y="4767263"/>
          <p14:tracePt t="66807" x="6176963" y="4767263"/>
          <p14:tracePt t="66823" x="6194425" y="4767263"/>
          <p14:tracePt t="66839" x="6210300" y="4767263"/>
          <p14:tracePt t="66855" x="6235700" y="4767263"/>
          <p14:tracePt t="66863" x="6245225" y="4767263"/>
          <p14:tracePt t="66875" x="6270625" y="4767263"/>
          <p14:tracePt t="66879" x="6286500" y="4767263"/>
          <p14:tracePt t="66887" x="6311900" y="4767263"/>
          <p14:tracePt t="66895" x="6338888" y="4767263"/>
          <p14:tracePt t="66903" x="6346825" y="4767263"/>
          <p14:tracePt t="66967" x="6354763" y="4775200"/>
          <p14:tracePt t="66991" x="6354763" y="4784725"/>
          <p14:tracePt t="67015" x="6354763" y="4792663"/>
          <p14:tracePt t="67047" x="6354763" y="4802188"/>
          <p14:tracePt t="67071" x="6354763" y="4818063"/>
          <p14:tracePt t="67079" x="6364288" y="4827588"/>
          <p14:tracePt t="67087" x="6380163" y="4835525"/>
          <p14:tracePt t="67095" x="6389688" y="4835525"/>
          <p14:tracePt t="67103" x="6405563" y="4843463"/>
          <p14:tracePt t="67111" x="6430963" y="4843463"/>
          <p14:tracePt t="67119" x="6473825" y="4860925"/>
          <p14:tracePt t="67127" x="6499225" y="4860925"/>
          <p14:tracePt t="67135" x="6508750" y="4860925"/>
          <p14:tracePt t="67143" x="6534150" y="4860925"/>
          <p14:tracePt t="67151" x="6542088" y="4860925"/>
          <p14:tracePt t="67159" x="6567488" y="4860925"/>
          <p14:tracePt t="67167" x="6584950" y="4860925"/>
          <p14:tracePt t="67192" x="6592888" y="4852988"/>
          <p14:tracePt t="67343" x="6600825" y="4852988"/>
          <p14:tracePt t="67352" x="6610350" y="4852988"/>
          <p14:tracePt t="67367" x="6635750" y="4852988"/>
          <p14:tracePt t="67376" x="6643688" y="4852988"/>
          <p14:tracePt t="67383" x="6661150" y="4852988"/>
          <p14:tracePt t="67392" x="6686550" y="4852988"/>
          <p14:tracePt t="67399" x="6694488" y="4852988"/>
          <p14:tracePt t="67408" x="6729413" y="4835525"/>
          <p14:tracePt t="67415" x="6754813" y="4827588"/>
          <p14:tracePt t="67423" x="6797675" y="4818063"/>
          <p14:tracePt t="67431" x="6831013" y="4810125"/>
          <p14:tracePt t="67439" x="6848475" y="4792663"/>
          <p14:tracePt t="67447" x="6873875" y="4784725"/>
          <p14:tracePt t="67455" x="6881813" y="4775200"/>
          <p14:tracePt t="67463" x="6899275" y="4767263"/>
          <p14:tracePt t="67479" x="6907213" y="4767263"/>
          <p14:tracePt t="67527" x="6915150" y="4759325"/>
          <p14:tracePt t="67551" x="6932613" y="4759325"/>
          <p14:tracePt t="67591" x="6942138" y="4759325"/>
          <p14:tracePt t="67615" x="6950075" y="4759325"/>
          <p14:tracePt t="67768" x="6958013" y="4759325"/>
          <p14:tracePt t="67776" x="6975475" y="4759325"/>
          <p14:tracePt t="67792" x="7000875" y="4759325"/>
          <p14:tracePt t="67799" x="7051675" y="4749800"/>
          <p14:tracePt t="67807" x="7077075" y="4749800"/>
          <p14:tracePt t="67815" x="7102475" y="4749800"/>
          <p14:tracePt t="67822" x="7137400" y="4749800"/>
          <p14:tracePt t="67831" x="7162800" y="4741863"/>
          <p14:tracePt t="67839" x="7170738" y="4733925"/>
          <p14:tracePt t="67846" x="7178675" y="4733925"/>
          <p14:tracePt t="67875" x="7188200" y="4724400"/>
          <p14:tracePt t="67887" x="7188200" y="4716463"/>
          <p14:tracePt t="67910" x="7196138" y="4691063"/>
          <p14:tracePt t="67919" x="7196138" y="4683125"/>
          <p14:tracePt t="67927" x="7196138" y="4673600"/>
          <p14:tracePt t="67935" x="7196138" y="4648200"/>
          <p14:tracePt t="67942" x="7178675" y="4622800"/>
          <p14:tracePt t="67950" x="7137400" y="4597400"/>
          <p14:tracePt t="67959" x="7077075" y="4564063"/>
          <p14:tracePt t="67967" x="7018338" y="4546600"/>
          <p14:tracePt t="67975" x="6942138" y="4529138"/>
          <p14:tracePt t="67983" x="6848475" y="4503738"/>
          <p14:tracePt t="67992" x="6762750" y="4495800"/>
          <p14:tracePt t="67999" x="6661150" y="4478338"/>
          <p14:tracePt t="68007" x="6550025" y="4478338"/>
          <p14:tracePt t="68015" x="6415088" y="4478338"/>
          <p14:tracePt t="68022" x="6270625" y="4478338"/>
          <p14:tracePt t="68031" x="6142038" y="4478338"/>
          <p14:tracePt t="68039" x="5989638" y="4478338"/>
          <p14:tracePt t="68046" x="5862638" y="4478338"/>
          <p14:tracePt t="68055" x="5751513" y="4478338"/>
          <p14:tracePt t="68063" x="5667375" y="4478338"/>
          <p14:tracePt t="68070" x="5624513" y="4478338"/>
          <p14:tracePt t="68079" x="5573713" y="4503738"/>
          <p14:tracePt t="68086" x="5548313" y="4521200"/>
          <p14:tracePt t="68103" x="5548313" y="4538663"/>
          <p14:tracePt t="68111" x="5548313" y="4564063"/>
          <p14:tracePt t="68119" x="5548313" y="4572000"/>
          <p14:tracePt t="68127" x="5548313" y="4579938"/>
          <p14:tracePt t="68135" x="5548313" y="4597400"/>
          <p14:tracePt t="68142" x="5556250" y="4622800"/>
          <p14:tracePt t="68151" x="5565775" y="4648200"/>
          <p14:tracePt t="68159" x="5581650" y="4691063"/>
          <p14:tracePt t="68167" x="5599113" y="4708525"/>
          <p14:tracePt t="68176" x="5607050" y="4724400"/>
          <p14:tracePt t="68183" x="5616575" y="4724400"/>
          <p14:tracePt t="68192" x="5632450" y="4741863"/>
          <p14:tracePt t="68208" x="5657850" y="4741863"/>
          <p14:tracePt t="68215" x="5683250" y="4741863"/>
          <p14:tracePt t="68223" x="5708650" y="4741863"/>
          <p14:tracePt t="68231" x="5751513" y="4741863"/>
          <p14:tracePt t="68239" x="5811838" y="4741863"/>
          <p14:tracePt t="68247" x="5895975" y="4741863"/>
          <p14:tracePt t="68255" x="5981700" y="4741863"/>
          <p14:tracePt t="68262" x="6083300" y="4708525"/>
          <p14:tracePt t="68270" x="6202363" y="4683125"/>
          <p14:tracePt t="68279" x="6346825" y="4657725"/>
          <p14:tracePt t="68287" x="6473825" y="4648200"/>
          <p14:tracePt t="68295" x="6584950" y="4622800"/>
          <p14:tracePt t="68302" x="6711950" y="4597400"/>
          <p14:tracePt t="68311" x="6813550" y="4597400"/>
          <p14:tracePt t="68318" x="6915150" y="4589463"/>
          <p14:tracePt t="68327" x="6983413" y="4579938"/>
          <p14:tracePt t="68335" x="7077075" y="4572000"/>
          <p14:tracePt t="68343" x="7119938" y="4572000"/>
          <p14:tracePt t="68351" x="7170738" y="4546600"/>
          <p14:tracePt t="68358" x="7221538" y="4546600"/>
          <p14:tracePt t="68367" x="7264400" y="4546600"/>
          <p14:tracePt t="68375" x="7315200" y="4546600"/>
          <p14:tracePt t="68383" x="7366000" y="4546600"/>
          <p14:tracePt t="68392" x="7416800" y="4546600"/>
          <p14:tracePt t="68399" x="7442200" y="4546600"/>
          <p14:tracePt t="68407" x="7477125" y="4546600"/>
          <p14:tracePt t="68415" x="7493000" y="4546600"/>
          <p14:tracePt t="68431" x="7518400" y="4546600"/>
          <p14:tracePt t="68455" x="7518400" y="4538663"/>
          <p14:tracePt t="68463" x="7518400" y="4513263"/>
          <p14:tracePt t="68471" x="7518400" y="4503738"/>
          <p14:tracePt t="68479" x="7518400" y="4478338"/>
          <p14:tracePt t="68487" x="7518400" y="4470400"/>
          <p14:tracePt t="68495" x="7518400" y="4452938"/>
          <p14:tracePt t="68503" x="7527925" y="4427538"/>
          <p14:tracePt t="68511" x="7545388" y="4410075"/>
          <p14:tracePt t="68519" x="7553325" y="4402138"/>
          <p14:tracePt t="68527" x="7570788" y="4394200"/>
          <p14:tracePt t="68535" x="7586663" y="4384675"/>
          <p14:tracePt t="68543" x="7604125" y="4368800"/>
          <p14:tracePt t="68559" x="7612063" y="4368800"/>
          <p14:tracePt t="68599" x="7612063" y="4359275"/>
          <p14:tracePt t="68607" x="7621588" y="4359275"/>
          <p14:tracePt t="68623" x="7629525" y="4359275"/>
          <p14:tracePt t="68639" x="7637463" y="4359275"/>
          <p14:tracePt t="68655" x="7646988" y="4368800"/>
          <p14:tracePt t="68663" x="7654925" y="4376738"/>
          <p14:tracePt t="68671" x="7654925" y="4384675"/>
          <p14:tracePt t="68679" x="7654925" y="4394200"/>
          <p14:tracePt t="68687" x="7654925" y="4402138"/>
          <p14:tracePt t="68711" x="7654925" y="4419600"/>
          <p14:tracePt t="68743" x="7654925" y="4435475"/>
          <p14:tracePt t="68759" x="7646988" y="4435475"/>
          <p14:tracePt t="68767" x="7646988" y="4452938"/>
          <p14:tracePt t="68775" x="7637463" y="4470400"/>
          <p14:tracePt t="68783" x="7621588" y="4478338"/>
          <p14:tracePt t="68793" x="7604125" y="4495800"/>
          <p14:tracePt t="68799" x="7586663" y="4513263"/>
          <p14:tracePt t="68807" x="7570788" y="4529138"/>
          <p14:tracePt t="68815" x="7553325" y="4546600"/>
          <p14:tracePt t="68823" x="7545388" y="4546600"/>
          <p14:tracePt t="68831" x="7535863" y="4554538"/>
          <p14:tracePt t="68840" x="7535863" y="4564063"/>
          <p14:tracePt t="68847" x="7535863" y="4572000"/>
          <p14:tracePt t="68855" x="7518400" y="4579938"/>
          <p14:tracePt t="68875" x="7518400" y="4597400"/>
          <p14:tracePt t="68887" x="7518400" y="4605338"/>
          <p14:tracePt t="68895" x="7518400" y="4622800"/>
          <p14:tracePt t="68911" x="7518400" y="4630738"/>
          <p14:tracePt t="68927" x="7518400" y="4640263"/>
          <p14:tracePt t="68983" x="7518400" y="4630738"/>
          <p14:tracePt t="68999" x="7518400" y="4614863"/>
          <p14:tracePt t="69095" x="7518400" y="4605338"/>
          <p14:tracePt t="69120" x="7527925" y="4605338"/>
          <p14:tracePt t="69159" x="7535863" y="4597400"/>
          <p14:tracePt t="69167" x="7545388" y="4589463"/>
          <p14:tracePt t="69192" x="7553325" y="4589463"/>
          <p14:tracePt t="69199" x="7570788" y="4589463"/>
          <p14:tracePt t="69207" x="7578725" y="4589463"/>
          <p14:tracePt t="69215" x="7586663" y="4589463"/>
          <p14:tracePt t="69223" x="7604125" y="4589463"/>
          <p14:tracePt t="69231" x="7612063" y="4589463"/>
          <p14:tracePt t="69240" x="7621588" y="4589463"/>
          <p14:tracePt t="69247" x="7629525" y="4589463"/>
          <p14:tracePt t="69255" x="7637463" y="4589463"/>
          <p14:tracePt t="69271" x="7654925" y="4579938"/>
          <p14:tracePt t="69295" x="7672388" y="4572000"/>
          <p14:tracePt t="69303" x="7680325" y="4572000"/>
          <p14:tracePt t="69319" x="7705725" y="4572000"/>
          <p14:tracePt t="69327" x="7715250" y="4572000"/>
          <p14:tracePt t="69335" x="7723188" y="4564063"/>
          <p14:tracePt t="69343" x="7748588" y="4554538"/>
          <p14:tracePt t="69359" x="7773988" y="4554538"/>
          <p14:tracePt t="69367" x="7781925" y="4546600"/>
          <p14:tracePt t="69375" x="7791450" y="4546600"/>
          <p14:tracePt t="69383" x="7807325" y="4538663"/>
          <p14:tracePt t="69393" x="7816850" y="4529138"/>
          <p14:tracePt t="69399" x="7842250" y="4521200"/>
          <p14:tracePt t="69407" x="7850188" y="4521200"/>
          <p14:tracePt t="69415" x="7859713" y="4521200"/>
          <p14:tracePt t="69423" x="7875588" y="4503738"/>
          <p14:tracePt t="69431" x="7885113" y="4503738"/>
          <p14:tracePt t="69440" x="7893050" y="4503738"/>
          <p14:tracePt t="69447" x="7910513" y="4503738"/>
          <p14:tracePt t="69455" x="7918450" y="4503738"/>
          <p14:tracePt t="69463" x="7926388" y="4503738"/>
          <p14:tracePt t="69471" x="7951788" y="4503738"/>
          <p14:tracePt t="69479" x="7961313" y="4503738"/>
          <p14:tracePt t="69487" x="7986713" y="4503738"/>
          <p14:tracePt t="69495" x="7994650" y="4503738"/>
          <p14:tracePt t="69503" x="8020050" y="4503738"/>
          <p14:tracePt t="69511" x="8029575" y="4503738"/>
          <p14:tracePt t="69519" x="8054975" y="4503738"/>
          <p14:tracePt t="69527" x="8070850" y="4503738"/>
          <p14:tracePt t="69535" x="8096250" y="4503738"/>
          <p14:tracePt t="69543" x="8105775" y="4495800"/>
          <p14:tracePt t="69551" x="8121650" y="4495800"/>
          <p14:tracePt t="69559" x="8131175" y="4495800"/>
          <p14:tracePt t="69567" x="8139113" y="4495800"/>
          <p14:tracePt t="69575" x="8156575" y="4495800"/>
          <p14:tracePt t="69583" x="8174038" y="4495800"/>
          <p14:tracePt t="69592" x="8199438" y="4495800"/>
          <p14:tracePt t="69607" x="8207375" y="4495800"/>
          <p14:tracePt t="69615" x="8224838" y="4495800"/>
          <p14:tracePt t="69623" x="8232775" y="4495800"/>
          <p14:tracePt t="69631" x="8240713" y="4495800"/>
          <p14:tracePt t="69640" x="8250238" y="4495800"/>
          <p14:tracePt t="69647" x="8258175" y="4495800"/>
          <p14:tracePt t="69655" x="8266113" y="4495800"/>
          <p14:tracePt t="69663" x="8283575" y="4495800"/>
          <p14:tracePt t="69671" x="8291513" y="4495800"/>
          <p14:tracePt t="69679" x="8308975" y="4495800"/>
          <p14:tracePt t="69687" x="8326438" y="4495800"/>
          <p14:tracePt t="69695" x="8343900" y="4495800"/>
          <p14:tracePt t="69703" x="8369300" y="4495800"/>
          <p14:tracePt t="69711" x="8394700" y="4495800"/>
          <p14:tracePt t="69719" x="8410575" y="4495800"/>
          <p14:tracePt t="69727" x="8420100" y="4495800"/>
          <p14:tracePt t="69735" x="8445500" y="4495800"/>
          <p14:tracePt t="69743" x="8453438" y="4495800"/>
          <p14:tracePt t="69751" x="8470900" y="4495800"/>
          <p14:tracePt t="69759" x="8496300" y="4503738"/>
          <p14:tracePt t="69776" x="8513763" y="4503738"/>
          <p14:tracePt t="69783" x="8547100" y="4513263"/>
          <p14:tracePt t="69799" x="8555038" y="4513263"/>
          <p14:tracePt t="69807" x="8564563" y="4521200"/>
          <p14:tracePt t="69815" x="8580438" y="4521200"/>
          <p14:tracePt t="69823" x="8589963" y="4521200"/>
          <p14:tracePt t="69831" x="8615363" y="4521200"/>
          <p14:tracePt t="69840" x="8632825" y="4538663"/>
          <p14:tracePt t="69847" x="8640763" y="4538663"/>
          <p14:tracePt t="69855" x="8648700" y="4538663"/>
          <p14:tracePt t="69863" x="8666163" y="4546600"/>
          <p14:tracePt t="69871" x="8674100" y="4546600"/>
          <p14:tracePt t="69879" x="8683625" y="4546600"/>
          <p14:tracePt t="69887" x="8691563" y="4546600"/>
          <p14:tracePt t="69903" x="8709025" y="4546600"/>
          <p14:tracePt t="69911" x="8716963" y="4546600"/>
          <p14:tracePt t="69927" x="8724900" y="4546600"/>
          <p14:tracePt t="69935" x="8742363" y="4546600"/>
          <p14:tracePt t="69943" x="8742363" y="4554538"/>
          <p14:tracePt t="69951" x="8759825" y="4554538"/>
          <p14:tracePt t="69959" x="8759825" y="4564063"/>
          <p14:tracePt t="69967" x="8777288" y="4572000"/>
          <p14:tracePt t="69976" x="8785225" y="4572000"/>
          <p14:tracePt t="69983" x="8785225" y="4579938"/>
          <p14:tracePt t="70031" x="8802688" y="4579938"/>
          <p14:tracePt t="70079" x="8810625" y="4579938"/>
          <p14:tracePt t="70222" x="8810625" y="4589463"/>
          <p14:tracePt t="70231" x="8810625" y="4597400"/>
          <p14:tracePt t="70239" x="8810625" y="4630738"/>
          <p14:tracePt t="70247" x="8802688" y="4683125"/>
          <p14:tracePt t="70255" x="8759825" y="4733925"/>
          <p14:tracePt t="70263" x="8716963" y="4810125"/>
          <p14:tracePt t="70271" x="8683625" y="4860925"/>
          <p14:tracePt t="70278" x="8640763" y="4946650"/>
          <p14:tracePt t="70287" x="8580438" y="5013325"/>
          <p14:tracePt t="70295" x="8529638" y="5091113"/>
          <p14:tracePt t="70303" x="8470900" y="5167313"/>
          <p14:tracePt t="70311" x="8420100" y="5243513"/>
          <p14:tracePt t="70319" x="8377238" y="5311775"/>
          <p14:tracePt t="70327" x="8334375" y="5370513"/>
          <p14:tracePt t="70335" x="8301038" y="5438775"/>
          <p14:tracePt t="70342" x="8250238" y="5489575"/>
          <p14:tracePt t="70351" x="8207375" y="5540375"/>
          <p14:tracePt t="70359" x="8174038" y="5575300"/>
          <p14:tracePt t="70367" x="8113713" y="5634038"/>
          <p14:tracePt t="70376" x="8080375" y="5659438"/>
          <p14:tracePt t="70383" x="8029575" y="5684838"/>
          <p14:tracePt t="70393" x="8004175" y="5710238"/>
          <p14:tracePt t="70399" x="7986713" y="5719763"/>
          <p14:tracePt t="70407" x="7951788" y="5735638"/>
          <p14:tracePt t="70415" x="7935913" y="5745163"/>
          <p14:tracePt t="70423" x="7910513" y="5753100"/>
          <p14:tracePt t="70431" x="7900988" y="5753100"/>
          <p14:tracePt t="70455" x="7875588" y="5753100"/>
          <p14:tracePt t="70463" x="7875588" y="5745163"/>
          <p14:tracePt t="70471" x="7850188" y="5735638"/>
          <p14:tracePt t="70479" x="7832725" y="5727700"/>
          <p14:tracePt t="70487" x="7816850" y="5710238"/>
          <p14:tracePt t="70495" x="7799388" y="5702300"/>
          <p14:tracePt t="70503" x="7781925" y="5694363"/>
          <p14:tracePt t="70511" x="7766050" y="5684838"/>
          <p14:tracePt t="70527" x="7756525" y="5684838"/>
          <p14:tracePt t="70535" x="7748588" y="5676900"/>
          <p14:tracePt t="70543" x="7731125" y="5659438"/>
          <p14:tracePt t="70551" x="7723188" y="5651500"/>
          <p14:tracePt t="70559" x="7705725" y="5634038"/>
          <p14:tracePt t="70567" x="7688263" y="5626100"/>
          <p14:tracePt t="70575" x="7680325" y="5616575"/>
          <p14:tracePt t="70583" x="7672388" y="5608638"/>
          <p14:tracePt t="70593" x="7654925" y="5591175"/>
          <p14:tracePt t="70599" x="7646988" y="5583238"/>
          <p14:tracePt t="70606" x="7646988" y="5575300"/>
          <p14:tracePt t="70615" x="7646988" y="5565775"/>
          <p14:tracePt t="70623" x="7646988" y="5540375"/>
          <p14:tracePt t="70631" x="7646988" y="5532438"/>
          <p14:tracePt t="70640" x="7646988" y="5507038"/>
          <p14:tracePt t="70647" x="7646988" y="5497513"/>
          <p14:tracePt t="70655" x="7646988" y="5489575"/>
          <p14:tracePt t="70663" x="7646988" y="5464175"/>
          <p14:tracePt t="70671" x="7646988" y="5438775"/>
          <p14:tracePt t="70679" x="7646988" y="5430838"/>
          <p14:tracePt t="70687" x="7646988" y="5421313"/>
          <p14:tracePt t="70695" x="7654925" y="5395913"/>
          <p14:tracePt t="70703" x="7662863" y="5370513"/>
          <p14:tracePt t="70711" x="7662863" y="5362575"/>
          <p14:tracePt t="70719" x="7672388" y="5362575"/>
          <p14:tracePt t="70727" x="7680325" y="5345113"/>
          <p14:tracePt t="70735" x="7697788" y="5311775"/>
          <p14:tracePt t="70751" x="7705725" y="5294313"/>
          <p14:tracePt t="70759" x="7705725" y="5286375"/>
          <p14:tracePt t="70767" x="7705725" y="5276850"/>
          <p14:tracePt t="70775" x="7715250" y="5251450"/>
          <p14:tracePt t="70783" x="7731125" y="5235575"/>
          <p14:tracePt t="70799" x="7731125" y="5218113"/>
          <p14:tracePt t="70983" x="7731125" y="5226050"/>
          <p14:tracePt t="70999" x="7731125" y="5235575"/>
          <p14:tracePt t="71007" x="7740650" y="5251450"/>
          <p14:tracePt t="71023" x="7748588" y="5260975"/>
          <p14:tracePt t="71031" x="7748588" y="5268913"/>
          <p14:tracePt t="71040" x="7756525" y="5286375"/>
          <p14:tracePt t="71047" x="7773988" y="5311775"/>
          <p14:tracePt t="71055" x="7791450" y="5319713"/>
          <p14:tracePt t="71063" x="7807325" y="5345113"/>
          <p14:tracePt t="71071" x="7824788" y="5370513"/>
          <p14:tracePt t="71079" x="7850188" y="5405438"/>
          <p14:tracePt t="71087" x="7867650" y="5430838"/>
          <p14:tracePt t="71095" x="7875588" y="5456238"/>
          <p14:tracePt t="71103" x="7900988" y="5481638"/>
          <p14:tracePt t="71111" x="7918450" y="5489575"/>
          <p14:tracePt t="71119" x="7943850" y="5497513"/>
          <p14:tracePt t="71127" x="7969250" y="5514975"/>
          <p14:tracePt t="71135" x="7977188" y="5524500"/>
          <p14:tracePt t="71143" x="8012113" y="5524500"/>
          <p14:tracePt t="71151" x="8037513" y="5532438"/>
          <p14:tracePt t="71159" x="8054975" y="5532438"/>
          <p14:tracePt t="71167" x="8088313" y="5532438"/>
          <p14:tracePt t="71176" x="8113713" y="5532438"/>
          <p14:tracePt t="71183" x="8139113" y="5532438"/>
          <p14:tracePt t="71192" x="8164513" y="5532438"/>
          <p14:tracePt t="71199" x="8199438" y="5532438"/>
          <p14:tracePt t="71206" x="8232775" y="5532438"/>
          <p14:tracePt t="71215" x="8250238" y="5532438"/>
          <p14:tracePt t="71223" x="8291513" y="5532438"/>
          <p14:tracePt t="71231" x="8326438" y="5532438"/>
          <p14:tracePt t="71239" x="8359775" y="5532438"/>
          <p14:tracePt t="71247" x="8394700" y="5532438"/>
          <p14:tracePt t="71255" x="8410575" y="5532438"/>
          <p14:tracePt t="71263" x="8435975" y="5532438"/>
          <p14:tracePt t="71271" x="8470900" y="5532438"/>
          <p14:tracePt t="71279" x="8488363" y="5532438"/>
          <p14:tracePt t="71287" x="8521700" y="5532438"/>
          <p14:tracePt t="71295" x="8555038" y="5532438"/>
          <p14:tracePt t="71303" x="8589963" y="5514975"/>
          <p14:tracePt t="71311" x="8615363" y="5514975"/>
          <p14:tracePt t="71319" x="8640763" y="5514975"/>
          <p14:tracePt t="71327" x="8666163" y="5514975"/>
          <p14:tracePt t="71335" x="8683625" y="5514975"/>
          <p14:tracePt t="71343" x="8699500" y="5514975"/>
          <p14:tracePt t="71351" x="8716963" y="5514975"/>
          <p14:tracePt t="71359" x="8742363" y="5514975"/>
          <p14:tracePt t="71367" x="8750300" y="5514975"/>
          <p14:tracePt t="71375" x="8759825" y="5514975"/>
          <p14:tracePt t="71383" x="8777288" y="5514975"/>
          <p14:tracePt t="71392" x="8785225" y="5514975"/>
          <p14:tracePt t="71399" x="8793163" y="5514975"/>
          <p14:tracePt t="71407" x="8810625" y="5514975"/>
          <p14:tracePt t="71415" x="8828088" y="5514975"/>
          <p14:tracePt t="71423" x="8836025" y="5507038"/>
          <p14:tracePt t="71431" x="8853488" y="5507038"/>
          <p14:tracePt t="71439" x="8878888" y="5507038"/>
          <p14:tracePt t="71455" x="8886825" y="5507038"/>
          <p14:tracePt t="71463" x="8894763" y="5497513"/>
          <p14:tracePt t="71471" x="8904288" y="5497513"/>
          <p14:tracePt t="71487" x="8912225" y="5497513"/>
          <p14:tracePt t="71495" x="8921750" y="5497513"/>
          <p14:tracePt t="71511" x="8937625" y="5497513"/>
          <p14:tracePt t="71519" x="8947150" y="5497513"/>
          <p14:tracePt t="71535" x="8955088" y="5497513"/>
          <p14:tracePt t="71551" x="8972550" y="5497513"/>
          <p14:tracePt t="71559" x="8980488" y="5497513"/>
          <p14:tracePt t="71567" x="8988425" y="5497513"/>
          <p14:tracePt t="71575" x="8997950" y="5497513"/>
          <p14:tracePt t="71583" x="9005888" y="5497513"/>
          <p14:tracePt t="71592" x="9013825" y="5497513"/>
          <p14:tracePt t="71599" x="9023350" y="5497513"/>
          <p14:tracePt t="71607" x="9031288" y="5497513"/>
          <p14:tracePt t="71615" x="9039225" y="5497513"/>
          <p14:tracePt t="71631" x="9048750" y="5497513"/>
          <p14:tracePt t="71647" x="9074150" y="5497513"/>
          <p14:tracePt t="71663" x="9082088" y="5497513"/>
          <p14:tracePt t="71671" x="9099550" y="5497513"/>
          <p14:tracePt t="71687" x="9107488" y="5497513"/>
          <p14:tracePt t="71695" x="9117013" y="5497513"/>
          <p14:tracePt t="71703" x="9132888" y="5497513"/>
          <p14:tracePt t="71719" x="9142413" y="5497513"/>
          <p14:tracePt t="71799" x="9150350" y="5497513"/>
          <p14:tracePt t="71807" x="9150350" y="5489575"/>
          <p14:tracePt t="72272" x="9150350" y="5481638"/>
          <p14:tracePt t="72575" x="9150350" y="5489575"/>
          <p14:tracePt t="72584" x="9142413" y="5489575"/>
          <p14:tracePt t="72592" x="9132888" y="5489575"/>
          <p14:tracePt t="72599" x="9117013" y="5489575"/>
          <p14:tracePt t="72609" x="9091613" y="5489575"/>
          <p14:tracePt t="72615" x="9074150" y="5489575"/>
          <p14:tracePt t="72623" x="9056688" y="5489575"/>
          <p14:tracePt t="72631" x="9039225" y="5489575"/>
          <p14:tracePt t="72647" x="9031288" y="5489575"/>
          <p14:tracePt t="72671" x="9023350" y="5489575"/>
          <p14:tracePt t="72711" x="9023350" y="5481638"/>
          <p14:tracePt t="72775" x="9023350" y="5472113"/>
          <p14:tracePt t="73040" x="9013825" y="5446713"/>
          <p14:tracePt t="73048" x="9005888" y="5446713"/>
          <p14:tracePt t="73056" x="8997950" y="5446713"/>
          <p14:tracePt t="73063" x="8980488" y="5446713"/>
          <p14:tracePt t="73072" x="8972550" y="5446713"/>
          <p14:tracePt t="73079" x="8963025" y="5446713"/>
          <p14:tracePt t="73087" x="8937625" y="5446713"/>
          <p14:tracePt t="73095" x="8904288" y="5446713"/>
          <p14:tracePt t="73103" x="8894763" y="5446713"/>
          <p14:tracePt t="73111" x="8861425" y="5446713"/>
          <p14:tracePt t="73119" x="8828088" y="5446713"/>
          <p14:tracePt t="73127" x="8818563" y="5446713"/>
          <p14:tracePt t="73135" x="8777288" y="5446713"/>
          <p14:tracePt t="73143" x="8742363" y="5446713"/>
          <p14:tracePt t="73151" x="8691563" y="5446713"/>
          <p14:tracePt t="73159" x="8632825" y="5446713"/>
          <p14:tracePt t="73167" x="8547100" y="5446713"/>
          <p14:tracePt t="73176" x="8488363" y="5446713"/>
          <p14:tracePt t="73183" x="8428038" y="5446713"/>
          <p14:tracePt t="73192" x="8343900" y="5446713"/>
          <p14:tracePt t="73199" x="8301038" y="5446713"/>
          <p14:tracePt t="73207" x="8258175" y="5446713"/>
          <p14:tracePt t="73215" x="8215313" y="5446713"/>
          <p14:tracePt t="73223" x="8181975" y="5446713"/>
          <p14:tracePt t="73231" x="8164513" y="5446713"/>
          <p14:tracePt t="73240" x="8147050" y="5446713"/>
          <p14:tracePt t="73247" x="8121650" y="5446713"/>
          <p14:tracePt t="73255" x="8105775" y="5446713"/>
          <p14:tracePt t="73263" x="8088313" y="5446713"/>
          <p14:tracePt t="73271" x="8054975" y="5446713"/>
          <p14:tracePt t="73279" x="8029575" y="5446713"/>
          <p14:tracePt t="73287" x="7986713" y="5446713"/>
          <p14:tracePt t="73295" x="7969250" y="5446713"/>
          <p14:tracePt t="73303" x="7926388" y="5446713"/>
          <p14:tracePt t="73311" x="7893050" y="5446713"/>
          <p14:tracePt t="73319" x="7867650" y="5446713"/>
          <p14:tracePt t="73327" x="7842250" y="5446713"/>
          <p14:tracePt t="73335" x="7816850" y="5446713"/>
          <p14:tracePt t="73343" x="7781925" y="5446713"/>
          <p14:tracePt t="73351" x="7748588" y="5446713"/>
          <p14:tracePt t="73359" x="7740650" y="5446713"/>
          <p14:tracePt t="73367" x="7697788" y="5446713"/>
          <p14:tracePt t="73376" x="7654925" y="5446713"/>
          <p14:tracePt t="73383" x="7596188" y="5446713"/>
          <p14:tracePt t="73392" x="7518400" y="5464175"/>
          <p14:tracePt t="73399" x="7477125" y="5464175"/>
          <p14:tracePt t="73407" x="7426325" y="5472113"/>
          <p14:tracePt t="73415" x="7383463" y="5472113"/>
          <p14:tracePt t="73423" x="7366000" y="5472113"/>
          <p14:tracePt t="73431" x="7340600" y="5472113"/>
          <p14:tracePt t="73440" x="7323138" y="5472113"/>
          <p14:tracePt t="73447" x="7315200" y="5472113"/>
          <p14:tracePt t="73455" x="7297738" y="5472113"/>
          <p14:tracePt t="73463" x="7281863" y="5472113"/>
          <p14:tracePt t="73471" x="7256463" y="5472113"/>
          <p14:tracePt t="73479" x="7221538" y="5472113"/>
          <p14:tracePt t="73487" x="7178675" y="5472113"/>
          <p14:tracePt t="73495" x="7145338" y="5472113"/>
          <p14:tracePt t="73503" x="7102475" y="5472113"/>
          <p14:tracePt t="73511" x="7077075" y="5472113"/>
          <p14:tracePt t="73519" x="7051675" y="5472113"/>
          <p14:tracePt t="73527" x="7026275" y="5472113"/>
          <p14:tracePt t="73535" x="7018338" y="5472113"/>
          <p14:tracePt t="73543" x="6992938" y="5472113"/>
          <p14:tracePt t="73551" x="6983413" y="5472113"/>
          <p14:tracePt t="73575" x="6967538" y="5472113"/>
          <p14:tracePt t="73615" x="6958013" y="5472113"/>
          <p14:tracePt t="73631" x="6950075" y="5472113"/>
          <p14:tracePt t="73784" x="6958013" y="5481638"/>
          <p14:tracePt t="73792" x="6967538" y="5489575"/>
          <p14:tracePt t="73799" x="7008813" y="5549900"/>
          <p14:tracePt t="73807" x="7051675" y="5600700"/>
          <p14:tracePt t="73815" x="7102475" y="5676900"/>
          <p14:tracePt t="73823" x="7170738" y="5761038"/>
          <p14:tracePt t="73831" x="7239000" y="5838825"/>
          <p14:tracePt t="73839" x="7307263" y="5932488"/>
          <p14:tracePt t="73846" x="7391400" y="6034088"/>
          <p14:tracePt t="73855" x="7477125" y="6127750"/>
          <p14:tracePt t="73863" x="7570788" y="6237288"/>
          <p14:tracePt t="73871" x="7715250" y="6356350"/>
          <p14:tracePt t="73892" x="8105775" y="6577013"/>
          <p14:tracePt t="73894" x="8351838" y="6680200"/>
          <p14:tracePt t="73903" x="8640763" y="6764338"/>
          <p14:tracePt t="73910" x="8894763" y="68246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6F954D7-3885-4AE6-9C41-B46AAE3A9932}"/>
              </a:ext>
            </a:extLst>
          </p:cNvPr>
          <p:cNvSpPr/>
          <p:nvPr/>
        </p:nvSpPr>
        <p:spPr>
          <a:xfrm>
            <a:off x="3741255" y="44005"/>
            <a:ext cx="4004814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Trigonum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submandibulare</a:t>
            </a:r>
            <a:endParaRPr 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7876A3B-84A8-456F-8D15-C22C0112F7C6}"/>
              </a:ext>
            </a:extLst>
          </p:cNvPr>
          <p:cNvSpPr txBox="1"/>
          <p:nvPr/>
        </p:nvSpPr>
        <p:spPr>
          <a:xfrm>
            <a:off x="392500" y="691891"/>
            <a:ext cx="5703499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C00000"/>
                </a:solidFill>
              </a:rPr>
              <a:t>Ohraničení: </a:t>
            </a:r>
            <a:r>
              <a:rPr lang="cs-CZ" b="1" dirty="0"/>
              <a:t>obě bříška m. </a:t>
            </a:r>
            <a:r>
              <a:rPr lang="cs-CZ" b="1" dirty="0" err="1"/>
              <a:t>digastricus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/>
              <a:t>             mandibula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             </a:t>
            </a:r>
            <a:r>
              <a:rPr lang="cs-CZ" b="1" dirty="0" err="1"/>
              <a:t>tractus</a:t>
            </a:r>
            <a:r>
              <a:rPr lang="cs-CZ" b="1" dirty="0"/>
              <a:t> </a:t>
            </a:r>
            <a:r>
              <a:rPr lang="cs-CZ" b="1" dirty="0" err="1"/>
              <a:t>angularis</a:t>
            </a:r>
            <a:r>
              <a:rPr lang="cs-CZ" b="1" dirty="0"/>
              <a:t>  - odděluje </a:t>
            </a:r>
            <a:r>
              <a:rPr lang="cs-CZ" b="1" dirty="0" err="1"/>
              <a:t>gl</a:t>
            </a:r>
            <a:r>
              <a:rPr lang="cs-CZ" b="1" dirty="0"/>
              <a:t>. </a:t>
            </a:r>
            <a:r>
              <a:rPr lang="cs-CZ" b="1" dirty="0" err="1"/>
              <a:t>parotis</a:t>
            </a:r>
            <a:r>
              <a:rPr lang="cs-CZ" b="1" dirty="0"/>
              <a:t> a 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                                               </a:t>
            </a:r>
            <a:r>
              <a:rPr lang="cs-CZ" b="1" dirty="0" err="1"/>
              <a:t>gl</a:t>
            </a:r>
            <a:r>
              <a:rPr lang="cs-CZ" b="1" dirty="0"/>
              <a:t>. </a:t>
            </a:r>
            <a:r>
              <a:rPr lang="cs-CZ" b="1" dirty="0" err="1"/>
              <a:t>submandubularis</a:t>
            </a:r>
            <a:endParaRPr lang="cs-CZ" b="1" dirty="0"/>
          </a:p>
        </p:txBody>
      </p:sp>
      <p:pic>
        <p:nvPicPr>
          <p:cNvPr id="4" name="Picture 4" descr="sejmout0010">
            <a:extLst>
              <a:ext uri="{FF2B5EF4-FFF2-40B4-BE49-F238E27FC236}">
                <a16:creationId xmlns:a16="http://schemas.microsoft.com/office/drawing/2014/main" id="{C29EB6E0-9036-43BD-9F3F-45E1A502C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3" b="89931" l="9938" r="95109">
                        <a14:foregroundMark x1="80280" y1="13021" x2="80280" y2="13021"/>
                        <a14:foregroundMark x1="81366" y1="15365" x2="81366" y2="15365"/>
                        <a14:foregroundMark x1="81988" y1="17188" x2="81988" y2="16667"/>
                        <a14:foregroundMark x1="82842" y1="16840" x2="82842" y2="16840"/>
                        <a14:foregroundMark x1="84550" y1="19097" x2="84550" y2="19097"/>
                        <a14:foregroundMark x1="83307" y1="17708" x2="83307" y2="17708"/>
                        <a14:foregroundMark x1="82065" y1="15538" x2="82065" y2="15538"/>
                        <a14:foregroundMark x1="83307" y1="16319" x2="83307" y2="16319"/>
                        <a14:foregroundMark x1="83463" y1="18403" x2="83929" y2="18924"/>
                        <a14:foregroundMark x1="84783" y1="20399" x2="84783" y2="20399"/>
                        <a14:foregroundMark x1="86025" y1="22569" x2="87267" y2="23090"/>
                        <a14:foregroundMark x1="88587" y1="24826" x2="88587" y2="24826"/>
                        <a14:foregroundMark x1="89907" y1="26128" x2="90994" y2="26823"/>
                        <a14:foregroundMark x1="93090" y1="27691" x2="93556" y2="27951"/>
                        <a14:foregroundMark x1="94953" y1="29514" x2="95109" y2="30382"/>
                        <a14:foregroundMark x1="94798" y1="31684" x2="94332" y2="32899"/>
                        <a14:foregroundMark x1="94332" y1="34028" x2="93711" y2="34896"/>
                        <a14:foregroundMark x1="93090" y1="35938" x2="93090" y2="35938"/>
                        <a14:foregroundMark x1="91304" y1="37413" x2="90373" y2="38628"/>
                        <a14:foregroundMark x1="89363" y1="38976" x2="88742" y2="39757"/>
                        <a14:foregroundMark x1="88276" y1="39931" x2="88276" y2="39931"/>
                        <a14:foregroundMark x1="87267" y1="40451" x2="87267" y2="40451"/>
                        <a14:foregroundMark x1="86491" y1="43142" x2="87112" y2="44705"/>
                        <a14:foregroundMark x1="87112" y1="45052" x2="87112" y2="46528"/>
                        <a14:foregroundMark x1="86957" y1="49392" x2="86801" y2="51389"/>
                        <a14:foregroundMark x1="86335" y1="51910" x2="86335" y2="52431"/>
                        <a14:foregroundMark x1="85714" y1="55469" x2="85093" y2="56684"/>
                        <a14:foregroundMark x1="84705" y1="57292" x2="84705" y2="59201"/>
                        <a14:foregroundMark x1="84394" y1="59549" x2="84783" y2="62413"/>
                        <a14:foregroundMark x1="84783" y1="63368" x2="84938" y2="64757"/>
                        <a14:foregroundMark x1="85093" y1="66753" x2="80357" y2="74653"/>
                        <a14:foregroundMark x1="80357" y1="74653" x2="86491" y2="67101"/>
                        <a14:foregroundMark x1="86491" y1="67101" x2="84938" y2="57465"/>
                        <a14:foregroundMark x1="84938" y1="57465" x2="87345" y2="48611"/>
                        <a14:foregroundMark x1="87345" y1="48611" x2="73447" y2="37240"/>
                        <a14:foregroundMark x1="73447" y1="37240" x2="91149" y2="40191"/>
                        <a14:foregroundMark x1="91149" y1="40191" x2="94255" y2="31163"/>
                        <a14:foregroundMark x1="94255" y1="31163" x2="88975" y2="23003"/>
                        <a14:foregroundMark x1="88975" y1="23003" x2="81289" y2="18490"/>
                        <a14:foregroundMark x1="81289" y1="18490" x2="93323" y2="31944"/>
                        <a14:foregroundMark x1="93323" y1="31944" x2="81910" y2="17274"/>
                        <a14:foregroundMark x1="81910" y1="17274" x2="88820" y2="22049"/>
                        <a14:foregroundMark x1="88820" y1="22049" x2="94177" y2="30035"/>
                        <a14:foregroundMark x1="94177" y1="30035" x2="89053" y2="38281"/>
                        <a14:foregroundMark x1="89053" y1="38281" x2="80124" y2="32378"/>
                        <a14:foregroundMark x1="80124" y1="32378" x2="79425" y2="32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17" t="15272" r="4152" b="17965"/>
          <a:stretch/>
        </p:blipFill>
        <p:spPr bwMode="auto">
          <a:xfrm>
            <a:off x="6244365" y="3429000"/>
            <a:ext cx="4754062" cy="331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F5C5399E-8CE3-48DF-80ED-F01E425EE2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41"/>
          <a:stretch/>
        </p:blipFill>
        <p:spPr bwMode="auto">
          <a:xfrm flipH="1">
            <a:off x="561177" y="3362443"/>
            <a:ext cx="4721038" cy="331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A1D7E1A-A42B-4CD2-ADBB-E6B670FAC796}"/>
              </a:ext>
            </a:extLst>
          </p:cNvPr>
          <p:cNvSpPr txBox="1"/>
          <p:nvPr/>
        </p:nvSpPr>
        <p:spPr>
          <a:xfrm>
            <a:off x="6244365" y="579244"/>
            <a:ext cx="5555134" cy="420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rgbClr val="C00000"/>
                </a:solidFill>
              </a:rPr>
              <a:t>Obsah: </a:t>
            </a:r>
            <a:r>
              <a:rPr lang="cs-CZ" b="1" dirty="0" err="1"/>
              <a:t>platysma</a:t>
            </a:r>
            <a:r>
              <a:rPr lang="cs-CZ" b="1" dirty="0"/>
              <a:t>, povrchový list krční fascie</a:t>
            </a:r>
          </a:p>
          <a:p>
            <a:pPr>
              <a:lnSpc>
                <a:spcPct val="150000"/>
              </a:lnSpc>
            </a:pPr>
            <a:r>
              <a:rPr lang="cs-CZ" b="1" dirty="0"/>
              <a:t>              </a:t>
            </a:r>
            <a:r>
              <a:rPr lang="cs-CZ" b="1" dirty="0" err="1"/>
              <a:t>glandula</a:t>
            </a:r>
            <a:r>
              <a:rPr lang="cs-CZ" b="1" dirty="0"/>
              <a:t> </a:t>
            </a:r>
            <a:r>
              <a:rPr lang="cs-CZ" b="1" dirty="0" err="1"/>
              <a:t>submandibularis</a:t>
            </a: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/>
              <a:t>               </a:t>
            </a:r>
            <a:r>
              <a:rPr lang="cs-CZ" b="1" dirty="0" err="1"/>
              <a:t>a.,v</a:t>
            </a:r>
            <a:r>
              <a:rPr lang="cs-CZ" b="1" dirty="0"/>
              <a:t>. </a:t>
            </a:r>
            <a:r>
              <a:rPr lang="cs-CZ" b="1" dirty="0" err="1"/>
              <a:t>facialis</a:t>
            </a:r>
            <a:r>
              <a:rPr lang="cs-CZ" b="1" dirty="0"/>
              <a:t> (a., v. </a:t>
            </a:r>
            <a:r>
              <a:rPr lang="cs-CZ" b="1" dirty="0" err="1"/>
              <a:t>submentalis</a:t>
            </a:r>
            <a:r>
              <a:rPr lang="cs-CZ" b="1" dirty="0"/>
              <a:t>)</a:t>
            </a:r>
          </a:p>
          <a:p>
            <a:pPr>
              <a:lnSpc>
                <a:spcPct val="150000"/>
              </a:lnSpc>
            </a:pPr>
            <a:r>
              <a:rPr lang="cs-CZ" b="1" dirty="0"/>
              <a:t>                n. </a:t>
            </a:r>
            <a:r>
              <a:rPr lang="cs-CZ" b="1" dirty="0" err="1"/>
              <a:t>mylohyoideus</a:t>
            </a: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/>
              <a:t>                n. </a:t>
            </a:r>
            <a:r>
              <a:rPr lang="cs-CZ" b="1" dirty="0" err="1"/>
              <a:t>lingualis</a:t>
            </a:r>
            <a:r>
              <a:rPr lang="cs-CZ" b="1" dirty="0"/>
              <a:t> + </a:t>
            </a:r>
            <a:r>
              <a:rPr lang="cs-CZ" b="1" dirty="0" err="1"/>
              <a:t>ggl</a:t>
            </a:r>
            <a:r>
              <a:rPr lang="cs-CZ" b="1" dirty="0"/>
              <a:t>. </a:t>
            </a:r>
            <a:r>
              <a:rPr lang="cs-CZ" b="1" dirty="0" err="1"/>
              <a:t>Submandibulare</a:t>
            </a: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/>
              <a:t>                n. </a:t>
            </a:r>
            <a:r>
              <a:rPr lang="cs-CZ" b="1" dirty="0" err="1"/>
              <a:t>hypoglossus</a:t>
            </a:r>
            <a:r>
              <a:rPr lang="cs-CZ" b="1" dirty="0"/>
              <a:t> (</a:t>
            </a:r>
            <a:r>
              <a:rPr lang="cs-CZ" b="1" dirty="0" err="1"/>
              <a:t>arcus</a:t>
            </a:r>
            <a:r>
              <a:rPr lang="cs-CZ" b="1" dirty="0"/>
              <a:t>)</a:t>
            </a:r>
          </a:p>
          <a:p>
            <a:pPr>
              <a:lnSpc>
                <a:spcPct val="150000"/>
              </a:lnSpc>
            </a:pPr>
            <a:r>
              <a:rPr lang="cs-CZ" b="1" dirty="0"/>
              <a:t>                 n. </a:t>
            </a:r>
            <a:r>
              <a:rPr lang="cs-CZ" b="1" dirty="0" err="1"/>
              <a:t>lymphatici</a:t>
            </a:r>
            <a:r>
              <a:rPr lang="cs-CZ" b="1" dirty="0"/>
              <a:t> </a:t>
            </a:r>
            <a:r>
              <a:rPr lang="cs-CZ" b="1" dirty="0" err="1"/>
              <a:t>submandibulares</a:t>
            </a:r>
            <a:r>
              <a:rPr lang="cs-CZ" b="1" dirty="0"/>
              <a:t>        </a:t>
            </a:r>
          </a:p>
          <a:p>
            <a:pPr>
              <a:lnSpc>
                <a:spcPct val="150000"/>
              </a:lnSpc>
            </a:pP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/>
              <a:t>                </a:t>
            </a:r>
          </a:p>
          <a:p>
            <a:pPr>
              <a:lnSpc>
                <a:spcPct val="150000"/>
              </a:lnSpc>
            </a:pPr>
            <a:r>
              <a:rPr lang="cs-CZ" b="1" dirty="0"/>
              <a:t>              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CD530A4B-EAD9-4D60-94D7-50C442EED74B}"/>
              </a:ext>
            </a:extLst>
          </p:cNvPr>
          <p:cNvCxnSpPr>
            <a:cxnSpLocks/>
          </p:cNvCxnSpPr>
          <p:nvPr/>
        </p:nvCxnSpPr>
        <p:spPr>
          <a:xfrm>
            <a:off x="266329" y="4394448"/>
            <a:ext cx="887767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C487559B-3C54-4AC4-9083-19582D19D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4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25"/>
    </mc:Choice>
    <mc:Fallback xmlns="">
      <p:transition spd="slow" advTm="218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16" x="11860213" y="1920875"/>
          <p14:tracePt t="7724" x="11563350" y="2047875"/>
          <p14:tracePt t="7734" x="11188700" y="2174875"/>
          <p14:tracePt t="7740" x="10645775" y="2303463"/>
          <p14:tracePt t="7749" x="10186988" y="2422525"/>
          <p14:tracePt t="7756" x="9532938" y="2557463"/>
          <p14:tracePt t="7764" x="8767763" y="2711450"/>
          <p14:tracePt t="7771" x="8096250" y="2778125"/>
          <p14:tracePt t="7781" x="7332663" y="2889250"/>
          <p14:tracePt t="7788" x="6542088" y="3051175"/>
          <p14:tracePt t="7796" x="5776913" y="3160713"/>
          <p14:tracePt t="7803" x="5072063" y="3271838"/>
          <p14:tracePt t="7811" x="4375150" y="3340100"/>
          <p14:tracePt t="7820" x="3721100" y="3492500"/>
          <p14:tracePt t="7827" x="3297238" y="3586163"/>
          <p14:tracePt t="7836" x="2846388" y="3646488"/>
          <p14:tracePt t="7843" x="2590800" y="3705225"/>
          <p14:tracePt t="7851" x="2362200" y="3773488"/>
          <p14:tracePt t="7859" x="2166938" y="3816350"/>
          <p14:tracePt t="7867" x="2005013" y="3892550"/>
          <p14:tracePt t="7875" x="1809750" y="3976688"/>
          <p14:tracePt t="7884" x="1673225" y="4052888"/>
          <p14:tracePt t="7892" x="1554163" y="4130675"/>
          <p14:tracePt t="7900" x="1462088" y="4206875"/>
          <p14:tracePt t="7908" x="1393825" y="4275138"/>
          <p14:tracePt t="7917" x="1343025" y="4325938"/>
          <p14:tracePt t="7924" x="1317625" y="4359275"/>
          <p14:tracePt t="7933" x="1290638" y="4384675"/>
          <p14:tracePt t="7940" x="1274763" y="4419600"/>
          <p14:tracePt t="7948" x="1257300" y="4435475"/>
          <p14:tracePt t="7955" x="1257300" y="4445000"/>
          <p14:tracePt t="7964" x="1249363" y="4452938"/>
          <p14:tracePt t="7972" x="1214438" y="4470400"/>
          <p14:tracePt t="7981" x="1189038" y="4486275"/>
          <p14:tracePt t="7988" x="1147763" y="4503738"/>
          <p14:tracePt t="7996" x="1095375" y="4538663"/>
          <p14:tracePt t="8004" x="1036638" y="4546600"/>
          <p14:tracePt t="8012" x="976313" y="4579938"/>
          <p14:tracePt t="8020" x="925513" y="4597400"/>
          <p14:tracePt t="8027" x="849313" y="4640263"/>
          <p14:tracePt t="8035" x="831850" y="4640263"/>
          <p14:tracePt t="8044" x="798513" y="4640263"/>
          <p14:tracePt t="8051" x="781050" y="4640263"/>
          <p14:tracePt t="8059" x="773113" y="4640263"/>
          <p14:tracePt t="8067" x="765175" y="4648200"/>
          <p14:tracePt t="8100" x="765175" y="4657725"/>
          <p14:tracePt t="8116" x="798513" y="4665663"/>
          <p14:tracePt t="8123" x="831850" y="4683125"/>
          <p14:tracePt t="8133" x="849313" y="4691063"/>
          <p14:tracePt t="8140" x="858838" y="4691063"/>
          <p14:tracePt t="8147" x="866775" y="4699000"/>
          <p14:tracePt t="8156" x="874713" y="4708525"/>
          <p14:tracePt t="8276" x="892175" y="4708525"/>
          <p14:tracePt t="8292" x="900113" y="4708525"/>
          <p14:tracePt t="8300" x="909638" y="4708525"/>
          <p14:tracePt t="8308" x="935038" y="4708525"/>
          <p14:tracePt t="8316" x="950913" y="4699000"/>
          <p14:tracePt t="8324" x="960438" y="4691063"/>
          <p14:tracePt t="8333" x="985838" y="4665663"/>
          <p14:tracePt t="8340" x="1003300" y="4648200"/>
          <p14:tracePt t="8347" x="1019175" y="4640263"/>
          <p14:tracePt t="8356" x="1036638" y="4630738"/>
          <p14:tracePt t="8364" x="1036638" y="4622800"/>
          <p14:tracePt t="8371" x="1054100" y="4614863"/>
          <p14:tracePt t="8381" x="1069975" y="4597400"/>
          <p14:tracePt t="8388" x="1079500" y="4589463"/>
          <p14:tracePt t="8396" x="1095375" y="4589463"/>
          <p14:tracePt t="8411" x="1120775" y="4579938"/>
          <p14:tracePt t="8443" x="1130300" y="4572000"/>
          <p14:tracePt t="8467" x="1138238" y="4564063"/>
          <p14:tracePt t="8475" x="1155700" y="4554538"/>
          <p14:tracePt t="8499" x="1163638" y="4554538"/>
          <p14:tracePt t="8580" x="1181100" y="4554538"/>
          <p14:tracePt t="8771" x="1189038" y="4546600"/>
          <p14:tracePt t="8780" x="1198563" y="4546600"/>
          <p14:tracePt t="8787" x="1206500" y="4529138"/>
          <p14:tracePt t="8803" x="1214438" y="4529138"/>
          <p14:tracePt t="8811" x="1223963" y="4521200"/>
          <p14:tracePt t="8843" x="1231900" y="4521200"/>
          <p14:tracePt t="8875" x="1231900" y="4513263"/>
          <p14:tracePt t="8891" x="1239838" y="4513263"/>
          <p14:tracePt t="9019" x="1249363" y="4513263"/>
          <p14:tracePt t="9099" x="1257300" y="4503738"/>
          <p14:tracePt t="9108" x="1265238" y="4503738"/>
          <p14:tracePt t="9116" x="1274763" y="4503738"/>
          <p14:tracePt t="9123" x="1274763" y="4495800"/>
          <p14:tracePt t="9148" x="1282700" y="4495800"/>
          <p14:tracePt t="9156" x="1290638" y="4495800"/>
          <p14:tracePt t="9172" x="1308100" y="4495800"/>
          <p14:tracePt t="9185" x="1325563" y="4486275"/>
          <p14:tracePt t="9187" x="1333500" y="4486275"/>
          <p14:tracePt t="9195" x="1343025" y="4486275"/>
          <p14:tracePt t="9203" x="1358900" y="4486275"/>
          <p14:tracePt t="9211" x="1376363" y="4486275"/>
          <p14:tracePt t="9219" x="1384300" y="4478338"/>
          <p14:tracePt t="9227" x="1409700" y="4478338"/>
          <p14:tracePt t="9243" x="1427163" y="4478338"/>
          <p14:tracePt t="9251" x="1435100" y="4478338"/>
          <p14:tracePt t="9259" x="1452563" y="4478338"/>
          <p14:tracePt t="9267" x="1462088" y="4478338"/>
          <p14:tracePt t="9275" x="1477963" y="4478338"/>
          <p14:tracePt t="9283" x="1487488" y="4478338"/>
          <p14:tracePt t="9291" x="1503363" y="4478338"/>
          <p14:tracePt t="9299" x="1512888" y="4478338"/>
          <p14:tracePt t="9307" x="1520825" y="4478338"/>
          <p14:tracePt t="9316" x="1538288" y="4478338"/>
          <p14:tracePt t="9323" x="1554163" y="4478338"/>
          <p14:tracePt t="9332" x="1571625" y="4478338"/>
          <p14:tracePt t="9339" x="1597025" y="4478338"/>
          <p14:tracePt t="9348" x="1622425" y="4478338"/>
          <p14:tracePt t="9355" x="1665288" y="4478338"/>
          <p14:tracePt t="9363" x="1690688" y="4478338"/>
          <p14:tracePt t="9371" x="1716088" y="4478338"/>
          <p14:tracePt t="9380" x="1758950" y="4478338"/>
          <p14:tracePt t="9387" x="1792288" y="4478338"/>
          <p14:tracePt t="9403" x="1827213" y="4478338"/>
          <p14:tracePt t="9419" x="1843088" y="4478338"/>
          <p14:tracePt t="9427" x="1852613" y="4478338"/>
          <p14:tracePt t="9435" x="1860550" y="4478338"/>
          <p14:tracePt t="9443" x="1885950" y="4478338"/>
          <p14:tracePt t="9451" x="1893888" y="4478338"/>
          <p14:tracePt t="9459" x="1920875" y="4478338"/>
          <p14:tracePt t="9467" x="1954213" y="4478338"/>
          <p14:tracePt t="9475" x="1962150" y="4478338"/>
          <p14:tracePt t="9483" x="1997075" y="4478338"/>
          <p14:tracePt t="9491" x="2030413" y="4478338"/>
          <p14:tracePt t="9499" x="2038350" y="4478338"/>
          <p14:tracePt t="9507" x="2073275" y="4478338"/>
          <p14:tracePt t="9516" x="2098675" y="4495800"/>
          <p14:tracePt t="9523" x="2116138" y="4495800"/>
          <p14:tracePt t="9533" x="2132013" y="4503738"/>
          <p14:tracePt t="9539" x="2157413" y="4503738"/>
          <p14:tracePt t="9548" x="2174875" y="4513263"/>
          <p14:tracePt t="9555" x="2200275" y="4513263"/>
          <p14:tracePt t="9563" x="2217738" y="4521200"/>
          <p14:tracePt t="9571" x="2251075" y="4538663"/>
          <p14:tracePt t="9580" x="2268538" y="4538663"/>
          <p14:tracePt t="9587" x="2286000" y="4546600"/>
          <p14:tracePt t="9595" x="2311400" y="4554538"/>
          <p14:tracePt t="9603" x="2319338" y="4554538"/>
          <p14:tracePt t="9611" x="2344738" y="4564063"/>
          <p14:tracePt t="9619" x="2362200" y="4579938"/>
          <p14:tracePt t="9627" x="2387600" y="4589463"/>
          <p14:tracePt t="9635" x="2420938" y="4597400"/>
          <p14:tracePt t="9643" x="2455863" y="4614863"/>
          <p14:tracePt t="9651" x="2481263" y="4622800"/>
          <p14:tracePt t="9659" x="2524125" y="4630738"/>
          <p14:tracePt t="9667" x="2557463" y="4640263"/>
          <p14:tracePt t="9675" x="2616200" y="4657725"/>
          <p14:tracePt t="9683" x="2641600" y="4665663"/>
          <p14:tracePt t="9691" x="2668588" y="4673600"/>
          <p14:tracePt t="9699" x="2684463" y="4673600"/>
          <p14:tracePt t="9707" x="2709863" y="4683125"/>
          <p14:tracePt t="9716" x="2735263" y="4708525"/>
          <p14:tracePt t="9732" x="2770188" y="4724400"/>
          <p14:tracePt t="9739" x="2778125" y="4733925"/>
          <p14:tracePt t="9748" x="2786063" y="4741863"/>
          <p14:tracePt t="9755" x="2803525" y="4749800"/>
          <p14:tracePt t="9763" x="2828925" y="4775200"/>
          <p14:tracePt t="9771" x="2838450" y="4775200"/>
          <p14:tracePt t="9780" x="2871788" y="4792663"/>
          <p14:tracePt t="9787" x="2889250" y="4802188"/>
          <p14:tracePt t="9795" x="2922588" y="4827588"/>
          <p14:tracePt t="9803" x="2947988" y="4835525"/>
          <p14:tracePt t="9811" x="2973388" y="4860925"/>
          <p14:tracePt t="9827" x="2990850" y="4868863"/>
          <p14:tracePt t="9835" x="3008313" y="4878388"/>
          <p14:tracePt t="9851" x="3024188" y="4878388"/>
          <p14:tracePt t="9859" x="3033713" y="4878388"/>
          <p14:tracePt t="9867" x="3049588" y="4894263"/>
          <p14:tracePt t="9875" x="3067050" y="4894263"/>
          <p14:tracePt t="9883" x="3084513" y="4903788"/>
          <p14:tracePt t="9891" x="3100388" y="4911725"/>
          <p14:tracePt t="9900" x="3117850" y="4929188"/>
          <p14:tracePt t="9907" x="3143250" y="4946650"/>
          <p14:tracePt t="9916" x="3168650" y="4954588"/>
          <p14:tracePt t="9923" x="3194050" y="4972050"/>
          <p14:tracePt t="9933" x="3211513" y="4979988"/>
          <p14:tracePt t="9939" x="3236913" y="4997450"/>
          <p14:tracePt t="9947" x="3262313" y="5013325"/>
          <p14:tracePt t="9955" x="3279775" y="5022850"/>
          <p14:tracePt t="9963" x="3287713" y="5022850"/>
          <p14:tracePt t="9971" x="3297238" y="5030788"/>
          <p14:tracePt t="9980" x="3305175" y="5030788"/>
          <p14:tracePt t="9987" x="3330575" y="5030788"/>
          <p14:tracePt t="9995" x="3348038" y="5030788"/>
          <p14:tracePt t="10003" x="3363913" y="5030788"/>
          <p14:tracePt t="10011" x="3389313" y="5048250"/>
          <p14:tracePt t="10019" x="3414713" y="5056188"/>
          <p14:tracePt t="10027" x="3449638" y="5064125"/>
          <p14:tracePt t="10035" x="3492500" y="5073650"/>
          <p14:tracePt t="10043" x="3543300" y="5081588"/>
          <p14:tracePt t="10051" x="3576638" y="5116513"/>
          <p14:tracePt t="10059" x="3594100" y="5116513"/>
          <p14:tracePt t="10067" x="3619500" y="5116513"/>
          <p14:tracePt t="10075" x="3636963" y="5132388"/>
          <p14:tracePt t="10083" x="3662363" y="5141913"/>
          <p14:tracePt t="10091" x="3678238" y="5149850"/>
          <p14:tracePt t="10100" x="3687763" y="5149850"/>
          <p14:tracePt t="10107" x="3703638" y="5157788"/>
          <p14:tracePt t="10116" x="3713163" y="5157788"/>
          <p14:tracePt t="10123" x="3721100" y="5157788"/>
          <p14:tracePt t="10133" x="3729038" y="5157788"/>
          <p14:tracePt t="10139" x="3738563" y="5167313"/>
          <p14:tracePt t="10508" x="3746500" y="5175250"/>
          <p14:tracePt t="10524" x="3746500" y="5183188"/>
          <p14:tracePt t="10532" x="3746500" y="5192713"/>
          <p14:tracePt t="10540" x="3746500" y="5200650"/>
          <p14:tracePt t="10548" x="3763963" y="5218113"/>
          <p14:tracePt t="10555" x="3781425" y="5243513"/>
          <p14:tracePt t="10563" x="3797300" y="5268913"/>
          <p14:tracePt t="10571" x="3814763" y="5294313"/>
          <p14:tracePt t="10580" x="3848100" y="5319713"/>
          <p14:tracePt t="10587" x="3873500" y="5337175"/>
          <p14:tracePt t="10595" x="3900488" y="5345113"/>
          <p14:tracePt t="10603" x="3925888" y="5362575"/>
          <p14:tracePt t="10611" x="3941763" y="5362575"/>
          <p14:tracePt t="10619" x="3959225" y="5370513"/>
          <p14:tracePt t="10627" x="3967163" y="5370513"/>
          <p14:tracePt t="10635" x="3976688" y="5370513"/>
          <p14:tracePt t="10643" x="3984625" y="5370513"/>
          <p14:tracePt t="10659" x="4002088" y="5380038"/>
          <p14:tracePt t="10683" x="4010025" y="5380038"/>
          <p14:tracePt t="10691" x="4017963" y="5380038"/>
          <p14:tracePt t="10699" x="4027488" y="5380038"/>
          <p14:tracePt t="10716" x="4035425" y="5380038"/>
          <p14:tracePt t="10835" x="4044950" y="5380038"/>
          <p14:tracePt t="11060" x="4035425" y="5380038"/>
          <p14:tracePt t="11459" x="4027488" y="5380038"/>
          <p14:tracePt t="11475" x="4017963" y="5380038"/>
          <p14:tracePt t="11483" x="4010025" y="5380038"/>
          <p14:tracePt t="11491" x="4002088" y="5380038"/>
          <p14:tracePt t="11499" x="3992563" y="5380038"/>
          <p14:tracePt t="11516" x="3976688" y="5395913"/>
          <p14:tracePt t="11523" x="3967163" y="5395913"/>
          <p14:tracePt t="11533" x="3967163" y="5405438"/>
          <p14:tracePt t="11539" x="3941763" y="5405438"/>
          <p14:tracePt t="11548" x="3933825" y="5405438"/>
          <p14:tracePt t="11555" x="3908425" y="5405438"/>
          <p14:tracePt t="11563" x="3890963" y="5405438"/>
          <p14:tracePt t="11571" x="3873500" y="5413375"/>
          <p14:tracePt t="11580" x="3857625" y="5413375"/>
          <p14:tracePt t="11587" x="3832225" y="5430838"/>
          <p14:tracePt t="11595" x="3806825" y="5438775"/>
          <p14:tracePt t="11603" x="3789363" y="5446713"/>
          <p14:tracePt t="11611" x="3771900" y="5446713"/>
          <p14:tracePt t="11619" x="3729038" y="5446713"/>
          <p14:tracePt t="11627" x="3695700" y="5456238"/>
          <p14:tracePt t="11635" x="3652838" y="5472113"/>
          <p14:tracePt t="11643" x="3602038" y="5481638"/>
          <p14:tracePt t="11651" x="3543300" y="5481638"/>
          <p14:tracePt t="11659" x="3500438" y="5489575"/>
          <p14:tracePt t="11667" x="3457575" y="5507038"/>
          <p14:tracePt t="11675" x="3406775" y="5507038"/>
          <p14:tracePt t="11683" x="3381375" y="5507038"/>
          <p14:tracePt t="11691" x="3338513" y="5507038"/>
          <p14:tracePt t="11699" x="3313113" y="5507038"/>
          <p14:tracePt t="11707" x="3279775" y="5507038"/>
          <p14:tracePt t="11716" x="3244850" y="5507038"/>
          <p14:tracePt t="11723" x="3219450" y="5507038"/>
          <p14:tracePt t="11733" x="3186113" y="5507038"/>
          <p14:tracePt t="11739" x="3152775" y="5507038"/>
          <p14:tracePt t="11748" x="3100388" y="5524500"/>
          <p14:tracePt t="11755" x="3067050" y="5532438"/>
          <p14:tracePt t="11764" x="3041650" y="5532438"/>
          <p14:tracePt t="11771" x="2998788" y="5540375"/>
          <p14:tracePt t="11780" x="2965450" y="5540375"/>
          <p14:tracePt t="11787" x="2914650" y="5565775"/>
          <p14:tracePt t="11795" x="2863850" y="5575300"/>
          <p14:tracePt t="11803" x="2795588" y="5583238"/>
          <p14:tracePt t="11811" x="2727325" y="5616575"/>
          <p14:tracePt t="11819" x="2668588" y="5626100"/>
          <p14:tracePt t="11827" x="2582863" y="5651500"/>
          <p14:tracePt t="11835" x="2506663" y="5651500"/>
          <p14:tracePt t="11843" x="2438400" y="5668963"/>
          <p14:tracePt t="11851" x="2362200" y="5684838"/>
          <p14:tracePt t="11859" x="2286000" y="5694363"/>
          <p14:tracePt t="11867" x="2243138" y="5694363"/>
          <p14:tracePt t="11875" x="2174875" y="5702300"/>
          <p14:tracePt t="11883" x="2132013" y="5702300"/>
          <p14:tracePt t="11891" x="2106613" y="5702300"/>
          <p14:tracePt t="11899" x="2065338" y="5710238"/>
          <p14:tracePt t="11907" x="2038350" y="5719763"/>
          <p14:tracePt t="11916" x="2022475" y="5719763"/>
          <p14:tracePt t="11923" x="2005013" y="5719763"/>
          <p14:tracePt t="11932" x="1987550" y="5719763"/>
          <p14:tracePt t="11939" x="1962150" y="5727700"/>
          <p14:tracePt t="11955" x="1936750" y="5727700"/>
          <p14:tracePt t="11963" x="1928813" y="5735638"/>
          <p14:tracePt t="11971" x="1903413" y="5735638"/>
          <p14:tracePt t="11980" x="1885950" y="5735638"/>
          <p14:tracePt t="11987" x="1852613" y="5735638"/>
          <p14:tracePt t="11995" x="1827213" y="5735638"/>
          <p14:tracePt t="12003" x="1801813" y="5735638"/>
          <p14:tracePt t="12011" x="1758950" y="5735638"/>
          <p14:tracePt t="12019" x="1733550" y="5735638"/>
          <p14:tracePt t="12035" x="1724025" y="5735638"/>
          <p14:tracePt t="12755" x="1708150" y="5735638"/>
          <p14:tracePt t="12763" x="1690688" y="5727700"/>
          <p14:tracePt t="12771" x="1682750" y="5719763"/>
          <p14:tracePt t="12779" x="1673225" y="5719763"/>
          <p14:tracePt t="12787" x="1665288" y="5719763"/>
          <p14:tracePt t="12795" x="1639888" y="5710238"/>
          <p14:tracePt t="12803" x="1631950" y="5694363"/>
          <p14:tracePt t="12819" x="1622425" y="5684838"/>
          <p14:tracePt t="12827" x="1606550" y="5676900"/>
          <p14:tracePt t="12843" x="1589088" y="5676900"/>
          <p14:tracePt t="12851" x="1571625" y="5659438"/>
          <p14:tracePt t="12859" x="1554163" y="5641975"/>
          <p14:tracePt t="12867" x="1520825" y="5626100"/>
          <p14:tracePt t="12875" x="1503363" y="5608638"/>
          <p14:tracePt t="12883" x="1487488" y="5600700"/>
          <p14:tracePt t="12891" x="1452563" y="5575300"/>
          <p14:tracePt t="12900" x="1444625" y="5575300"/>
          <p14:tracePt t="12907" x="1435100" y="5565775"/>
          <p14:tracePt t="12916" x="1409700" y="5557838"/>
          <p14:tracePt t="12923" x="1376363" y="5540375"/>
          <p14:tracePt t="12933" x="1358900" y="5532438"/>
          <p14:tracePt t="12939" x="1333500" y="5524500"/>
          <p14:tracePt t="12947" x="1300163" y="5497513"/>
          <p14:tracePt t="12955" x="1290638" y="5489575"/>
          <p14:tracePt t="12964" x="1274763" y="5481638"/>
          <p14:tracePt t="12971" x="1239838" y="5472113"/>
          <p14:tracePt t="12980" x="1231900" y="5464175"/>
          <p14:tracePt t="12987" x="1206500" y="5446713"/>
          <p14:tracePt t="12995" x="1198563" y="5438775"/>
          <p14:tracePt t="13003" x="1163638" y="5421313"/>
          <p14:tracePt t="13011" x="1147763" y="5405438"/>
          <p14:tracePt t="13019" x="1120775" y="5380038"/>
          <p14:tracePt t="13027" x="1087438" y="5362575"/>
          <p14:tracePt t="13035" x="1062038" y="5345113"/>
          <p14:tracePt t="13043" x="1028700" y="5319713"/>
          <p14:tracePt t="13051" x="1003300" y="5302250"/>
          <p14:tracePt t="13059" x="985838" y="5294313"/>
          <p14:tracePt t="13067" x="950913" y="5251450"/>
          <p14:tracePt t="13075" x="935038" y="5243513"/>
          <p14:tracePt t="13083" x="900113" y="5208588"/>
          <p14:tracePt t="13091" x="892175" y="5208588"/>
          <p14:tracePt t="13100" x="866775" y="5192713"/>
          <p14:tracePt t="13107" x="849313" y="5175250"/>
          <p14:tracePt t="13116" x="823913" y="5157788"/>
          <p14:tracePt t="13133" x="815975" y="5149850"/>
          <p14:tracePt t="13140" x="798513" y="5141913"/>
          <p14:tracePt t="13173" x="790575" y="5132388"/>
          <p14:tracePt t="13187" x="790575" y="5124450"/>
          <p14:tracePt t="13203" x="781050" y="5124450"/>
          <p14:tracePt t="13732" x="790575" y="5124450"/>
          <p14:tracePt t="13764" x="798513" y="5124450"/>
          <p14:tracePt t="14187" x="806450" y="5124450"/>
          <p14:tracePt t="14228" x="823913" y="5124450"/>
          <p14:tracePt t="14260" x="831850" y="5124450"/>
          <p14:tracePt t="14284" x="841375" y="5124450"/>
          <p14:tracePt t="14364" x="849313" y="5124450"/>
          <p14:tracePt t="14508" x="858838" y="5124450"/>
          <p14:tracePt t="14540" x="866775" y="5124450"/>
          <p14:tracePt t="14612" x="874713" y="5124450"/>
          <p14:tracePt t="14620" x="884238" y="5132388"/>
          <p14:tracePt t="14747" x="892175" y="5132388"/>
          <p14:tracePt t="14876" x="900113" y="5141913"/>
          <p14:tracePt t="14973" x="909638" y="5141913"/>
          <p14:tracePt t="15044" x="917575" y="5141913"/>
          <p14:tracePt t="15324" x="925513" y="5141913"/>
          <p14:tracePt t="15332" x="942975" y="5141913"/>
          <p14:tracePt t="15340" x="968375" y="5141913"/>
          <p14:tracePt t="15347" x="1011238" y="5141913"/>
          <p14:tracePt t="15355" x="1054100" y="5141913"/>
          <p14:tracePt t="15363" x="1138238" y="5141913"/>
          <p14:tracePt t="15371" x="1249363" y="5141913"/>
          <p14:tracePt t="15380" x="1376363" y="5141913"/>
          <p14:tracePt t="15387" x="1503363" y="5141913"/>
          <p14:tracePt t="15396" x="1698625" y="5141913"/>
          <p14:tracePt t="15403" x="1903413" y="5141913"/>
          <p14:tracePt t="15411" x="2217738" y="5141913"/>
          <p14:tracePt t="15419" x="2590800" y="5141913"/>
          <p14:tracePt t="15427" x="3059113" y="5141913"/>
          <p14:tracePt t="15435" x="3602038" y="5141913"/>
          <p14:tracePt t="15443" x="4205288" y="5141913"/>
          <p14:tracePt t="15451" x="4919663" y="5141913"/>
          <p14:tracePt t="15459" x="5726113" y="5141913"/>
          <p14:tracePt t="15467" x="6473825" y="5141913"/>
          <p14:tracePt t="15475" x="7162800" y="5141913"/>
          <p14:tracePt t="15483" x="7731125" y="5141913"/>
          <p14:tracePt t="15491" x="8164513" y="5141913"/>
          <p14:tracePt t="15499" x="8513763" y="5141913"/>
          <p14:tracePt t="15507" x="8777288" y="5141913"/>
          <p14:tracePt t="15516" x="9005888" y="5141913"/>
          <p14:tracePt t="15523" x="9193213" y="5124450"/>
          <p14:tracePt t="15532" x="9439275" y="5091113"/>
          <p14:tracePt t="15539" x="9710738" y="5073650"/>
          <p14:tracePt t="15547" x="10025063" y="4987925"/>
          <p14:tracePt t="15555" x="10339388" y="4903788"/>
          <p14:tracePt t="15564" x="10628313" y="4818063"/>
          <p14:tracePt t="15571" x="11002963" y="4741863"/>
          <p14:tracePt t="15580" x="11249025" y="4691063"/>
          <p14:tracePt t="15587" x="11436350" y="4683125"/>
          <p14:tracePt t="15595" x="11606213" y="4683125"/>
          <p14:tracePt t="15603" x="11809413" y="4683125"/>
          <p14:tracePt t="15611" x="11988800" y="4683125"/>
          <p14:tracePt t="15619" x="12141200" y="4683125"/>
          <p14:tracePt t="44156" x="11350625" y="2524125"/>
          <p14:tracePt t="44164" x="10663238" y="2090738"/>
          <p14:tracePt t="44172" x="10042525" y="1809750"/>
          <p14:tracePt t="44184" x="9482138" y="1504950"/>
          <p14:tracePt t="44187" x="9013825" y="1317625"/>
          <p14:tracePt t="44195" x="8767763" y="1206500"/>
          <p14:tracePt t="44203" x="8648700" y="1155700"/>
          <p14:tracePt t="44212" x="8572500" y="1147763"/>
          <p14:tracePt t="44219" x="8539163" y="1130300"/>
          <p14:tracePt t="44227" x="8529638" y="1122363"/>
          <p14:tracePt t="44235" x="8521700" y="1122363"/>
          <p14:tracePt t="44251" x="8513763" y="1112838"/>
          <p14:tracePt t="44259" x="8496300" y="1096963"/>
          <p14:tracePt t="44267" x="8453438" y="1069975"/>
          <p14:tracePt t="44275" x="8351838" y="985838"/>
          <p14:tracePt t="44283" x="8240713" y="900113"/>
          <p14:tracePt t="44291" x="8105775" y="798513"/>
          <p14:tracePt t="44300" x="7875588" y="671513"/>
          <p14:tracePt t="44307" x="7612063" y="569913"/>
          <p14:tracePt t="44316" x="7340600" y="450850"/>
          <p14:tracePt t="44323" x="6992938" y="357188"/>
          <p14:tracePt t="44333" x="6653213" y="271463"/>
          <p14:tracePt t="44339" x="6389688" y="187325"/>
          <p14:tracePt t="44347" x="6126163" y="101600"/>
          <p14:tracePt t="44355" x="5895975" y="42863"/>
          <p14:tracePt t="44364" x="5776913" y="7938"/>
          <p14:tracePt t="44435" x="4554538" y="127000"/>
          <p14:tracePt t="44443" x="4367213" y="212725"/>
          <p14:tracePt t="44451" x="4137025" y="357188"/>
          <p14:tracePt t="44459" x="3857625" y="519113"/>
          <p14:tracePt t="44467" x="3492500" y="730250"/>
          <p14:tracePt t="44475" x="3143250" y="942975"/>
          <p14:tracePt t="44483" x="2744788" y="1181100"/>
          <p14:tracePt t="44491" x="2319338" y="1419225"/>
          <p14:tracePt t="44500" x="1868488" y="1690688"/>
          <p14:tracePt t="44507" x="1470025" y="1928813"/>
          <p14:tracePt t="44516" x="976313" y="2268538"/>
          <p14:tracePt t="44523" x="679450" y="2557463"/>
          <p14:tracePt t="44533" x="458788" y="2752725"/>
          <p14:tracePt t="44539" x="255588" y="2974975"/>
          <p14:tracePt t="44547" x="93663" y="3186113"/>
          <p14:tracePt t="44820" x="331788" y="4095750"/>
          <p14:tracePt t="44828" x="552450" y="3986213"/>
          <p14:tracePt t="44835" x="747713" y="3883025"/>
          <p14:tracePt t="44843" x="909638" y="3781425"/>
          <p14:tracePt t="44851" x="1079500" y="3697288"/>
          <p14:tracePt t="44859" x="1249363" y="3586163"/>
          <p14:tracePt t="44867" x="1343025" y="3535363"/>
          <p14:tracePt t="44875" x="1419225" y="3484563"/>
          <p14:tracePt t="44884" x="1495425" y="3424238"/>
          <p14:tracePt t="44891" x="1538288" y="3398838"/>
          <p14:tracePt t="44900" x="1589088" y="3355975"/>
          <p14:tracePt t="44907" x="1622425" y="3322638"/>
          <p14:tracePt t="44918" x="1647825" y="3305175"/>
          <p14:tracePt t="44923" x="1682750" y="3271838"/>
          <p14:tracePt t="44932" x="1733550" y="3238500"/>
          <p14:tracePt t="44939" x="1758950" y="3221038"/>
          <p14:tracePt t="44947" x="1776413" y="3211513"/>
          <p14:tracePt t="44955" x="1809750" y="3195638"/>
          <p14:tracePt t="44964" x="1843088" y="3186113"/>
          <p14:tracePt t="44971" x="1860550" y="3186113"/>
          <p14:tracePt t="44980" x="1893888" y="3178175"/>
          <p14:tracePt t="44987" x="1928813" y="3178175"/>
          <p14:tracePt t="44995" x="1936750" y="3178175"/>
          <p14:tracePt t="45003" x="1971675" y="3160713"/>
          <p14:tracePt t="45011" x="1979613" y="3160713"/>
          <p14:tracePt t="45019" x="1987550" y="3160713"/>
          <p14:tracePt t="45027" x="2005013" y="3160713"/>
          <p14:tracePt t="45035" x="2030413" y="3160713"/>
          <p14:tracePt t="45043" x="2047875" y="3160713"/>
          <p14:tracePt t="45051" x="2081213" y="3160713"/>
          <p14:tracePt t="45059" x="2124075" y="3160713"/>
          <p14:tracePt t="45067" x="2166938" y="3160713"/>
          <p14:tracePt t="45075" x="2217738" y="3170238"/>
          <p14:tracePt t="45083" x="2276475" y="3170238"/>
          <p14:tracePt t="45092" x="2319338" y="3178175"/>
          <p14:tracePt t="45100" x="2370138" y="3195638"/>
          <p14:tracePt t="45107" x="2413000" y="3195638"/>
          <p14:tracePt t="45116" x="2455863" y="3203575"/>
          <p14:tracePt t="45123" x="2532063" y="3228975"/>
          <p14:tracePt t="45133" x="2582863" y="3254375"/>
          <p14:tracePt t="45139" x="2633663" y="3271838"/>
          <p14:tracePt t="45147" x="2684463" y="3314700"/>
          <p14:tracePt t="45155" x="2701925" y="3322638"/>
          <p14:tracePt t="45164" x="2752725" y="3365500"/>
          <p14:tracePt t="45171" x="2786063" y="3373438"/>
          <p14:tracePt t="45184" x="2820988" y="3398838"/>
          <p14:tracePt t="45187" x="2838450" y="3416300"/>
          <p14:tracePt t="45195" x="2871788" y="3449638"/>
          <p14:tracePt t="45203" x="2897188" y="3475038"/>
          <p14:tracePt t="45211" x="2914650" y="3484563"/>
          <p14:tracePt t="45219" x="2922588" y="3509963"/>
          <p14:tracePt t="45227" x="2922588" y="3527425"/>
          <p14:tracePt t="45235" x="2922588" y="3543300"/>
          <p14:tracePt t="45243" x="2922588" y="3552825"/>
          <p14:tracePt t="45251" x="2922588" y="3560763"/>
          <p14:tracePt t="45259" x="2922588" y="3568700"/>
          <p14:tracePt t="45267" x="2922588" y="3586163"/>
          <p14:tracePt t="45275" x="2922588" y="3594100"/>
          <p14:tracePt t="45283" x="2922588" y="3611563"/>
          <p14:tracePt t="45291" x="2922588" y="3629025"/>
          <p14:tracePt t="45300" x="2922588" y="3654425"/>
          <p14:tracePt t="45307" x="2922588" y="3679825"/>
          <p14:tracePt t="45316" x="2922588" y="3697288"/>
          <p14:tracePt t="45323" x="2922588" y="3713163"/>
          <p14:tracePt t="45332" x="2922588" y="3722688"/>
          <p14:tracePt t="45339" x="2922588" y="3730625"/>
          <p14:tracePt t="45347" x="2922588" y="3738563"/>
          <p14:tracePt t="45364" x="2922588" y="3748088"/>
          <p14:tracePt t="45380" x="2922588" y="3756025"/>
          <p14:tracePt t="45411" x="2922588" y="3763963"/>
          <p14:tracePt t="45419" x="2922588" y="3781425"/>
          <p14:tracePt t="45435" x="2922588" y="3790950"/>
          <p14:tracePt t="45443" x="2922588" y="3806825"/>
          <p14:tracePt t="45451" x="2922588" y="3824288"/>
          <p14:tracePt t="45459" x="2922588" y="3832225"/>
          <p14:tracePt t="45475" x="2922588" y="3841750"/>
          <p14:tracePt t="45499" x="2922588" y="3849688"/>
          <p14:tracePt t="45564" x="2922588" y="3857625"/>
          <p14:tracePt t="45581" x="2922588" y="3875088"/>
          <p14:tracePt t="45588" x="2922588" y="3883025"/>
          <p14:tracePt t="45604" x="2905125" y="3900488"/>
          <p14:tracePt t="45612" x="2897188" y="3900488"/>
          <p14:tracePt t="45620" x="2879725" y="3917950"/>
          <p14:tracePt t="45628" x="2846388" y="3935413"/>
          <p14:tracePt t="45636" x="2828925" y="3943350"/>
          <p14:tracePt t="45652" x="2803525" y="3951288"/>
          <p14:tracePt t="45660" x="2786063" y="3960813"/>
          <p14:tracePt t="45668" x="2778125" y="3968750"/>
          <p14:tracePt t="45676" x="2760663" y="3976688"/>
          <p14:tracePt t="45685" x="2752725" y="3986213"/>
          <p14:tracePt t="45701" x="2744788" y="3994150"/>
          <p14:tracePt t="45708" x="2735263" y="4002088"/>
          <p14:tracePt t="45717" x="2727325" y="4002088"/>
          <p14:tracePt t="45733" x="2719388" y="4019550"/>
          <p14:tracePt t="45740" x="2701925" y="4037013"/>
          <p14:tracePt t="45748" x="2693988" y="4044950"/>
          <p14:tracePt t="45755" x="2684463" y="4052888"/>
          <p14:tracePt t="45764" x="2668588" y="4070350"/>
          <p14:tracePt t="45772" x="2659063" y="4079875"/>
          <p14:tracePt t="45788" x="2651125" y="4087813"/>
          <p14:tracePt t="45795" x="2633663" y="4105275"/>
          <p14:tracePt t="45812" x="2625725" y="4121150"/>
          <p14:tracePt t="45829" x="2625725" y="4130675"/>
          <p14:tracePt t="45835" x="2616200" y="4138613"/>
          <p14:tracePt t="45851" x="2608263" y="4146550"/>
          <p14:tracePt t="45859" x="2600325" y="4146550"/>
          <p14:tracePt t="45867" x="2600325" y="4156075"/>
          <p14:tracePt t="45891" x="2590800" y="4164013"/>
          <p14:tracePt t="46004" x="2582863" y="4164013"/>
          <p14:tracePt t="46020" x="2574925" y="4164013"/>
          <p14:tracePt t="46028" x="2565400" y="4164013"/>
          <p14:tracePt t="46036" x="2565400" y="4171950"/>
          <p14:tracePt t="46043" x="2549525" y="4171950"/>
          <p14:tracePt t="46067" x="2532063" y="4171950"/>
          <p14:tracePt t="46083" x="2506663" y="4181475"/>
          <p14:tracePt t="46091" x="2506663" y="4189413"/>
          <p14:tracePt t="46100" x="2497138" y="4189413"/>
          <p14:tracePt t="46107" x="2481263" y="4189413"/>
          <p14:tracePt t="46116" x="2471738" y="4189413"/>
          <p14:tracePt t="46123" x="2463800" y="4189413"/>
          <p14:tracePt t="46132" x="2446338" y="4197350"/>
          <p14:tracePt t="46147" x="2438400" y="4206875"/>
          <p14:tracePt t="46155" x="2430463" y="4206875"/>
          <p14:tracePt t="46164" x="2413000" y="4224338"/>
          <p14:tracePt t="46171" x="2405063" y="4224338"/>
          <p14:tracePt t="46180" x="2395538" y="4232275"/>
          <p14:tracePt t="46198" x="2362200" y="4265613"/>
          <p14:tracePt t="46203" x="2336800" y="4265613"/>
          <p14:tracePt t="46211" x="2311400" y="4283075"/>
          <p14:tracePt t="46219" x="2301875" y="4300538"/>
          <p14:tracePt t="46227" x="2268538" y="4308475"/>
          <p14:tracePt t="46235" x="2251075" y="4316413"/>
          <p14:tracePt t="46243" x="2225675" y="4333875"/>
          <p14:tracePt t="46259" x="2208213" y="4333875"/>
          <p14:tracePt t="46267" x="2182813" y="4341813"/>
          <p14:tracePt t="46276" x="2182813" y="4351338"/>
          <p14:tracePt t="46284" x="2174875" y="4359275"/>
          <p14:tracePt t="46291" x="2166938" y="4359275"/>
          <p14:tracePt t="46300" x="2157413" y="4376738"/>
          <p14:tracePt t="46307" x="2157413" y="4384675"/>
          <p14:tracePt t="46316" x="2132013" y="4402138"/>
          <p14:tracePt t="46323" x="2116138" y="4410075"/>
          <p14:tracePt t="46332" x="2116138" y="4419600"/>
          <p14:tracePt t="46339" x="2090738" y="4427538"/>
          <p14:tracePt t="46347" x="2081213" y="4435475"/>
          <p14:tracePt t="46364" x="2073275" y="4445000"/>
          <p14:tracePt t="46371" x="2055813" y="4452938"/>
          <p14:tracePt t="46387" x="2038350" y="4470400"/>
          <p14:tracePt t="46403" x="2030413" y="4478338"/>
          <p14:tracePt t="46411" x="2022475" y="4486275"/>
          <p14:tracePt t="46420" x="2012950" y="4495800"/>
          <p14:tracePt t="46427" x="2005013" y="4503738"/>
          <p14:tracePt t="46435" x="2005013" y="4513263"/>
          <p14:tracePt t="46443" x="1997075" y="4521200"/>
          <p14:tracePt t="46451" x="1987550" y="4538663"/>
          <p14:tracePt t="46459" x="1987550" y="4546600"/>
          <p14:tracePt t="46475" x="1979613" y="4554538"/>
          <p14:tracePt t="46484" x="1979613" y="4564063"/>
          <p14:tracePt t="46491" x="1979613" y="4572000"/>
          <p14:tracePt t="46507" x="1979613" y="4579938"/>
          <p14:tracePt t="46516" x="1979613" y="4589463"/>
          <p14:tracePt t="46523" x="1971675" y="4597400"/>
          <p14:tracePt t="46539" x="1971675" y="4605338"/>
          <p14:tracePt t="46547" x="1962150" y="4630738"/>
          <p14:tracePt t="46555" x="1962150" y="4640263"/>
          <p14:tracePt t="46564" x="1954213" y="4648200"/>
          <p14:tracePt t="46571" x="1946275" y="4665663"/>
          <p14:tracePt t="46587" x="1936750" y="4691063"/>
          <p14:tracePt t="46595" x="1928813" y="4699000"/>
          <p14:tracePt t="46603" x="1928813" y="4708525"/>
          <p14:tracePt t="46611" x="1920875" y="4741863"/>
          <p14:tracePt t="46619" x="1911350" y="4741863"/>
          <p14:tracePt t="46627" x="1903413" y="4775200"/>
          <p14:tracePt t="46635" x="1893888" y="4775200"/>
          <p14:tracePt t="46643" x="1893888" y="4802188"/>
          <p14:tracePt t="46651" x="1885950" y="4843463"/>
          <p14:tracePt t="46659" x="1885950" y="4852988"/>
          <p14:tracePt t="46667" x="1878013" y="4868863"/>
          <p14:tracePt t="46675" x="1878013" y="4878388"/>
          <p14:tracePt t="46684" x="1868488" y="4886325"/>
          <p14:tracePt t="46691" x="1860550" y="4911725"/>
          <p14:tracePt t="46700" x="1860550" y="4919663"/>
          <p14:tracePt t="46707" x="1860550" y="4937125"/>
          <p14:tracePt t="46716" x="1860550" y="4946650"/>
          <p14:tracePt t="46733" x="1860550" y="4954588"/>
          <p14:tracePt t="46747" x="1860550" y="4972050"/>
          <p14:tracePt t="46755" x="1860550" y="4979988"/>
          <p14:tracePt t="46771" x="1860550" y="4987925"/>
          <p14:tracePt t="46780" x="1860550" y="5005388"/>
          <p14:tracePt t="46795" x="1860550" y="5013325"/>
          <p14:tracePt t="46803" x="1860550" y="5030788"/>
          <p14:tracePt t="46811" x="1860550" y="5038725"/>
          <p14:tracePt t="46819" x="1860550" y="5048250"/>
          <p14:tracePt t="46827" x="1860550" y="5056188"/>
          <p14:tracePt t="46835" x="1860550" y="5064125"/>
          <p14:tracePt t="46844" x="1860550" y="5073650"/>
          <p14:tracePt t="46851" x="1860550" y="5081588"/>
          <p14:tracePt t="46867" x="1860550" y="5099050"/>
          <p14:tracePt t="46884" x="1860550" y="5106988"/>
          <p14:tracePt t="46891" x="1860550" y="5132388"/>
          <p14:tracePt t="46900" x="1860550" y="5141913"/>
          <p14:tracePt t="46907" x="1860550" y="5149850"/>
          <p14:tracePt t="46916" x="1868488" y="5175250"/>
          <p14:tracePt t="46923" x="1868488" y="5183188"/>
          <p14:tracePt t="46933" x="1868488" y="5192713"/>
          <p14:tracePt t="46939" x="1868488" y="5208588"/>
          <p14:tracePt t="46947" x="1868488" y="5218113"/>
          <p14:tracePt t="46955" x="1868488" y="5226050"/>
          <p14:tracePt t="46964" x="1868488" y="5243513"/>
          <p14:tracePt t="46971" x="1868488" y="5251450"/>
          <p14:tracePt t="46980" x="1868488" y="5260975"/>
          <p14:tracePt t="46987" x="1868488" y="5268913"/>
          <p14:tracePt t="47003" x="1868488" y="5276850"/>
          <p14:tracePt t="47028" x="1868488" y="5294313"/>
          <p14:tracePt t="47051" x="1868488" y="5302250"/>
          <p14:tracePt t="47067" x="1868488" y="5327650"/>
          <p14:tracePt t="47075" x="1860550" y="5337175"/>
          <p14:tracePt t="47083" x="1843088" y="5345113"/>
          <p14:tracePt t="47091" x="1843088" y="5353050"/>
          <p14:tracePt t="47100" x="1835150" y="5370513"/>
          <p14:tracePt t="47107" x="1827213" y="5370513"/>
          <p14:tracePt t="47116" x="1817688" y="5380038"/>
          <p14:tracePt t="47123" x="1801813" y="5387975"/>
          <p14:tracePt t="47139" x="1776413" y="5405438"/>
          <p14:tracePt t="47147" x="1758950" y="5413375"/>
          <p14:tracePt t="47155" x="1733550" y="5421313"/>
          <p14:tracePt t="47164" x="1708150" y="5421313"/>
          <p14:tracePt t="47171" x="1690688" y="5430838"/>
          <p14:tracePt t="47183" x="1657350" y="5456238"/>
          <p14:tracePt t="47187" x="1647825" y="5456238"/>
          <p14:tracePt t="47195" x="1622425" y="5464175"/>
          <p14:tracePt t="47203" x="1606550" y="5464175"/>
          <p14:tracePt t="47211" x="1589088" y="5464175"/>
          <p14:tracePt t="47219" x="1579563" y="5464175"/>
          <p14:tracePt t="47228" x="1571625" y="5464175"/>
          <p14:tracePt t="47235" x="1563688" y="5464175"/>
          <p14:tracePt t="47243" x="1546225" y="5464175"/>
          <p14:tracePt t="47251" x="1538288" y="5464175"/>
          <p14:tracePt t="47259" x="1528763" y="5464175"/>
          <p14:tracePt t="47267" x="1512888" y="5481638"/>
          <p14:tracePt t="47275" x="1503363" y="5481638"/>
          <p14:tracePt t="47283" x="1487488" y="5481638"/>
          <p14:tracePt t="47291" x="1470025" y="5489575"/>
          <p14:tracePt t="47299" x="1444625" y="5489575"/>
          <p14:tracePt t="47307" x="1435100" y="5497513"/>
          <p14:tracePt t="47315" x="1409700" y="5497513"/>
          <p14:tracePt t="47323" x="1401763" y="5507038"/>
          <p14:tracePt t="47332" x="1384300" y="5507038"/>
          <p14:tracePt t="47339" x="1368425" y="5507038"/>
          <p14:tracePt t="47348" x="1368425" y="5514975"/>
          <p14:tracePt t="47355" x="1350963" y="5524500"/>
          <p14:tracePt t="47363" x="1343025" y="5524500"/>
          <p14:tracePt t="47371" x="1333500" y="5532438"/>
          <p14:tracePt t="47379" x="1317625" y="5540375"/>
          <p14:tracePt t="47387" x="1290638" y="5549900"/>
          <p14:tracePt t="47395" x="1265238" y="5557838"/>
          <p14:tracePt t="47403" x="1257300" y="5565775"/>
          <p14:tracePt t="47411" x="1223963" y="5575300"/>
          <p14:tracePt t="47419" x="1198563" y="5591175"/>
          <p14:tracePt t="47427" x="1181100" y="5600700"/>
          <p14:tracePt t="47443" x="1155700" y="5608638"/>
          <p14:tracePt t="47459" x="1147763" y="5608638"/>
          <p14:tracePt t="47467" x="1120775" y="5616575"/>
          <p14:tracePt t="47516" x="1120775" y="5626100"/>
          <p14:tracePt t="47523" x="1120775" y="5634038"/>
          <p14:tracePt t="49116" x="1120775" y="5641975"/>
          <p14:tracePt t="49212" x="1112838" y="5641975"/>
          <p14:tracePt t="49220" x="1095375" y="5641975"/>
          <p14:tracePt t="49228" x="1087438" y="5651500"/>
          <p14:tracePt t="49238" x="1087438" y="5659438"/>
          <p14:tracePt t="49243" x="1079500" y="5659438"/>
          <p14:tracePt t="49260" x="1069975" y="5676900"/>
          <p14:tracePt t="49275" x="1069975" y="5684838"/>
          <p14:tracePt t="49331" x="1069975" y="5694363"/>
          <p14:tracePt t="49356" x="1069975" y="5702300"/>
          <p14:tracePt t="49436" x="1079500" y="5702300"/>
          <p14:tracePt t="49452" x="1095375" y="5694363"/>
          <p14:tracePt t="49468" x="1104900" y="5684838"/>
          <p14:tracePt t="49476" x="1112838" y="5684838"/>
          <p14:tracePt t="49500" x="1120775" y="5684838"/>
          <p14:tracePt t="49516" x="1130300" y="5684838"/>
          <p14:tracePt t="49524" x="1130300" y="5676900"/>
          <p14:tracePt t="49533" x="1138238" y="5676900"/>
          <p14:tracePt t="49539" x="1147763" y="5668963"/>
          <p14:tracePt t="49548" x="1155700" y="5659438"/>
          <p14:tracePt t="49556" x="1163638" y="5659438"/>
          <p14:tracePt t="49564" x="1181100" y="5659438"/>
          <p14:tracePt t="49572" x="1214438" y="5651500"/>
          <p14:tracePt t="49581" x="1249363" y="5634038"/>
          <p14:tracePt t="49588" x="1308100" y="5600700"/>
          <p14:tracePt t="49596" x="1368425" y="5591175"/>
          <p14:tracePt t="49603" x="1444625" y="5565775"/>
          <p14:tracePt t="49611" x="1546225" y="5549900"/>
          <p14:tracePt t="49619" x="1647825" y="5514975"/>
          <p14:tracePt t="49627" x="1776413" y="5472113"/>
          <p14:tracePt t="49635" x="1903413" y="5430838"/>
          <p14:tracePt t="49643" x="2098675" y="5362575"/>
          <p14:tracePt t="49651" x="2276475" y="5294313"/>
          <p14:tracePt t="49659" x="2463800" y="5218113"/>
          <p14:tracePt t="49667" x="2641600" y="5167313"/>
          <p14:tracePt t="49675" x="2744788" y="5141913"/>
          <p14:tracePt t="49683" x="2803525" y="5099050"/>
          <p14:tracePt t="49691" x="2863850" y="5038725"/>
          <p14:tracePt t="49700" x="2871788" y="4987925"/>
          <p14:tracePt t="49707" x="2871788" y="4919663"/>
          <p14:tracePt t="49716" x="2871788" y="4878388"/>
          <p14:tracePt t="49723" x="2846388" y="4810125"/>
          <p14:tracePt t="49732" x="2803525" y="4759325"/>
          <p14:tracePt t="49739" x="2786063" y="4733925"/>
          <p14:tracePt t="49747" x="2752725" y="4683125"/>
          <p14:tracePt t="49755" x="2727325" y="4657725"/>
          <p14:tracePt t="49763" x="2701925" y="4614863"/>
          <p14:tracePt t="49771" x="2676525" y="4597400"/>
          <p14:tracePt t="49781" x="2659063" y="4579938"/>
          <p14:tracePt t="49787" x="2641600" y="4529138"/>
          <p14:tracePt t="49796" x="2616200" y="4513263"/>
          <p14:tracePt t="49803" x="2600325" y="4486275"/>
          <p14:tracePt t="49811" x="2590800" y="4470400"/>
          <p14:tracePt t="49819" x="2574925" y="4452938"/>
          <p14:tracePt t="49827" x="2574925" y="4435475"/>
          <p14:tracePt t="49835" x="2557463" y="4419600"/>
          <p14:tracePt t="49843" x="2549525" y="4402138"/>
          <p14:tracePt t="49851" x="2540000" y="4394200"/>
          <p14:tracePt t="49859" x="2532063" y="4384675"/>
          <p14:tracePt t="49867" x="2524125" y="4359275"/>
          <p14:tracePt t="49875" x="2514600" y="4341813"/>
          <p14:tracePt t="49883" x="2514600" y="4333875"/>
          <p14:tracePt t="49891" x="2514600" y="4316413"/>
          <p14:tracePt t="49900" x="2506663" y="4308475"/>
          <p14:tracePt t="49907" x="2497138" y="4283075"/>
          <p14:tracePt t="49916" x="2497138" y="4275138"/>
          <p14:tracePt t="49923" x="2489200" y="4265613"/>
          <p14:tracePt t="49933" x="2489200" y="4257675"/>
          <p14:tracePt t="49939" x="2481263" y="4240213"/>
          <p14:tracePt t="49947" x="2481263" y="4232275"/>
          <p14:tracePt t="49955" x="2471738" y="4224338"/>
          <p14:tracePt t="49964" x="2471738" y="4214813"/>
          <p14:tracePt t="49971" x="2463800" y="4214813"/>
          <p14:tracePt t="50019" x="2455863" y="4206875"/>
          <p14:tracePt t="50076" x="2455863" y="4197350"/>
          <p14:tracePt t="50188" x="2463800" y="4197350"/>
          <p14:tracePt t="50196" x="2463800" y="4189413"/>
          <p14:tracePt t="50276" x="2463800" y="4181475"/>
          <p14:tracePt t="50292" x="2446338" y="4181475"/>
          <p14:tracePt t="50300" x="2438400" y="4181475"/>
          <p14:tracePt t="50308" x="2430463" y="4181475"/>
          <p14:tracePt t="50317" x="2420938" y="4181475"/>
          <p14:tracePt t="50332" x="2405063" y="4181475"/>
          <p14:tracePt t="50340" x="2395538" y="4181475"/>
          <p14:tracePt t="50347" x="2387600" y="4181475"/>
          <p14:tracePt t="50355" x="2387600" y="4189413"/>
          <p14:tracePt t="50364" x="2379663" y="4189413"/>
          <p14:tracePt t="50371" x="2379663" y="4197350"/>
          <p14:tracePt t="50380" x="2379663" y="4214813"/>
          <p14:tracePt t="50396" x="2362200" y="4224338"/>
          <p14:tracePt t="50411" x="2362200" y="4232275"/>
          <p14:tracePt t="50428" x="2362200" y="4249738"/>
          <p14:tracePt t="50451" x="2362200" y="4257675"/>
          <p14:tracePt t="50460" x="2362200" y="4265613"/>
          <p14:tracePt t="50467" x="2362200" y="4275138"/>
          <p14:tracePt t="50475" x="2362200" y="4291013"/>
          <p14:tracePt t="50483" x="2362200" y="4300538"/>
          <p14:tracePt t="50491" x="2370138" y="4308475"/>
          <p14:tracePt t="50500" x="2379663" y="4325938"/>
          <p14:tracePt t="50508" x="2379663" y="4333875"/>
          <p14:tracePt t="50516" x="2387600" y="4341813"/>
          <p14:tracePt t="50523" x="2395538" y="4351338"/>
          <p14:tracePt t="50532" x="2405063" y="4359275"/>
          <p14:tracePt t="50547" x="2413000" y="4368800"/>
          <p14:tracePt t="50555" x="2413000" y="4376738"/>
          <p14:tracePt t="50565" x="2413000" y="4384675"/>
          <p14:tracePt t="50571" x="2420938" y="4384675"/>
          <p14:tracePt t="50581" x="2430463" y="4394200"/>
          <p14:tracePt t="50587" x="2438400" y="4419600"/>
          <p14:tracePt t="50611" x="2438400" y="4427538"/>
          <p14:tracePt t="50620" x="2455863" y="4445000"/>
          <p14:tracePt t="50643" x="2455863" y="4452938"/>
          <p14:tracePt t="50651" x="2455863" y="4460875"/>
          <p14:tracePt t="50660" x="2455863" y="4478338"/>
          <p14:tracePt t="50667" x="2455863" y="4486275"/>
          <p14:tracePt t="50684" x="2455863" y="4503738"/>
          <p14:tracePt t="50691" x="2455863" y="4513263"/>
          <p14:tracePt t="50708" x="2455863" y="4521200"/>
          <p14:tracePt t="50717" x="2455863" y="4538663"/>
          <p14:tracePt t="50740" x="2455863" y="4546600"/>
          <p14:tracePt t="50748" x="2455863" y="4564063"/>
          <p14:tracePt t="50755" x="2446338" y="4572000"/>
          <p14:tracePt t="50771" x="2446338" y="4579938"/>
          <p14:tracePt t="50781" x="2446338" y="4589463"/>
          <p14:tracePt t="50787" x="2446338" y="4597400"/>
          <p14:tracePt t="50803" x="2446338" y="4605338"/>
          <p14:tracePt t="50820" x="2446338" y="4614863"/>
          <p14:tracePt t="50852" x="2446338" y="4630738"/>
          <p14:tracePt t="50860" x="2438400" y="4630738"/>
          <p14:tracePt t="50875" x="2430463" y="4640263"/>
          <p14:tracePt t="50892" x="2430463" y="4648200"/>
          <p14:tracePt t="50900" x="2420938" y="4648200"/>
          <p14:tracePt t="50908" x="2405063" y="4657725"/>
          <p14:tracePt t="50916" x="2395538" y="4665663"/>
          <p14:tracePt t="50924" x="2387600" y="4665663"/>
          <p14:tracePt t="50933" x="2370138" y="4673600"/>
          <p14:tracePt t="50939" x="2370138" y="4683125"/>
          <p14:tracePt t="50948" x="2362200" y="4691063"/>
          <p14:tracePt t="50956" x="2352675" y="4691063"/>
          <p14:tracePt t="50964" x="2344738" y="4699000"/>
          <p14:tracePt t="50971" x="2336800" y="4708525"/>
          <p14:tracePt t="50996" x="2319338" y="4716463"/>
          <p14:tracePt t="51028" x="2311400" y="4724400"/>
          <p14:tracePt t="51043" x="2311400" y="4733925"/>
          <p14:tracePt t="51067" x="2311400" y="4741863"/>
          <p14:tracePt t="51083" x="2311400" y="4749800"/>
          <p14:tracePt t="51100" x="2311400" y="4759325"/>
          <p14:tracePt t="51108" x="2311400" y="4767263"/>
          <p14:tracePt t="51116" x="2301875" y="4784725"/>
          <p14:tracePt t="51123" x="2301875" y="4792663"/>
          <p14:tracePt t="51133" x="2301875" y="4802188"/>
          <p14:tracePt t="51140" x="2301875" y="4827588"/>
          <p14:tracePt t="51148" x="2293938" y="4835525"/>
          <p14:tracePt t="51155" x="2286000" y="4843463"/>
          <p14:tracePt t="51165" x="2286000" y="4860925"/>
          <p14:tracePt t="51180" x="2276475" y="4878388"/>
          <p14:tracePt t="51201" x="2268538" y="4886325"/>
          <p14:tracePt t="51227" x="2251075" y="4894263"/>
          <p14:tracePt t="51243" x="2251075" y="4903788"/>
          <p14:tracePt t="51251" x="2235200" y="4911725"/>
          <p14:tracePt t="51259" x="2225675" y="4919663"/>
          <p14:tracePt t="51275" x="2200275" y="4937125"/>
          <p14:tracePt t="51283" x="2174875" y="4946650"/>
          <p14:tracePt t="51291" x="2157413" y="4954588"/>
          <p14:tracePt t="51300" x="2124075" y="4962525"/>
          <p14:tracePt t="51307" x="2116138" y="4962525"/>
          <p14:tracePt t="51316" x="2098675" y="4962525"/>
          <p14:tracePt t="51323" x="2081213" y="4972050"/>
          <p14:tracePt t="51348" x="2073275" y="4979988"/>
          <p14:tracePt t="51556" x="2065338" y="4979988"/>
          <p14:tracePt t="51565" x="2090738" y="4972050"/>
          <p14:tracePt t="51571" x="2106613" y="4962525"/>
          <p14:tracePt t="51580" x="2141538" y="4937125"/>
          <p14:tracePt t="51587" x="2157413" y="4929188"/>
          <p14:tracePt t="51595" x="2200275" y="4903788"/>
          <p14:tracePt t="51603" x="2208213" y="4886325"/>
          <p14:tracePt t="51611" x="2225675" y="4868863"/>
          <p14:tracePt t="51619" x="2243138" y="4852988"/>
          <p14:tracePt t="51627" x="2251075" y="4835525"/>
          <p14:tracePt t="51635" x="2260600" y="4827588"/>
          <p14:tracePt t="51643" x="2260600" y="4802188"/>
          <p14:tracePt t="51651" x="2260600" y="4792663"/>
          <p14:tracePt t="51659" x="2260600" y="4775200"/>
          <p14:tracePt t="51667" x="2260600" y="4767263"/>
          <p14:tracePt t="51675" x="2260600" y="4759325"/>
          <p14:tracePt t="51683" x="2260600" y="4741863"/>
          <p14:tracePt t="51691" x="2260600" y="4733925"/>
          <p14:tracePt t="51700" x="2260600" y="4716463"/>
          <p14:tracePt t="51707" x="2260600" y="4699000"/>
          <p14:tracePt t="51716" x="2260600" y="4691063"/>
          <p14:tracePt t="51723" x="2260600" y="4665663"/>
          <p14:tracePt t="51732" x="2260600" y="4648200"/>
          <p14:tracePt t="51739" x="2260600" y="4622800"/>
          <p14:tracePt t="51747" x="2260600" y="4605338"/>
          <p14:tracePt t="51755" x="2260600" y="4579938"/>
          <p14:tracePt t="51763" x="2260600" y="4564063"/>
          <p14:tracePt t="51771" x="2260600" y="4546600"/>
          <p14:tracePt t="51780" x="2260600" y="4529138"/>
          <p14:tracePt t="51787" x="2260600" y="4503738"/>
          <p14:tracePt t="51795" x="2260600" y="4495800"/>
          <p14:tracePt t="51803" x="2260600" y="4470400"/>
          <p14:tracePt t="51811" x="2260600" y="4460875"/>
          <p14:tracePt t="51819" x="2260600" y="4445000"/>
          <p14:tracePt t="51827" x="2260600" y="4435475"/>
          <p14:tracePt t="51835" x="2260600" y="4427538"/>
          <p14:tracePt t="51843" x="2260600" y="4410075"/>
          <p14:tracePt t="51853" x="2260600" y="4402138"/>
          <p14:tracePt t="51859" x="2260600" y="4394200"/>
          <p14:tracePt t="51867" x="2260600" y="4376738"/>
          <p14:tracePt t="51875" x="2260600" y="4368800"/>
          <p14:tracePt t="51884" x="2260600" y="4359275"/>
          <p14:tracePt t="51891" x="2260600" y="4341813"/>
          <p14:tracePt t="51900" x="2260600" y="4333875"/>
          <p14:tracePt t="51907" x="2260600" y="4325938"/>
          <p14:tracePt t="51916" x="2260600" y="4316413"/>
          <p14:tracePt t="51923" x="2260600" y="4308475"/>
          <p14:tracePt t="51932" x="2260600" y="4291013"/>
          <p14:tracePt t="51939" x="2260600" y="4275138"/>
          <p14:tracePt t="51947" x="2260600" y="4257675"/>
          <p14:tracePt t="51955" x="2260600" y="4240213"/>
          <p14:tracePt t="51963" x="2260600" y="4224338"/>
          <p14:tracePt t="51971" x="2260600" y="4189413"/>
          <p14:tracePt t="51980" x="2260600" y="4181475"/>
          <p14:tracePt t="51987" x="2260600" y="4156075"/>
          <p14:tracePt t="51995" x="2260600" y="4130675"/>
          <p14:tracePt t="52011" x="2260600" y="4113213"/>
          <p14:tracePt t="52019" x="2260600" y="4087813"/>
          <p14:tracePt t="52036" x="2260600" y="4070350"/>
          <p14:tracePt t="52043" x="2260600" y="4062413"/>
          <p14:tracePt t="52060" x="2268538" y="4062413"/>
          <p14:tracePt t="52116" x="2276475" y="4062413"/>
          <p14:tracePt t="52133" x="2293938" y="4062413"/>
          <p14:tracePt t="52140" x="2293938" y="4079875"/>
          <p14:tracePt t="52148" x="2293938" y="4087813"/>
          <p14:tracePt t="52155" x="2293938" y="4121150"/>
          <p14:tracePt t="52165" x="2293938" y="4156075"/>
          <p14:tracePt t="52171" x="2293938" y="4181475"/>
          <p14:tracePt t="52180" x="2293938" y="4224338"/>
          <p14:tracePt t="52188" x="2293938" y="4265613"/>
          <p14:tracePt t="52202" x="2293938" y="4291013"/>
          <p14:tracePt t="52203" x="2293938" y="4351338"/>
          <p14:tracePt t="52211" x="2293938" y="4384675"/>
          <p14:tracePt t="52220" x="2293938" y="4410075"/>
          <p14:tracePt t="52228" x="2293938" y="4427538"/>
          <p14:tracePt t="52236" x="2293938" y="4452938"/>
          <p14:tracePt t="52243" x="2293938" y="4460875"/>
          <p14:tracePt t="52251" x="2293938" y="4478338"/>
          <p14:tracePt t="52291" x="2301875" y="4478338"/>
          <p14:tracePt t="52300" x="2311400" y="4478338"/>
          <p14:tracePt t="52316" x="2327275" y="4478338"/>
          <p14:tracePt t="52323" x="2352675" y="4452938"/>
          <p14:tracePt t="52333" x="2379663" y="4402138"/>
          <p14:tracePt t="52340" x="2405063" y="4376738"/>
          <p14:tracePt t="52348" x="2446338" y="4325938"/>
          <p14:tracePt t="52356" x="2463800" y="4300538"/>
          <p14:tracePt t="52364" x="2489200" y="4265613"/>
          <p14:tracePt t="52371" x="2506663" y="4232275"/>
          <p14:tracePt t="52381" x="2532063" y="4206875"/>
          <p14:tracePt t="52388" x="2549525" y="4171950"/>
          <p14:tracePt t="52396" x="2565400" y="4156075"/>
          <p14:tracePt t="52404" x="2574925" y="4146550"/>
          <p14:tracePt t="52412" x="2582863" y="4105275"/>
          <p14:tracePt t="52420" x="2582863" y="4095750"/>
          <p14:tracePt t="52428" x="2582863" y="4070350"/>
          <p14:tracePt t="52436" x="2590800" y="4044950"/>
          <p14:tracePt t="52444" x="2600325" y="4027488"/>
          <p14:tracePt t="52452" x="2608263" y="4011613"/>
          <p14:tracePt t="52540" x="2608263" y="4027488"/>
          <p14:tracePt t="52549" x="2608263" y="4052888"/>
          <p14:tracePt t="52556" x="2616200" y="4087813"/>
          <p14:tracePt t="52565" x="2633663" y="4146550"/>
          <p14:tracePt t="52571" x="2651125" y="4181475"/>
          <p14:tracePt t="52580" x="2735263" y="4249738"/>
          <p14:tracePt t="52587" x="2828925" y="4325938"/>
          <p14:tracePt t="52595" x="2973388" y="4384675"/>
          <p14:tracePt t="52603" x="3135313" y="4452938"/>
          <p14:tracePt t="52611" x="3373438" y="4546600"/>
          <p14:tracePt t="52619" x="3695700" y="4657725"/>
          <p14:tracePt t="52627" x="4010025" y="4741863"/>
          <p14:tracePt t="52635" x="4359275" y="4835525"/>
          <p14:tracePt t="52643" x="4664075" y="4903788"/>
          <p14:tracePt t="52651" x="5003800" y="4954588"/>
          <p14:tracePt t="52659" x="5335588" y="4987925"/>
          <p14:tracePt t="52667" x="5599113" y="5005388"/>
          <p14:tracePt t="52675" x="5870575" y="5038725"/>
          <p14:tracePt t="52683" x="6083300" y="5048250"/>
          <p14:tracePt t="52691" x="6261100" y="5048250"/>
          <p14:tracePt t="52700" x="6430963" y="5048250"/>
          <p14:tracePt t="52707" x="6610350" y="5048250"/>
          <p14:tracePt t="52716" x="6719888" y="5048250"/>
          <p14:tracePt t="52723" x="6805613" y="5048250"/>
          <p14:tracePt t="52733" x="6838950" y="5056188"/>
          <p14:tracePt t="52739" x="6856413" y="5056188"/>
          <p14:tracePt t="52747" x="6864350" y="5064125"/>
          <p14:tracePt t="52755" x="6881813" y="5064125"/>
          <p14:tracePt t="52764" x="6915150" y="5064125"/>
          <p14:tracePt t="52771" x="6932613" y="5064125"/>
          <p14:tracePt t="52780" x="6967538" y="5064125"/>
          <p14:tracePt t="52787" x="6992938" y="5064125"/>
          <p14:tracePt t="52795" x="7008813" y="5064125"/>
          <p14:tracePt t="52803" x="7034213" y="5064125"/>
          <p14:tracePt t="52819" x="7043738" y="5064125"/>
          <p14:tracePt t="52843" x="7051675" y="5064125"/>
          <p14:tracePt t="52900" x="7069138" y="5064125"/>
          <p14:tracePt t="52907" x="7102475" y="5064125"/>
          <p14:tracePt t="52916" x="7119938" y="5064125"/>
          <p14:tracePt t="52923" x="7153275" y="5064125"/>
          <p14:tracePt t="52932" x="7178675" y="5081588"/>
          <p14:tracePt t="52939" x="7196138" y="5081588"/>
          <p14:tracePt t="52947" x="7221538" y="5091113"/>
          <p14:tracePt t="52956" x="7229475" y="5099050"/>
          <p14:tracePt t="52964" x="7246938" y="5106988"/>
          <p14:tracePt t="52971" x="7272338" y="5116513"/>
          <p14:tracePt t="52981" x="7289800" y="5124450"/>
          <p14:tracePt t="52988" x="7307263" y="5141913"/>
          <p14:tracePt t="52996" x="7323138" y="5157788"/>
          <p14:tracePt t="53004" x="7332663" y="5175250"/>
          <p14:tracePt t="53012" x="7340600" y="5175250"/>
          <p14:tracePt t="53020" x="7340600" y="5192713"/>
          <p14:tracePt t="53028" x="7348538" y="5200650"/>
          <p14:tracePt t="53044" x="7348538" y="5218113"/>
          <p14:tracePt t="53067" x="7348538" y="5226050"/>
          <p14:tracePt t="53076" x="7348538" y="5251450"/>
          <p14:tracePt t="53083" x="7366000" y="5260975"/>
          <p14:tracePt t="53092" x="7373938" y="5268913"/>
          <p14:tracePt t="53108" x="7383463" y="5276850"/>
          <p14:tracePt t="53133" x="7383463" y="5286375"/>
          <p14:tracePt t="53148" x="7391400" y="5294313"/>
          <p14:tracePt t="53156" x="7400925" y="5294313"/>
          <p14:tracePt t="53164" x="7408863" y="5302250"/>
          <p14:tracePt t="53185" x="7434263" y="5302250"/>
          <p14:tracePt t="53188" x="7442200" y="5302250"/>
          <p14:tracePt t="53196" x="7477125" y="5302250"/>
          <p14:tracePt t="53203" x="7502525" y="5302250"/>
          <p14:tracePt t="53211" x="7510463" y="5302250"/>
          <p14:tracePt t="53220" x="7545388" y="5302250"/>
          <p14:tracePt t="53228" x="7578725" y="5302250"/>
          <p14:tracePt t="53236" x="7596188" y="5302250"/>
          <p14:tracePt t="53243" x="7654925" y="5276850"/>
          <p14:tracePt t="53251" x="7697788" y="5276850"/>
          <p14:tracePt t="53260" x="7756525" y="5268913"/>
          <p14:tracePt t="53267" x="7799388" y="5268913"/>
          <p14:tracePt t="53276" x="7850188" y="5260975"/>
          <p14:tracePt t="53284" x="7918450" y="5260975"/>
          <p14:tracePt t="53292" x="7969250" y="5243513"/>
          <p14:tracePt t="53300" x="8029575" y="5235575"/>
          <p14:tracePt t="53308" x="8070850" y="5235575"/>
          <p14:tracePt t="53316" x="8105775" y="5226050"/>
          <p14:tracePt t="53323" x="8147050" y="5226050"/>
          <p14:tracePt t="53332" x="8181975" y="5218113"/>
          <p14:tracePt t="53340" x="8224838" y="5218113"/>
          <p14:tracePt t="53347" x="8258175" y="5218113"/>
          <p14:tracePt t="53356" x="8283575" y="5200650"/>
          <p14:tracePt t="53364" x="8301038" y="5200650"/>
          <p14:tracePt t="53372" x="8308975" y="5200650"/>
          <p14:tracePt t="53381" x="8318500" y="5200650"/>
          <p14:tracePt t="53396" x="8326438" y="5200650"/>
          <p14:tracePt t="53435" x="8334375" y="5200650"/>
          <p14:tracePt t="53443" x="8343900" y="5200650"/>
          <p14:tracePt t="53459" x="8377238" y="5192713"/>
          <p14:tracePt t="53476" x="8402638" y="5192713"/>
          <p14:tracePt t="53484" x="8420100" y="5183188"/>
          <p14:tracePt t="53491" x="8445500" y="5175250"/>
          <p14:tracePt t="53500" x="8478838" y="5175250"/>
          <p14:tracePt t="53508" x="8488363" y="5157788"/>
          <p14:tracePt t="53518" x="8504238" y="5149850"/>
          <p14:tracePt t="53523" x="8513763" y="5141913"/>
          <p14:tracePt t="53532" x="8529638" y="5116513"/>
          <p14:tracePt t="53539" x="8539163" y="5116513"/>
          <p14:tracePt t="53547" x="8564563" y="5073650"/>
          <p14:tracePt t="53555" x="8572500" y="5048250"/>
          <p14:tracePt t="53564" x="8580438" y="5038725"/>
          <p14:tracePt t="53571" x="8597900" y="5005388"/>
          <p14:tracePt t="53581" x="8605838" y="4979988"/>
          <p14:tracePt t="53588" x="8615363" y="4954588"/>
          <p14:tracePt t="53595" x="8615363" y="4919663"/>
          <p14:tracePt t="53603" x="8615363" y="4903788"/>
          <p14:tracePt t="53611" x="8615363" y="4886325"/>
          <p14:tracePt t="53620" x="8632825" y="4860925"/>
          <p14:tracePt t="53628" x="8640763" y="4843463"/>
          <p14:tracePt t="53636" x="8640763" y="4827588"/>
          <p14:tracePt t="53644" x="8640763" y="4810125"/>
          <p14:tracePt t="53652" x="8648700" y="4775200"/>
          <p14:tracePt t="53660" x="8658225" y="4775200"/>
          <p14:tracePt t="53667" x="8666163" y="4741863"/>
          <p14:tracePt t="53676" x="8674100" y="4733925"/>
          <p14:tracePt t="53684" x="8683625" y="4708525"/>
          <p14:tracePt t="53692" x="8709025" y="4683125"/>
          <p14:tracePt t="53701" x="8709025" y="4673600"/>
          <p14:tracePt t="53708" x="8716963" y="4657725"/>
          <p14:tracePt t="53718" x="8734425" y="4630738"/>
          <p14:tracePt t="53724" x="8750300" y="4614863"/>
          <p14:tracePt t="53732" x="8767763" y="4597400"/>
          <p14:tracePt t="53740" x="8785225" y="4579938"/>
          <p14:tracePt t="53747" x="8810625" y="4554538"/>
          <p14:tracePt t="53755" x="8843963" y="4538663"/>
          <p14:tracePt t="53764" x="8869363" y="4529138"/>
          <p14:tracePt t="53772" x="8904288" y="4503738"/>
          <p14:tracePt t="53781" x="8929688" y="4495800"/>
          <p14:tracePt t="53788" x="8955088" y="4486275"/>
          <p14:tracePt t="53795" x="8972550" y="4470400"/>
          <p14:tracePt t="53884" x="8972550" y="4486275"/>
          <p14:tracePt t="53892" x="8972550" y="4503738"/>
          <p14:tracePt t="53901" x="8955088" y="4538663"/>
          <p14:tracePt t="53908" x="8955088" y="4546600"/>
          <p14:tracePt t="53917" x="8937625" y="4579938"/>
          <p14:tracePt t="53923" x="8894763" y="4622800"/>
          <p14:tracePt t="53932" x="8861425" y="4648200"/>
          <p14:tracePt t="53940" x="8818563" y="4691063"/>
          <p14:tracePt t="53948" x="8759825" y="4733925"/>
          <p14:tracePt t="53955" x="8674100" y="4784725"/>
          <p14:tracePt t="53964" x="8623300" y="4827588"/>
          <p14:tracePt t="53971" x="8564563" y="4860925"/>
          <p14:tracePt t="53981" x="8496300" y="4911725"/>
          <p14:tracePt t="53987" x="8462963" y="4937125"/>
          <p14:tracePt t="53995" x="8428038" y="4972050"/>
          <p14:tracePt t="54003" x="8402638" y="4987925"/>
          <p14:tracePt t="54011" x="8359775" y="5013325"/>
          <p14:tracePt t="54019" x="8351838" y="5022850"/>
          <p14:tracePt t="54027" x="8334375" y="5030788"/>
          <p14:tracePt t="54035" x="8318500" y="5048250"/>
          <p14:tracePt t="54051" x="8318500" y="5056188"/>
          <p14:tracePt t="54067" x="8318500" y="5081588"/>
          <p14:tracePt t="54083" x="8318500" y="5091113"/>
          <p14:tracePt t="54100" x="8308975" y="5099050"/>
          <p14:tracePt t="54180" x="8308975" y="5106988"/>
          <p14:tracePt t="54204" x="8318500" y="5106988"/>
          <p14:tracePt t="54212" x="8326438" y="5106988"/>
          <p14:tracePt t="54220" x="8334375" y="5106988"/>
          <p14:tracePt t="54316" x="8334375" y="5099050"/>
          <p14:tracePt t="54333" x="8351838" y="5091113"/>
          <p14:tracePt t="54340" x="8351838" y="5081588"/>
          <p14:tracePt t="54348" x="8351838" y="5064125"/>
          <p14:tracePt t="54363" x="8359775" y="5048250"/>
          <p14:tracePt t="54372" x="8359775" y="5030788"/>
          <p14:tracePt t="54380" x="8359775" y="5022850"/>
          <p14:tracePt t="54388" x="8359775" y="5013325"/>
          <p14:tracePt t="54396" x="8369300" y="4997450"/>
          <p14:tracePt t="54403" x="8369300" y="4987925"/>
          <p14:tracePt t="54411" x="8385175" y="4972050"/>
          <p14:tracePt t="54419" x="8394700" y="4972050"/>
          <p14:tracePt t="54435" x="8394700" y="4954588"/>
          <p14:tracePt t="54451" x="8402638" y="4946650"/>
          <p14:tracePt t="54756" x="8402638" y="4954588"/>
          <p14:tracePt t="54940" x="8402638" y="4962525"/>
          <p14:tracePt t="54948" x="8377238" y="4962525"/>
          <p14:tracePt t="54956" x="8318500" y="4972050"/>
          <p14:tracePt t="54965" x="8275638" y="4979988"/>
          <p14:tracePt t="54972" x="8215313" y="4997450"/>
          <p14:tracePt t="54980" x="8131175" y="4997450"/>
          <p14:tracePt t="54987" x="8045450" y="4997450"/>
          <p14:tracePt t="54996" x="7961313" y="4997450"/>
          <p14:tracePt t="55003" x="7875588" y="4997450"/>
          <p14:tracePt t="55012" x="7773988" y="4997450"/>
          <p14:tracePt t="55020" x="7672388" y="4997450"/>
          <p14:tracePt t="55028" x="7586663" y="4997450"/>
          <p14:tracePt t="55035" x="7493000" y="4997450"/>
          <p14:tracePt t="55043" x="7373938" y="4997450"/>
          <p14:tracePt t="55051" x="7239000" y="4997450"/>
          <p14:tracePt t="55059" x="7085013" y="4997450"/>
          <p14:tracePt t="55067" x="6942138" y="4997450"/>
          <p14:tracePt t="55075" x="6770688" y="4997450"/>
          <p14:tracePt t="55084" x="6592888" y="4997450"/>
          <p14:tracePt t="55091" x="6423025" y="4997450"/>
          <p14:tracePt t="55100" x="6245225" y="4997450"/>
          <p14:tracePt t="55107" x="6091238" y="4997450"/>
          <p14:tracePt t="55116" x="5938838" y="5013325"/>
          <p14:tracePt t="55123" x="5811838" y="5013325"/>
          <p14:tracePt t="55132" x="5683250" y="5013325"/>
          <p14:tracePt t="55140" x="5573713" y="5013325"/>
          <p14:tracePt t="55148" x="5429250" y="5013325"/>
          <p14:tracePt t="55155" x="5318125" y="5013325"/>
          <p14:tracePt t="55164" x="5191125" y="5013325"/>
          <p14:tracePt t="55171" x="5080000" y="5013325"/>
          <p14:tracePt t="55185" x="4978400" y="5013325"/>
          <p14:tracePt t="55187" x="4894263" y="5013325"/>
          <p14:tracePt t="55196" x="4808538" y="5013325"/>
          <p14:tracePt t="55203" x="4749800" y="5013325"/>
          <p14:tracePt t="55211" x="4689475" y="5022850"/>
          <p14:tracePt t="55219" x="4646613" y="5022850"/>
          <p14:tracePt t="55227" x="4613275" y="5022850"/>
          <p14:tracePt t="55235" x="4579938" y="5030788"/>
          <p14:tracePt t="55244" x="4554538" y="5030788"/>
          <p14:tracePt t="55251" x="4537075" y="5030788"/>
          <p14:tracePt t="55259" x="4503738" y="5030788"/>
          <p14:tracePt t="55267" x="4476750" y="5048250"/>
          <p14:tracePt t="55275" x="4460875" y="5048250"/>
          <p14:tracePt t="55284" x="4425950" y="5048250"/>
          <p14:tracePt t="55291" x="4410075" y="5048250"/>
          <p14:tracePt t="55300" x="4400550" y="5048250"/>
          <p14:tracePt t="55307" x="4384675" y="5048250"/>
          <p14:tracePt t="55316" x="4359275" y="5056188"/>
          <p14:tracePt t="55323" x="4349750" y="5056188"/>
          <p14:tracePt t="55333" x="4324350" y="5056188"/>
          <p14:tracePt t="55339" x="4291013" y="5064125"/>
          <p14:tracePt t="55347" x="4265613" y="5064125"/>
          <p14:tracePt t="55355" x="4222750" y="5064125"/>
          <p14:tracePt t="55363" x="4146550" y="5064125"/>
          <p14:tracePt t="55371" x="4078288" y="5064125"/>
          <p14:tracePt t="55380" x="3992563" y="5064125"/>
          <p14:tracePt t="55387" x="3908425" y="5064125"/>
          <p14:tracePt t="55395" x="3822700" y="5064125"/>
          <p14:tracePt t="55403" x="3746500" y="5064125"/>
          <p14:tracePt t="55412" x="3662363" y="5064125"/>
          <p14:tracePt t="55419" x="3594100" y="5064125"/>
          <p14:tracePt t="55427" x="3533775" y="5064125"/>
          <p14:tracePt t="55435" x="3467100" y="5064125"/>
          <p14:tracePt t="55443" x="3414713" y="5064125"/>
          <p14:tracePt t="55451" x="3373438" y="5064125"/>
          <p14:tracePt t="55459" x="3348038" y="5064125"/>
          <p14:tracePt t="55467" x="3322638" y="5064125"/>
          <p14:tracePt t="55475" x="3287713" y="5064125"/>
          <p14:tracePt t="55483" x="3262313" y="5064125"/>
          <p14:tracePt t="55491" x="3244850" y="5064125"/>
          <p14:tracePt t="55499" x="3219450" y="5064125"/>
          <p14:tracePt t="55507" x="3186113" y="5064125"/>
          <p14:tracePt t="55516" x="3178175" y="5064125"/>
          <p14:tracePt t="55523" x="3143250" y="5064125"/>
          <p14:tracePt t="55532" x="3109913" y="5064125"/>
          <p14:tracePt t="55539" x="3100388" y="5064125"/>
          <p14:tracePt t="55548" x="3074988" y="5064125"/>
          <p14:tracePt t="55555" x="3059113" y="5064125"/>
          <p14:tracePt t="55563" x="3033713" y="5064125"/>
          <p14:tracePt t="55571" x="3016250" y="5064125"/>
          <p14:tracePt t="55580" x="2990850" y="5064125"/>
          <p14:tracePt t="55587" x="2982913" y="5064125"/>
          <p14:tracePt t="55595" x="2947988" y="5048250"/>
          <p14:tracePt t="55603" x="2922588" y="5048250"/>
          <p14:tracePt t="55611" x="2889250" y="5048250"/>
          <p14:tracePt t="55619" x="2846388" y="5048250"/>
          <p14:tracePt t="55628" x="2820988" y="5048250"/>
          <p14:tracePt t="55635" x="2778125" y="5048250"/>
          <p14:tracePt t="55643" x="2735263" y="5048250"/>
          <p14:tracePt t="55651" x="2701925" y="5048250"/>
          <p14:tracePt t="55659" x="2668588" y="5048250"/>
          <p14:tracePt t="55667" x="2651125" y="5048250"/>
          <p14:tracePt t="55675" x="2633663" y="5048250"/>
          <p14:tracePt t="55683" x="2625725" y="5048250"/>
          <p14:tracePt t="55691" x="2616200" y="5048250"/>
          <p14:tracePt t="55707" x="2608263" y="5048250"/>
          <p14:tracePt t="55723" x="2600325" y="5038725"/>
          <p14:tracePt t="55748" x="2600325" y="5022850"/>
          <p14:tracePt t="55771" x="2600325" y="5013325"/>
          <p14:tracePt t="55780" x="2590800" y="5005388"/>
          <p14:tracePt t="55795" x="2565400" y="5005388"/>
          <p14:tracePt t="55803" x="2557463" y="4997450"/>
          <p14:tracePt t="55811" x="2524125" y="4979988"/>
          <p14:tracePt t="55819" x="2514600" y="4979988"/>
          <p14:tracePt t="55828" x="2497138" y="4979988"/>
          <p14:tracePt t="55835" x="2489200" y="4979988"/>
          <p14:tracePt t="55843" x="2481263" y="4979988"/>
          <p14:tracePt t="55851" x="2471738" y="4979988"/>
          <p14:tracePt t="55859" x="2463800" y="4979988"/>
          <p14:tracePt t="55867" x="2455863" y="4979988"/>
          <p14:tracePt t="55875" x="2446338" y="4979988"/>
          <p14:tracePt t="55883" x="2438400" y="4979988"/>
          <p14:tracePt t="55891" x="2420938" y="4979988"/>
          <p14:tracePt t="55907" x="2405063" y="4979988"/>
          <p14:tracePt t="55916" x="2379663" y="4972050"/>
          <p14:tracePt t="55923" x="2379663" y="4962525"/>
          <p14:tracePt t="55933" x="2370138" y="4962525"/>
          <p14:tracePt t="55939" x="2362200" y="4954588"/>
          <p14:tracePt t="55955" x="2336800" y="4937125"/>
          <p14:tracePt t="55964" x="2319338" y="4937125"/>
          <p14:tracePt t="55971" x="2311400" y="4929188"/>
          <p14:tracePt t="55980" x="2293938" y="4929188"/>
          <p14:tracePt t="55987" x="2268538" y="4911725"/>
          <p14:tracePt t="56436" x="2276475" y="4911725"/>
          <p14:tracePt t="56468" x="2286000" y="4911725"/>
          <p14:tracePt t="56485" x="2293938" y="4911725"/>
          <p14:tracePt t="56492" x="2301875" y="4919663"/>
          <p14:tracePt t="56500" x="2311400" y="4919663"/>
          <p14:tracePt t="56508" x="2319338" y="4919663"/>
          <p14:tracePt t="56517" x="2327275" y="4919663"/>
          <p14:tracePt t="56523" x="2336800" y="4919663"/>
          <p14:tracePt t="56532" x="2344738" y="4919663"/>
          <p14:tracePt t="56539" x="2352675" y="4929188"/>
          <p14:tracePt t="56547" x="2352675" y="4937125"/>
          <p14:tracePt t="56571" x="2370138" y="4946650"/>
          <p14:tracePt t="56596" x="2379663" y="4946650"/>
          <p14:tracePt t="56619" x="2387600" y="4954588"/>
          <p14:tracePt t="56635" x="2395538" y="4954588"/>
          <p14:tracePt t="56644" x="2405063" y="4962525"/>
          <p14:tracePt t="56651" x="2413000" y="4962525"/>
          <p14:tracePt t="56675" x="2420938" y="4972050"/>
          <p14:tracePt t="56716" x="2430463" y="4972050"/>
          <p14:tracePt t="56723" x="2438400" y="4979988"/>
          <p14:tracePt t="56756" x="2446338" y="4987925"/>
          <p14:tracePt t="56771" x="2463800" y="4987925"/>
          <p14:tracePt t="56787" x="2471738" y="4987925"/>
          <p14:tracePt t="56796" x="2489200" y="4997450"/>
          <p14:tracePt t="56811" x="2497138" y="5005388"/>
          <p14:tracePt t="56844" x="2506663" y="5005388"/>
          <p14:tracePt t="56875" x="2514600" y="5005388"/>
          <p14:tracePt t="56892" x="2524125" y="5013325"/>
          <p14:tracePt t="56900" x="2532063" y="5013325"/>
          <p14:tracePt t="56907" x="2540000" y="5013325"/>
          <p14:tracePt t="56940" x="2549525" y="5022850"/>
          <p14:tracePt t="56955" x="2557463" y="5030788"/>
          <p14:tracePt t="56996" x="2565400" y="5030788"/>
          <p14:tracePt t="57020" x="2574925" y="5038725"/>
          <p14:tracePt t="57052" x="2582863" y="5038725"/>
          <p14:tracePt t="57083" x="2590800" y="5048250"/>
          <p14:tracePt t="57115" x="2608263" y="5056188"/>
          <p14:tracePt t="57123" x="2608263" y="5064125"/>
          <p14:tracePt t="57140" x="2616200" y="5073650"/>
          <p14:tracePt t="57172" x="2625725" y="5081588"/>
          <p14:tracePt t="57292" x="2633663" y="5081588"/>
          <p14:tracePt t="57308" x="2651125" y="5081588"/>
          <p14:tracePt t="57317" x="2659063" y="5081588"/>
          <p14:tracePt t="57332" x="2659063" y="5091113"/>
          <p14:tracePt t="57355" x="2668588" y="5091113"/>
          <p14:tracePt t="57363" x="2684463" y="5091113"/>
          <p14:tracePt t="57380" x="2693988" y="5091113"/>
          <p14:tracePt t="57387" x="2701925" y="5091113"/>
          <p14:tracePt t="57395" x="2701925" y="5099050"/>
          <p14:tracePt t="57403" x="2709863" y="5099050"/>
          <p14:tracePt t="57411" x="2727325" y="5099050"/>
          <p14:tracePt t="57427" x="2744788" y="5099050"/>
          <p14:tracePt t="57435" x="2760663" y="5106988"/>
          <p14:tracePt t="57460" x="2778125" y="5124450"/>
          <p14:tracePt t="57475" x="2786063" y="5124450"/>
          <p14:tracePt t="57491" x="2795588" y="5124450"/>
          <p14:tracePt t="57500" x="2803525" y="5124450"/>
          <p14:tracePt t="57507" x="2811463" y="5124450"/>
          <p14:tracePt t="57516" x="2820988" y="5124450"/>
          <p14:tracePt t="57523" x="2828925" y="5124450"/>
          <p14:tracePt t="57532" x="2838450" y="5124450"/>
          <p14:tracePt t="57539" x="2846388" y="5124450"/>
          <p14:tracePt t="57547" x="2854325" y="5124450"/>
          <p14:tracePt t="57555" x="2863850" y="5132388"/>
          <p14:tracePt t="57563" x="2871788" y="5132388"/>
          <p14:tracePt t="57571" x="2879725" y="5132388"/>
          <p14:tracePt t="57587" x="2889250" y="5132388"/>
          <p14:tracePt t="57595" x="2897188" y="5132388"/>
          <p14:tracePt t="57603" x="2905125" y="5132388"/>
          <p14:tracePt t="57611" x="2922588" y="5132388"/>
          <p14:tracePt t="57627" x="2940050" y="5132388"/>
          <p14:tracePt t="57635" x="2947988" y="5132388"/>
          <p14:tracePt t="57643" x="2955925" y="5132388"/>
          <p14:tracePt t="57651" x="2973388" y="5132388"/>
          <p14:tracePt t="57659" x="2990850" y="5132388"/>
          <p14:tracePt t="57667" x="3016250" y="5141913"/>
          <p14:tracePt t="57683" x="3024188" y="5141913"/>
          <p14:tracePt t="57691" x="3041650" y="5141913"/>
          <p14:tracePt t="57700" x="3049588" y="5141913"/>
          <p14:tracePt t="57707" x="3059113" y="5141913"/>
          <p14:tracePt t="57716" x="3074988" y="5157788"/>
          <p14:tracePt t="57732" x="3084513" y="5157788"/>
          <p14:tracePt t="57739" x="3092450" y="5157788"/>
          <p14:tracePt t="57747" x="3100388" y="5167313"/>
          <p14:tracePt t="57763" x="3109913" y="5167313"/>
          <p14:tracePt t="57771" x="3117850" y="5167313"/>
          <p14:tracePt t="57780" x="3127375" y="5167313"/>
          <p14:tracePt t="57787" x="3143250" y="5167313"/>
          <p14:tracePt t="57795" x="3152775" y="5167313"/>
          <p14:tracePt t="57819" x="3168650" y="5167313"/>
          <p14:tracePt t="57827" x="3178175" y="5167313"/>
          <p14:tracePt t="57836" x="3178175" y="5175250"/>
          <p14:tracePt t="57851" x="3203575" y="5175250"/>
          <p14:tracePt t="57867" x="3228975" y="5192713"/>
          <p14:tracePt t="57883" x="3244850" y="5200650"/>
          <p14:tracePt t="57900" x="3262313" y="5200650"/>
          <p14:tracePt t="57907" x="3287713" y="5208588"/>
          <p14:tracePt t="57923" x="3313113" y="5208588"/>
          <p14:tracePt t="57932" x="3322638" y="5208588"/>
          <p14:tracePt t="57939" x="3348038" y="5208588"/>
          <p14:tracePt t="57947" x="3363913" y="5218113"/>
          <p14:tracePt t="57964" x="3389313" y="5218113"/>
          <p14:tracePt t="57971" x="3398838" y="5218113"/>
          <p14:tracePt t="57981" x="3414713" y="5218113"/>
          <p14:tracePt t="57987" x="3432175" y="5226050"/>
          <p14:tracePt t="58003" x="3457575" y="5226050"/>
          <p14:tracePt t="58011" x="3467100" y="5226050"/>
          <p14:tracePt t="58027" x="3482975" y="5235575"/>
          <p14:tracePt t="58043" x="3492500" y="5235575"/>
          <p14:tracePt t="58075" x="3500438" y="5235575"/>
          <p14:tracePt t="58091" x="3508375" y="5235575"/>
          <p14:tracePt t="58100" x="3517900" y="5243513"/>
          <p14:tracePt t="58116" x="3525838" y="5243513"/>
          <p14:tracePt t="58123" x="3533775" y="5243513"/>
          <p14:tracePt t="58133" x="3551238" y="5251450"/>
          <p14:tracePt t="58139" x="3559175" y="5251450"/>
          <p14:tracePt t="58155" x="3568700" y="5251450"/>
          <p14:tracePt t="59043" x="3568700" y="5260975"/>
          <p14:tracePt t="59387" x="3559175" y="5260975"/>
          <p14:tracePt t="59508" x="3551238" y="5268913"/>
          <p14:tracePt t="59828" x="3533775" y="5268913"/>
          <p14:tracePt t="59852" x="3525838" y="5268913"/>
          <p14:tracePt t="60172" x="3517900" y="5276850"/>
          <p14:tracePt t="60188" x="3551238" y="5294313"/>
          <p14:tracePt t="60196" x="3644900" y="5311775"/>
          <p14:tracePt t="60203" x="3822700" y="5319713"/>
          <p14:tracePt t="60211" x="4137025" y="5387975"/>
          <p14:tracePt t="60219" x="4605338" y="5413375"/>
          <p14:tracePt t="60227" x="5191125" y="5472113"/>
          <p14:tracePt t="60235" x="5802313" y="5514975"/>
          <p14:tracePt t="60243" x="6380163" y="5532438"/>
          <p14:tracePt t="60251" x="6983413" y="5532438"/>
          <p14:tracePt t="60259" x="7612063" y="5532438"/>
          <p14:tracePt t="60267" x="8139113" y="5575300"/>
          <p14:tracePt t="60275" x="8683625" y="5575300"/>
          <p14:tracePt t="60283" x="9091613" y="5575300"/>
          <p14:tracePt t="60291" x="9464675" y="5575300"/>
          <p14:tracePt t="60300" x="9812338" y="5575300"/>
          <p14:tracePt t="60307" x="10067925" y="5575300"/>
          <p14:tracePt t="60316" x="10339388" y="5591175"/>
          <p14:tracePt t="60323" x="10612438" y="5626100"/>
          <p14:tracePt t="60333" x="10883900" y="5659438"/>
          <p14:tracePt t="60339" x="11071225" y="5684838"/>
          <p14:tracePt t="60347" x="11274425" y="5727700"/>
          <p14:tracePt t="60355" x="11436350" y="5753100"/>
          <p14:tracePt t="60363" x="11571288" y="5753100"/>
          <p14:tracePt t="60371" x="11707813" y="5788025"/>
          <p14:tracePt t="60380" x="11801475" y="5795963"/>
          <p14:tracePt t="60387" x="11895138" y="5803900"/>
          <p14:tracePt t="60395" x="11979275" y="5821363"/>
          <p14:tracePt t="60403" x="12065000" y="5838825"/>
          <p14:tracePt t="60411" x="12149138" y="5838825"/>
          <p14:tracePt t="74412" x="11249025" y="5456238"/>
          <p14:tracePt t="74420" x="10612438" y="5456238"/>
          <p14:tracePt t="74428" x="9948863" y="5413375"/>
          <p14:tracePt t="74436" x="9167813" y="5413375"/>
          <p14:tracePt t="74444" x="8258175" y="5413375"/>
          <p14:tracePt t="74452" x="7340600" y="5413375"/>
          <p14:tracePt t="74460" x="6559550" y="5413375"/>
          <p14:tracePt t="74467" x="5761038" y="5413375"/>
          <p14:tracePt t="74476" x="5038725" y="5387975"/>
          <p14:tracePt t="74484" x="4460875" y="5387975"/>
          <p14:tracePt t="74492" x="3890963" y="5387975"/>
          <p14:tracePt t="74500" x="3482975" y="5387975"/>
          <p14:tracePt t="74508" x="3143250" y="5387975"/>
          <p14:tracePt t="74516" x="2965450" y="5387975"/>
          <p14:tracePt t="74524" x="2811463" y="5387975"/>
          <p14:tracePt t="74533" x="2693988" y="5387975"/>
          <p14:tracePt t="74540" x="2625725" y="5387975"/>
          <p14:tracePt t="74547" x="2549525" y="5395913"/>
          <p14:tracePt t="74555" x="2506663" y="5413375"/>
          <p14:tracePt t="74564" x="2489200" y="5421313"/>
          <p14:tracePt t="74572" x="2463800" y="5438775"/>
          <p14:tracePt t="74581" x="2446338" y="5456238"/>
          <p14:tracePt t="74588" x="2430463" y="5456238"/>
          <p14:tracePt t="74596" x="2420938" y="5456238"/>
          <p14:tracePt t="74604" x="2413000" y="5464175"/>
          <p14:tracePt t="74611" x="2405063" y="5472113"/>
          <p14:tracePt t="74620" x="2395538" y="5472113"/>
          <p14:tracePt t="74628" x="2387600" y="5472113"/>
          <p14:tracePt t="74636" x="2379663" y="5481638"/>
          <p14:tracePt t="74643" x="2362200" y="5481638"/>
          <p14:tracePt t="74651" x="2344738" y="5489575"/>
          <p14:tracePt t="74660" x="2327275" y="5507038"/>
          <p14:tracePt t="74667" x="2311400" y="5514975"/>
          <p14:tracePt t="74676" x="2286000" y="5524500"/>
          <p14:tracePt t="74684" x="2276475" y="5524500"/>
          <p14:tracePt t="74691" x="2251075" y="5532438"/>
          <p14:tracePt t="74700" x="2235200" y="5540375"/>
          <p14:tracePt t="74708" x="2217738" y="5540375"/>
          <p14:tracePt t="74717" x="2200275" y="5549900"/>
          <p14:tracePt t="74723" x="2192338" y="5549900"/>
          <p14:tracePt t="74828" x="2208213" y="5514975"/>
          <p14:tracePt t="74836" x="2225675" y="5497513"/>
          <p14:tracePt t="74844" x="2235200" y="5481638"/>
          <p14:tracePt t="74853" x="2243138" y="5464175"/>
          <p14:tracePt t="74860" x="2251075" y="5456238"/>
          <p14:tracePt t="74868" x="2260600" y="5446713"/>
          <p14:tracePt t="74875" x="2276475" y="5430838"/>
          <p14:tracePt t="74883" x="2276475" y="5421313"/>
          <p14:tracePt t="74891" x="2286000" y="5413375"/>
          <p14:tracePt t="74899" x="2293938" y="5413375"/>
          <p14:tracePt t="74963" x="2301875" y="5405438"/>
          <p14:tracePt t="74971" x="2301875" y="5395913"/>
          <p14:tracePt t="74987" x="2311400" y="5395913"/>
          <p14:tracePt t="75003" x="2327275" y="5387975"/>
          <p14:tracePt t="75011" x="2344738" y="5362575"/>
          <p14:tracePt t="75019" x="2395538" y="5327650"/>
          <p14:tracePt t="75027" x="2463800" y="5302250"/>
          <p14:tracePt t="75035" x="2565400" y="5268913"/>
          <p14:tracePt t="75043" x="2625725" y="5260975"/>
          <p14:tracePt t="75051" x="2651125" y="5260975"/>
          <p14:tracePt t="75060" x="2684463" y="5260975"/>
          <p14:tracePt t="75067" x="2693988" y="5260975"/>
          <p14:tracePt t="75075" x="2709863" y="5260975"/>
          <p14:tracePt t="75083" x="2735263" y="5260975"/>
          <p14:tracePt t="75091" x="2760663" y="5260975"/>
          <p14:tracePt t="75100" x="2770188" y="5260975"/>
          <p14:tracePt t="75107" x="2811463" y="5260975"/>
          <p14:tracePt t="75116" x="2889250" y="5260975"/>
          <p14:tracePt t="75123" x="2940050" y="5260975"/>
          <p14:tracePt t="75133" x="3041650" y="5260975"/>
          <p14:tracePt t="75139" x="3168650" y="5243513"/>
          <p14:tracePt t="75147" x="3297238" y="5243513"/>
          <p14:tracePt t="75155" x="3406775" y="5243513"/>
          <p14:tracePt t="75166" x="3508375" y="5243513"/>
          <p14:tracePt t="75172" x="3568700" y="5243513"/>
          <p14:tracePt t="75179" x="3627438" y="5243513"/>
          <p14:tracePt t="75188" x="3670300" y="5243513"/>
          <p14:tracePt t="75196" x="3695700" y="5243513"/>
          <p14:tracePt t="75203" x="3746500" y="5226050"/>
          <p14:tracePt t="75227" x="3763963" y="5226050"/>
          <p14:tracePt t="75235" x="3771900" y="5226050"/>
          <p14:tracePt t="75251" x="3781425" y="5226050"/>
          <p14:tracePt t="75259" x="3797300" y="5235575"/>
          <p14:tracePt t="75275" x="3806825" y="5235575"/>
          <p14:tracePt t="75283" x="3814763" y="5243513"/>
          <p14:tracePt t="75291" x="3822700" y="5251450"/>
          <p14:tracePt t="75300" x="3832225" y="5251450"/>
          <p14:tracePt t="75308" x="3840163" y="5260975"/>
          <p14:tracePt t="75317" x="3848100" y="5260975"/>
          <p14:tracePt t="75323" x="3865563" y="5260975"/>
          <p14:tracePt t="75332" x="3883025" y="5260975"/>
          <p14:tracePt t="75340" x="3908425" y="5268913"/>
          <p14:tracePt t="75348" x="3916363" y="5268913"/>
          <p14:tracePt t="75355" x="3933825" y="5268913"/>
          <p14:tracePt t="75364" x="3941763" y="5268913"/>
          <p14:tracePt t="75371" x="3967163" y="5286375"/>
          <p14:tracePt t="75379" x="3976688" y="5286375"/>
          <p14:tracePt t="75387" x="3984625" y="5294313"/>
          <p14:tracePt t="75396" x="4002088" y="5294313"/>
          <p14:tracePt t="75403" x="4010025" y="5294313"/>
          <p14:tracePt t="75428" x="4017963" y="5294313"/>
          <p14:tracePt t="75435" x="4035425" y="5294313"/>
          <p14:tracePt t="75460" x="4044950" y="5294313"/>
          <p14:tracePt t="75467" x="4052888" y="5294313"/>
          <p14:tracePt t="75484" x="4060825" y="5294313"/>
          <p14:tracePt t="75492" x="4078288" y="5302250"/>
          <p14:tracePt t="75580" x="4086225" y="5302250"/>
          <p14:tracePt t="75748" x="4086225" y="5319713"/>
          <p14:tracePt t="75756" x="4078288" y="5337175"/>
          <p14:tracePt t="75772" x="4070350" y="5345113"/>
          <p14:tracePt t="75782" x="4070350" y="5353050"/>
          <p14:tracePt t="75788" x="4060825" y="5380038"/>
          <p14:tracePt t="75803" x="4052888" y="5387975"/>
          <p14:tracePt t="75811" x="4052888" y="5405438"/>
          <p14:tracePt t="75819" x="4035425" y="5405438"/>
          <p14:tracePt t="75835" x="4027488" y="5421313"/>
          <p14:tracePt t="75851" x="4017963" y="5430838"/>
          <p14:tracePt t="76195" x="4017963" y="5421313"/>
          <p14:tracePt t="76333" x="4010025" y="5421313"/>
          <p14:tracePt t="76381" x="4010025" y="5405438"/>
          <p14:tracePt t="76404" x="4010025" y="5395913"/>
          <p14:tracePt t="76444" x="4010025" y="5387975"/>
          <p14:tracePt t="76564" x="4002088" y="5380038"/>
          <p14:tracePt t="76588" x="4002088" y="5370513"/>
          <p14:tracePt t="77092" x="4002088" y="5362575"/>
          <p14:tracePt t="77101" x="3992563" y="5353050"/>
          <p14:tracePt t="77132" x="3984625" y="5353050"/>
          <p14:tracePt t="77676" x="3976688" y="5345113"/>
          <p14:tracePt t="77684" x="3976688" y="5337175"/>
          <p14:tracePt t="77702" x="3967163" y="5337175"/>
          <p14:tracePt t="78076" x="3951288" y="5337175"/>
          <p14:tracePt t="78085" x="3941763" y="5337175"/>
          <p14:tracePt t="78092" x="3933825" y="5337175"/>
          <p14:tracePt t="78108" x="3925888" y="5345113"/>
          <p14:tracePt t="78116" x="3916363" y="5345113"/>
          <p14:tracePt t="78123" x="3908425" y="5345113"/>
          <p14:tracePt t="78148" x="3890963" y="5353050"/>
          <p14:tracePt t="78155" x="3873500" y="5353050"/>
          <p14:tracePt t="78182" x="3832225" y="5362575"/>
          <p14:tracePt t="78187" x="3814763" y="5362575"/>
          <p14:tracePt t="78196" x="3797300" y="5362575"/>
          <p14:tracePt t="78203" x="3781425" y="5370513"/>
          <p14:tracePt t="78211" x="3771900" y="5370513"/>
          <p14:tracePt t="78219" x="3756025" y="5370513"/>
          <p14:tracePt t="78227" x="3746500" y="5370513"/>
          <p14:tracePt t="78243" x="3738563" y="5370513"/>
          <p14:tracePt t="78251" x="3729038" y="5380038"/>
          <p14:tracePt t="78275" x="3721100" y="5380038"/>
          <p14:tracePt t="78284" x="3713163" y="5387975"/>
          <p14:tracePt t="78307" x="3703638" y="5387975"/>
          <p14:tracePt t="78316" x="3687763" y="5395913"/>
          <p14:tracePt t="78323" x="3678238" y="5395913"/>
          <p14:tracePt t="78339" x="3670300" y="5395913"/>
          <p14:tracePt t="78348" x="3662363" y="5395913"/>
          <p14:tracePt t="78355" x="3652838" y="5395913"/>
          <p14:tracePt t="78371" x="3636963" y="5405438"/>
          <p14:tracePt t="78403" x="3627438" y="5413375"/>
          <p14:tracePt t="78411" x="3619500" y="5413375"/>
          <p14:tracePt t="78427" x="3611563" y="5421313"/>
          <p14:tracePt t="78435" x="3602038" y="5421313"/>
          <p14:tracePt t="78451" x="3594100" y="5421313"/>
          <p14:tracePt t="78467" x="3586163" y="5421313"/>
          <p14:tracePt t="78475" x="3576638" y="5421313"/>
          <p14:tracePt t="78491" x="3559175" y="5430838"/>
          <p14:tracePt t="78507" x="3551238" y="5430838"/>
          <p14:tracePt t="78532" x="3543300" y="5430838"/>
          <p14:tracePt t="78548" x="3525838" y="5430838"/>
          <p14:tracePt t="78564" x="3517900" y="5438775"/>
          <p14:tracePt t="78571" x="3508375" y="5438775"/>
          <p14:tracePt t="78581" x="3482975" y="5438775"/>
          <p14:tracePt t="78595" x="3457575" y="5446713"/>
          <p14:tracePt t="78603" x="3449638" y="5446713"/>
          <p14:tracePt t="78611" x="3441700" y="5446713"/>
          <p14:tracePt t="78619" x="3432175" y="5446713"/>
          <p14:tracePt t="78628" x="3424238" y="5446713"/>
          <p14:tracePt t="78635" x="3414713" y="5446713"/>
          <p14:tracePt t="78643" x="3406775" y="5456238"/>
          <p14:tracePt t="78667" x="3398838" y="5456238"/>
          <p14:tracePt t="78675" x="3381375" y="5456238"/>
          <p14:tracePt t="78684" x="3373438" y="5464175"/>
          <p14:tracePt t="78700" x="3363913" y="5464175"/>
          <p14:tracePt t="78708" x="3355975" y="5472113"/>
          <p14:tracePt t="78724" x="3348038" y="5472113"/>
          <p14:tracePt t="78740" x="3330575" y="5472113"/>
          <p14:tracePt t="78755" x="3313113" y="5472113"/>
          <p14:tracePt t="78764" x="3297238" y="5472113"/>
          <p14:tracePt t="78781" x="3279775" y="5481638"/>
          <p14:tracePt t="78796" x="3270250" y="5481638"/>
          <p14:tracePt t="78803" x="3254375" y="5481638"/>
          <p14:tracePt t="78811" x="3244850" y="5481638"/>
          <p14:tracePt t="78819" x="3236913" y="5481638"/>
          <p14:tracePt t="78835" x="3228975" y="5481638"/>
          <p14:tracePt t="78843" x="3219450" y="5481638"/>
          <p14:tracePt t="78859" x="3211513" y="5481638"/>
          <p14:tracePt t="78867" x="3203575" y="5481638"/>
          <p14:tracePt t="78876" x="3194050" y="5481638"/>
          <p14:tracePt t="78883" x="3178175" y="5497513"/>
          <p14:tracePt t="78891" x="3168650" y="5497513"/>
          <p14:tracePt t="78900" x="3152775" y="5497513"/>
          <p14:tracePt t="78908" x="3127375" y="5497513"/>
          <p14:tracePt t="78916" x="3117850" y="5497513"/>
          <p14:tracePt t="78923" x="3084513" y="5507038"/>
          <p14:tracePt t="78932" x="3074988" y="5507038"/>
          <p14:tracePt t="78940" x="3049588" y="5514975"/>
          <p14:tracePt t="78948" x="3041650" y="5514975"/>
          <p14:tracePt t="78964" x="3024188" y="5514975"/>
          <p14:tracePt t="78981" x="3016250" y="5524500"/>
          <p14:tracePt t="78987" x="3008313" y="5524500"/>
          <p14:tracePt t="78996" x="2998788" y="5524500"/>
          <p14:tracePt t="79003" x="2990850" y="5524500"/>
          <p14:tracePt t="79011" x="2973388" y="5532438"/>
          <p14:tracePt t="79028" x="2955925" y="5540375"/>
          <p14:tracePt t="79035" x="2940050" y="5540375"/>
          <p14:tracePt t="79043" x="2914650" y="5540375"/>
          <p14:tracePt t="79051" x="2914650" y="5549900"/>
          <p14:tracePt t="79059" x="2889250" y="5549900"/>
          <p14:tracePt t="79067" x="2871788" y="5557838"/>
          <p14:tracePt t="79075" x="2854325" y="5557838"/>
          <p14:tracePt t="79084" x="2828925" y="5557838"/>
          <p14:tracePt t="79091" x="2803525" y="5575300"/>
          <p14:tracePt t="79100" x="2786063" y="5575300"/>
          <p14:tracePt t="79107" x="2770188" y="5575300"/>
          <p14:tracePt t="79116" x="2752725" y="5583238"/>
          <p14:tracePt t="79123" x="2735263" y="5583238"/>
          <p14:tracePt t="79133" x="2701925" y="5591175"/>
          <p14:tracePt t="79139" x="2676525" y="5608638"/>
          <p14:tracePt t="79148" x="2659063" y="5608638"/>
          <p14:tracePt t="79156" x="2651125" y="5616575"/>
          <p14:tracePt t="79164" x="2625725" y="5616575"/>
          <p14:tracePt t="79172" x="2616200" y="5626100"/>
          <p14:tracePt t="79188" x="2608263" y="5626100"/>
          <p14:tracePt t="79196" x="2590800" y="5626100"/>
          <p14:tracePt t="79211" x="2582863" y="5626100"/>
          <p14:tracePt t="79219" x="2574925" y="5626100"/>
          <p14:tracePt t="79227" x="2565400" y="5626100"/>
          <p14:tracePt t="79236" x="2549525" y="5626100"/>
          <p14:tracePt t="79243" x="2540000" y="5626100"/>
          <p14:tracePt t="79252" x="2524125" y="5626100"/>
          <p14:tracePt t="79259" x="2514600" y="5626100"/>
          <p14:tracePt t="79267" x="2497138" y="5626100"/>
          <p14:tracePt t="79275" x="2481263" y="5634038"/>
          <p14:tracePt t="79284" x="2446338" y="5634038"/>
          <p14:tracePt t="79291" x="2430463" y="5641975"/>
          <p14:tracePt t="79300" x="2413000" y="5641975"/>
          <p14:tracePt t="79308" x="2395538" y="5641975"/>
          <p14:tracePt t="79316" x="2379663" y="5641975"/>
          <p14:tracePt t="79323" x="2344738" y="5651500"/>
          <p14:tracePt t="79333" x="2327275" y="5651500"/>
          <p14:tracePt t="79347" x="2311400" y="5651500"/>
          <p14:tracePt t="79356" x="2301875" y="5659438"/>
          <p14:tracePt t="79380" x="2293938" y="5659438"/>
          <p14:tracePt t="79387" x="2276475" y="5659438"/>
          <p14:tracePt t="79419" x="2268538" y="5659438"/>
          <p14:tracePt t="79451" x="2260600" y="5659438"/>
          <p14:tracePt t="80436" x="2260600" y="5668963"/>
          <p14:tracePt t="80459" x="2260600" y="5676900"/>
          <p14:tracePt t="80467" x="2260600" y="5684838"/>
          <p14:tracePt t="80475" x="2260600" y="5694363"/>
          <p14:tracePt t="80483" x="2260600" y="5710238"/>
          <p14:tracePt t="80491" x="2260600" y="5727700"/>
          <p14:tracePt t="80499" x="2260600" y="5753100"/>
          <p14:tracePt t="80507" x="2268538" y="5761038"/>
          <p14:tracePt t="80516" x="2268538" y="5788025"/>
          <p14:tracePt t="80523" x="2276475" y="5829300"/>
          <p14:tracePt t="80532" x="2286000" y="5864225"/>
          <p14:tracePt t="80539" x="2327275" y="5922963"/>
          <p14:tracePt t="80547" x="2336800" y="5957888"/>
          <p14:tracePt t="80555" x="2362200" y="6008688"/>
          <p14:tracePt t="80563" x="2362200" y="6016625"/>
          <p14:tracePt t="80571" x="2379663" y="6067425"/>
          <p14:tracePt t="80580" x="2379663" y="6084888"/>
          <p14:tracePt t="80587" x="2379663" y="6110288"/>
          <p14:tracePt t="80595" x="2379663" y="6118225"/>
          <p14:tracePt t="80603" x="2379663" y="6127750"/>
          <p14:tracePt t="80611" x="2379663" y="6135688"/>
          <p14:tracePt t="80740" x="2379663" y="6127750"/>
          <p14:tracePt t="80755" x="2379663" y="6092825"/>
          <p14:tracePt t="80771" x="2379663" y="6067425"/>
          <p14:tracePt t="80780" x="2379663" y="6059488"/>
          <p14:tracePt t="80787" x="2379663" y="6034088"/>
          <p14:tracePt t="80795" x="2379663" y="6024563"/>
          <p14:tracePt t="80803" x="2379663" y="5999163"/>
          <p14:tracePt t="80811" x="2370138" y="5983288"/>
          <p14:tracePt t="80819" x="2370138" y="5973763"/>
          <p14:tracePt t="80827" x="2370138" y="5965825"/>
          <p14:tracePt t="80835" x="2370138" y="5957888"/>
          <p14:tracePt t="80843" x="2362200" y="5957888"/>
          <p14:tracePt t="80899" x="2344738" y="5932488"/>
          <p14:tracePt t="80980" x="2344738" y="5957888"/>
          <p14:tracePt t="80988" x="2344738" y="5973763"/>
          <p14:tracePt t="80996" x="2344738" y="6008688"/>
          <p14:tracePt t="81003" x="2352675" y="6024563"/>
          <p14:tracePt t="81011" x="2352675" y="6042025"/>
          <p14:tracePt t="81019" x="2352675" y="6049963"/>
          <p14:tracePt t="81027" x="2352675" y="6067425"/>
          <p14:tracePt t="81035" x="2352675" y="6076950"/>
          <p14:tracePt t="81043" x="2362200" y="6084888"/>
          <p14:tracePt t="81051" x="2370138" y="6092825"/>
          <p14:tracePt t="81059" x="2370138" y="6102350"/>
          <p14:tracePt t="81075" x="2379663" y="6110288"/>
          <p14:tracePt t="81148" x="2379663" y="6118225"/>
          <p14:tracePt t="81165" x="2405063" y="6118225"/>
          <p14:tracePt t="81172" x="2420938" y="6102350"/>
          <p14:tracePt t="81183" x="2438400" y="6076950"/>
          <p14:tracePt t="81188" x="2446338" y="6049963"/>
          <p14:tracePt t="81195" x="2455863" y="6034088"/>
          <p14:tracePt t="81203" x="2463800" y="6016625"/>
          <p14:tracePt t="81211" x="2463800" y="5991225"/>
          <p14:tracePt t="81219" x="2481263" y="5965825"/>
          <p14:tracePt t="81227" x="2489200" y="5957888"/>
          <p14:tracePt t="81235" x="2489200" y="5948363"/>
          <p14:tracePt t="81244" x="2489200" y="5940425"/>
          <p14:tracePt t="81251" x="2497138" y="5922963"/>
          <p14:tracePt t="81283" x="2497138" y="5915025"/>
          <p14:tracePt t="81316" x="2497138" y="5905500"/>
          <p14:tracePt t="81340" x="2506663" y="5905500"/>
          <p14:tracePt t="81356" x="2524125" y="5905500"/>
          <p14:tracePt t="81365" x="2540000" y="5922963"/>
          <p14:tracePt t="81372" x="2557463" y="5922963"/>
          <p14:tracePt t="81381" x="2590800" y="5957888"/>
          <p14:tracePt t="81388" x="2616200" y="5965825"/>
          <p14:tracePt t="81395" x="2651125" y="5991225"/>
          <p14:tracePt t="81403" x="2701925" y="6024563"/>
          <p14:tracePt t="81411" x="2752725" y="6049963"/>
          <p14:tracePt t="81419" x="2803525" y="6084888"/>
          <p14:tracePt t="81427" x="2838450" y="6110288"/>
          <p14:tracePt t="81435" x="2854325" y="6127750"/>
          <p14:tracePt t="81443" x="2879725" y="6143625"/>
          <p14:tracePt t="81451" x="2879725" y="6153150"/>
          <p14:tracePt t="81460" x="2897188" y="6153150"/>
          <p14:tracePt t="81475" x="2905125" y="6161088"/>
          <p14:tracePt t="81580" x="2905125" y="6143625"/>
          <p14:tracePt t="81588" x="2905125" y="6135688"/>
          <p14:tracePt t="81596" x="2905125" y="6118225"/>
          <p14:tracePt t="81604" x="2905125" y="6102350"/>
          <p14:tracePt t="81612" x="2905125" y="6067425"/>
          <p14:tracePt t="81620" x="2905125" y="6042025"/>
          <p14:tracePt t="81628" x="2905125" y="6024563"/>
          <p14:tracePt t="81635" x="2905125" y="5991225"/>
          <p14:tracePt t="81644" x="2905125" y="5983288"/>
          <p14:tracePt t="81652" x="2914650" y="5948363"/>
          <p14:tracePt t="81660" x="2914650" y="5922963"/>
          <p14:tracePt t="81668" x="2914650" y="5915025"/>
          <p14:tracePt t="81676" x="2914650" y="5905500"/>
          <p14:tracePt t="81692" x="2914650" y="5889625"/>
          <p14:tracePt t="81780" x="2940050" y="5889625"/>
          <p14:tracePt t="81788" x="2947988" y="5897563"/>
          <p14:tracePt t="81796" x="2955925" y="5905500"/>
          <p14:tracePt t="81804" x="2965450" y="5915025"/>
          <p14:tracePt t="81812" x="2982913" y="5922963"/>
          <p14:tracePt t="81820" x="3008313" y="5948363"/>
          <p14:tracePt t="81828" x="3016250" y="5957888"/>
          <p14:tracePt t="81835" x="3041650" y="5965825"/>
          <p14:tracePt t="81844" x="3067050" y="5973763"/>
          <p14:tracePt t="81851" x="3092450" y="5991225"/>
          <p14:tracePt t="81860" x="3100388" y="5991225"/>
          <p14:tracePt t="81868" x="3127375" y="5991225"/>
          <p14:tracePt t="81876" x="3135313" y="5991225"/>
          <p14:tracePt t="81900" x="3152775" y="5991225"/>
          <p14:tracePt t="81908" x="3168650" y="5991225"/>
          <p14:tracePt t="81924" x="3178175" y="5991225"/>
          <p14:tracePt t="81932" x="3194050" y="5983288"/>
          <p14:tracePt t="81940" x="3203575" y="5973763"/>
          <p14:tracePt t="81948" x="3211513" y="5965825"/>
          <p14:tracePt t="81955" x="3228975" y="5957888"/>
          <p14:tracePt t="81964" x="3236913" y="5948363"/>
          <p14:tracePt t="81981" x="3236913" y="5940425"/>
          <p14:tracePt t="81987" x="3236913" y="5932488"/>
          <p14:tracePt t="81996" x="3244850" y="5922963"/>
          <p14:tracePt t="82043" x="3254375" y="5915025"/>
          <p14:tracePt t="82068" x="3262313" y="5915025"/>
          <p14:tracePt t="82076" x="3270250" y="5915025"/>
          <p14:tracePt t="82084" x="3279775" y="5922963"/>
          <p14:tracePt t="82091" x="3287713" y="5922963"/>
          <p14:tracePt t="82100" x="3305175" y="5932488"/>
          <p14:tracePt t="82108" x="3322638" y="5932488"/>
          <p14:tracePt t="82116" x="3322638" y="5940425"/>
          <p14:tracePt t="82124" x="3330575" y="5940425"/>
          <p14:tracePt t="82132" x="3355975" y="5940425"/>
          <p14:tracePt t="82148" x="3373438" y="5940425"/>
          <p14:tracePt t="82156" x="3389313" y="5940425"/>
          <p14:tracePt t="82167" x="3424238" y="5940425"/>
          <p14:tracePt t="82172" x="3441700" y="5940425"/>
          <p14:tracePt t="82181" x="3475038" y="5940425"/>
          <p14:tracePt t="82187" x="3500438" y="5940425"/>
          <p14:tracePt t="82195" x="3551238" y="5922963"/>
          <p14:tracePt t="82203" x="3586163" y="5905500"/>
          <p14:tracePt t="82211" x="3611563" y="5897563"/>
          <p14:tracePt t="82219" x="3644900" y="5872163"/>
          <p14:tracePt t="82227" x="3652838" y="5864225"/>
          <p14:tracePt t="82235" x="3670300" y="5854700"/>
          <p14:tracePt t="82243" x="3687763" y="5829300"/>
          <p14:tracePt t="82259" x="3695700" y="5821363"/>
          <p14:tracePt t="82356" x="3703638" y="5821363"/>
          <p14:tracePt t="82372" x="3687763" y="5829300"/>
          <p14:tracePt t="82388" x="3678238" y="5829300"/>
          <p14:tracePt t="82396" x="3652838" y="5829300"/>
          <p14:tracePt t="82403" x="3627438" y="5829300"/>
          <p14:tracePt t="82411" x="3602038" y="5829300"/>
          <p14:tracePt t="82419" x="3568700" y="5821363"/>
          <p14:tracePt t="82427" x="3517900" y="5788025"/>
          <p14:tracePt t="82435" x="3482975" y="5761038"/>
          <p14:tracePt t="82443" x="3457575" y="5735638"/>
          <p14:tracePt t="82451" x="3424238" y="5710238"/>
          <p14:tracePt t="82459" x="3398838" y="5676900"/>
          <p14:tracePt t="82467" x="3355975" y="5634038"/>
          <p14:tracePt t="82475" x="3330575" y="5608638"/>
          <p14:tracePt t="82483" x="3297238" y="5575300"/>
          <p14:tracePt t="82491" x="3254375" y="5549900"/>
          <p14:tracePt t="82500" x="3228975" y="5524500"/>
          <p14:tracePt t="82507" x="3194050" y="5507038"/>
          <p14:tracePt t="82516" x="3160713" y="5472113"/>
          <p14:tracePt t="82523" x="3143250" y="5464175"/>
          <p14:tracePt t="82533" x="3135313" y="5456238"/>
          <p14:tracePt t="82539" x="3117850" y="5438775"/>
          <p14:tracePt t="82547" x="3100388" y="5421313"/>
          <p14:tracePt t="82555" x="3084513" y="5413375"/>
          <p14:tracePt t="82564" x="3067050" y="5395913"/>
          <p14:tracePt t="82571" x="3059113" y="5395913"/>
          <p14:tracePt t="82581" x="3049588" y="5395913"/>
          <p14:tracePt t="82587" x="3033713" y="5387975"/>
          <p14:tracePt t="82595" x="3008313" y="5387975"/>
          <p14:tracePt t="82603" x="2982913" y="5380038"/>
          <p14:tracePt t="82611" x="2973388" y="5380038"/>
          <p14:tracePt t="82619" x="2940050" y="5380038"/>
          <p14:tracePt t="82627" x="2914650" y="5380038"/>
          <p14:tracePt t="82635" x="2889250" y="5362575"/>
          <p14:tracePt t="82643" x="2879725" y="5362575"/>
          <p14:tracePt t="82651" x="2871788" y="5362575"/>
          <p14:tracePt t="82659" x="2863850" y="5362575"/>
          <p14:tracePt t="82667" x="2863850" y="5353050"/>
          <p14:tracePt t="82812" x="2871788" y="5353050"/>
          <p14:tracePt t="82860" x="2889250" y="5353050"/>
          <p14:tracePt t="82868" x="2897188" y="5353050"/>
          <p14:tracePt t="82876" x="2905125" y="5353050"/>
          <p14:tracePt t="82885" x="2922588" y="5353050"/>
          <p14:tracePt t="82891" x="2940050" y="5345113"/>
          <p14:tracePt t="82899" x="2973388" y="5319713"/>
          <p14:tracePt t="82907" x="2973388" y="5311775"/>
          <p14:tracePt t="82916" x="3008313" y="5294313"/>
          <p14:tracePt t="82923" x="3024188" y="5276850"/>
          <p14:tracePt t="82932" x="3033713" y="5268913"/>
          <p14:tracePt t="82939" x="3049588" y="5243513"/>
          <p14:tracePt t="82947" x="3059113" y="5235575"/>
          <p14:tracePt t="82955" x="3067050" y="5218113"/>
          <p14:tracePt t="82971" x="3074988" y="5200650"/>
          <p14:tracePt t="82980" x="3074988" y="5192713"/>
          <p14:tracePt t="83051" x="3084513" y="5192713"/>
          <p14:tracePt t="83059" x="3092450" y="5192713"/>
          <p14:tracePt t="83067" x="3100388" y="5192713"/>
          <p14:tracePt t="83076" x="3117850" y="5192713"/>
          <p14:tracePt t="83084" x="3135313" y="5192713"/>
          <p14:tracePt t="83091" x="3152775" y="5192713"/>
          <p14:tracePt t="83100" x="3160713" y="5192713"/>
          <p14:tracePt t="83107" x="3178175" y="5192713"/>
          <p14:tracePt t="83116" x="3186113" y="5192713"/>
          <p14:tracePt t="83123" x="3194050" y="5192713"/>
          <p14:tracePt t="83133" x="3203575" y="5192713"/>
          <p14:tracePt t="83316" x="3211513" y="5192713"/>
          <p14:tracePt t="83348" x="3211513" y="5200650"/>
          <p14:tracePt t="83356" x="3219450" y="5200650"/>
          <p14:tracePt t="83372" x="3219450" y="5208588"/>
          <p14:tracePt t="83381" x="3236913" y="5208588"/>
          <p14:tracePt t="83388" x="3279775" y="5208588"/>
          <p14:tracePt t="83397" x="3297238" y="5208588"/>
          <p14:tracePt t="83404" x="3355975" y="5208588"/>
          <p14:tracePt t="83412" x="3424238" y="5208588"/>
          <p14:tracePt t="83420" x="3500438" y="5208588"/>
          <p14:tracePt t="83428" x="3611563" y="5208588"/>
          <p14:tracePt t="83436" x="3763963" y="5208588"/>
          <p14:tracePt t="83444" x="3976688" y="5208588"/>
          <p14:tracePt t="83452" x="4240213" y="5208588"/>
          <p14:tracePt t="83460" x="4699000" y="5208588"/>
          <p14:tracePt t="83468" x="5157788" y="5208588"/>
          <p14:tracePt t="83476" x="5565775" y="5208588"/>
          <p14:tracePt t="83484" x="6049963" y="5208588"/>
          <p14:tracePt t="83492" x="6626225" y="5208588"/>
          <p14:tracePt t="83500" x="7153275" y="5157788"/>
          <p14:tracePt t="83508" x="7688263" y="5099050"/>
          <p14:tracePt t="83517" x="8181975" y="5073650"/>
          <p14:tracePt t="83523" x="8666163" y="5073650"/>
          <p14:tracePt t="83533" x="9082088" y="5056188"/>
          <p14:tracePt t="83539" x="9456738" y="5056188"/>
          <p14:tracePt t="83547" x="9745663" y="5056188"/>
          <p14:tracePt t="83555" x="10059988" y="5056188"/>
          <p14:tracePt t="83564" x="10323513" y="5056188"/>
          <p14:tracePt t="83571" x="10552113" y="5056188"/>
          <p14:tracePt t="83580" x="10756900" y="5056188"/>
          <p14:tracePt t="83587" x="10934700" y="5056188"/>
          <p14:tracePt t="83595" x="11087100" y="5056188"/>
          <p14:tracePt t="83603" x="11241088" y="5056188"/>
          <p14:tracePt t="83611" x="11368088" y="5073650"/>
          <p14:tracePt t="83619" x="11487150" y="5081588"/>
          <p14:tracePt t="83627" x="11596688" y="5081588"/>
          <p14:tracePt t="83636" x="11725275" y="5081588"/>
          <p14:tracePt t="83643" x="11826875" y="5081588"/>
          <p14:tracePt t="83651" x="11936413" y="5081588"/>
          <p14:tracePt t="83659" x="12030075" y="5081588"/>
          <p14:tracePt t="83667" x="12149138" y="5081588"/>
          <p14:tracePt t="92699" x="11953875" y="4572000"/>
          <p14:tracePt t="92707" x="11852275" y="4538663"/>
          <p14:tracePt t="92716" x="11818938" y="4529138"/>
          <p14:tracePt t="92724" x="11809413" y="4529138"/>
          <p14:tracePt t="92860" x="11784013" y="4529138"/>
          <p14:tracePt t="92868" x="11715750" y="4495800"/>
          <p14:tracePt t="92876" x="11631613" y="4478338"/>
          <p14:tracePt t="92885" x="11555413" y="4427538"/>
          <p14:tracePt t="92892" x="11461750" y="4376738"/>
          <p14:tracePt t="92901" x="11393488" y="4283075"/>
          <p14:tracePt t="92907" x="11342688" y="4156075"/>
          <p14:tracePt t="92916" x="11333163" y="4027488"/>
          <p14:tracePt t="92923" x="11317288" y="3867150"/>
          <p14:tracePt t="92933" x="11317288" y="3738563"/>
          <p14:tracePt t="92939" x="11317288" y="3611563"/>
          <p14:tracePt t="92947" x="11360150" y="3502025"/>
          <p14:tracePt t="92955" x="11393488" y="3382963"/>
          <p14:tracePt t="92964" x="11410950" y="3305175"/>
          <p14:tracePt t="92971" x="11418888" y="3297238"/>
          <p14:tracePt t="92980" x="11418888" y="3289300"/>
          <p14:tracePt t="92987" x="11426825" y="3279775"/>
          <p14:tracePt t="93052" x="11410950" y="3279775"/>
          <p14:tracePt t="93196" x="11401425" y="3297238"/>
          <p14:tracePt t="93203" x="11393488" y="3297238"/>
          <p14:tracePt t="93211" x="11342688" y="3305175"/>
          <p14:tracePt t="93219" x="11249025" y="3314700"/>
          <p14:tracePt t="93228" x="11087100" y="3348038"/>
          <p14:tracePt t="93235" x="10942638" y="3390900"/>
          <p14:tracePt t="93243" x="10739438" y="3441700"/>
          <p14:tracePt t="93251" x="10425113" y="3527425"/>
          <p14:tracePt t="93259" x="9906000" y="3654425"/>
          <p14:tracePt t="93267" x="9388475" y="3816350"/>
          <p14:tracePt t="93276" x="8818563" y="3968750"/>
          <p14:tracePt t="93284" x="8070850" y="4171950"/>
          <p14:tracePt t="93291" x="7383463" y="4394200"/>
          <p14:tracePt t="93300" x="6745288" y="4572000"/>
          <p14:tracePt t="93308" x="6176963" y="4741863"/>
          <p14:tracePt t="93317" x="5708650" y="4878388"/>
          <p14:tracePt t="93323" x="5310188" y="4972050"/>
          <p14:tracePt t="93333" x="5054600" y="5056188"/>
          <p14:tracePt t="93340" x="4843463" y="5132388"/>
          <p14:tracePt t="93348" x="4724400" y="5149850"/>
          <p14:tracePt t="93355" x="4681538" y="5167313"/>
          <p14:tracePt t="93364" x="4664075" y="5167313"/>
          <p14:tracePt t="93381" x="4664075" y="5175250"/>
          <p14:tracePt t="93388" x="4714875" y="5167313"/>
          <p14:tracePt t="93395" x="4791075" y="5132388"/>
          <p14:tracePt t="93404" x="4894263" y="5116513"/>
          <p14:tracePt t="93411" x="4953000" y="5106988"/>
          <p14:tracePt t="93419" x="5038725" y="5073650"/>
          <p14:tracePt t="93428" x="5132388" y="5022850"/>
          <p14:tracePt t="93435" x="5165725" y="5005388"/>
          <p14:tracePt t="93443" x="5199063" y="4997450"/>
          <p14:tracePt t="93452" x="5233988" y="4972050"/>
          <p14:tracePt t="93460" x="5276850" y="4962525"/>
          <p14:tracePt t="93467" x="5292725" y="4954588"/>
          <p14:tracePt t="93475" x="5310188" y="4946650"/>
          <p14:tracePt t="93484" x="5318125" y="4946650"/>
          <p14:tracePt t="93491" x="5327650" y="4946650"/>
          <p14:tracePt t="93500" x="5353050" y="4937125"/>
          <p14:tracePt t="93508" x="5378450" y="4929188"/>
          <p14:tracePt t="93523" x="5386388" y="4929188"/>
          <p14:tracePt t="93533" x="5394325" y="4929188"/>
          <p14:tracePt t="93539" x="5411788" y="4929188"/>
          <p14:tracePt t="93548" x="5437188" y="4919663"/>
          <p14:tracePt t="93555" x="5472113" y="4919663"/>
          <p14:tracePt t="93564" x="5505450" y="4903788"/>
          <p14:tracePt t="93571" x="5565775" y="4894263"/>
          <p14:tracePt t="93581" x="5607050" y="4894263"/>
          <p14:tracePt t="93588" x="5649913" y="4886325"/>
          <p14:tracePt t="93596" x="5700713" y="4868863"/>
          <p14:tracePt t="93603" x="5726113" y="4852988"/>
          <p14:tracePt t="93611" x="5761038" y="4843463"/>
          <p14:tracePt t="93620" x="5776913" y="4835525"/>
          <p14:tracePt t="93627" x="5794375" y="4818063"/>
          <p14:tracePt t="93635" x="5802313" y="4810125"/>
          <p14:tracePt t="93643" x="5811838" y="4802188"/>
          <p14:tracePt t="93683" x="5819775" y="4802188"/>
          <p14:tracePt t="93692" x="5827713" y="4784725"/>
          <p14:tracePt t="93700" x="5837238" y="4784725"/>
          <p14:tracePt t="93708" x="5853113" y="4784725"/>
          <p14:tracePt t="93717" x="5880100" y="4784725"/>
          <p14:tracePt t="93723" x="5895975" y="4784725"/>
          <p14:tracePt t="93732" x="5921375" y="4784725"/>
          <p14:tracePt t="93739" x="5956300" y="4784725"/>
          <p14:tracePt t="93747" x="5972175" y="4784725"/>
          <p14:tracePt t="93755" x="6007100" y="4784725"/>
          <p14:tracePt t="93763" x="6065838" y="4784725"/>
          <p14:tracePt t="93771" x="6134100" y="4775200"/>
          <p14:tracePt t="93779" x="6219825" y="4767263"/>
          <p14:tracePt t="93787" x="6321425" y="4767263"/>
          <p14:tracePt t="93795" x="6405563" y="4767263"/>
          <p14:tracePt t="93803" x="6473825" y="4767263"/>
          <p14:tracePt t="93811" x="6550025" y="4767263"/>
          <p14:tracePt t="93819" x="6610350" y="4767263"/>
          <p14:tracePt t="93827" x="6661150" y="4767263"/>
          <p14:tracePt t="93835" x="6678613" y="4767263"/>
          <p14:tracePt t="93843" x="6711950" y="4767263"/>
          <p14:tracePt t="93851" x="6737350" y="4767263"/>
          <p14:tracePt t="93859" x="6754813" y="4767263"/>
          <p14:tracePt t="93867" x="6780213" y="4767263"/>
          <p14:tracePt t="93875" x="6788150" y="4767263"/>
          <p14:tracePt t="93883" x="6805613" y="4767263"/>
          <p14:tracePt t="93891" x="6813550" y="4767263"/>
          <p14:tracePt t="93900" x="6823075" y="4759325"/>
          <p14:tracePt t="93916" x="6838950" y="4759325"/>
          <p14:tracePt t="93979" x="6848475" y="4759325"/>
          <p14:tracePt t="93995" x="6856413" y="4759325"/>
          <p14:tracePt t="94260" x="6848475" y="4759325"/>
          <p14:tracePt t="94268" x="6838950" y="4767263"/>
          <p14:tracePt t="94276" x="6831013" y="4767263"/>
          <p14:tracePt t="94284" x="6823075" y="4784725"/>
          <p14:tracePt t="94300" x="6813550" y="4792663"/>
          <p14:tracePt t="94308" x="6805613" y="4802188"/>
          <p14:tracePt t="94317" x="6797675" y="4818063"/>
          <p14:tracePt t="94324" x="6797675" y="4827588"/>
          <p14:tracePt t="94332" x="6797675" y="4835525"/>
          <p14:tracePt t="94340" x="6797675" y="4852988"/>
          <p14:tracePt t="94348" x="6797675" y="4860925"/>
          <p14:tracePt t="94356" x="6797675" y="4868863"/>
          <p14:tracePt t="94365" x="6788150" y="4886325"/>
          <p14:tracePt t="94372" x="6788150" y="4894263"/>
          <p14:tracePt t="94420" x="6788150" y="4903788"/>
          <p14:tracePt t="94428" x="6788150" y="4911725"/>
          <p14:tracePt t="94443" x="6788150" y="4929188"/>
          <p14:tracePt t="94451" x="6788150" y="4937125"/>
          <p14:tracePt t="94467" x="6788150" y="4962525"/>
          <p14:tracePt t="94484" x="6797675" y="4979988"/>
          <p14:tracePt t="94500" x="6797675" y="4997450"/>
          <p14:tracePt t="94540" x="6805613" y="5005388"/>
          <p14:tracePt t="94548" x="6805613" y="5013325"/>
          <p14:tracePt t="94556" x="6813550" y="5022850"/>
          <p14:tracePt t="94564" x="6823075" y="5038725"/>
          <p14:tracePt t="94572" x="6823075" y="5048250"/>
          <p14:tracePt t="94582" x="6831013" y="5048250"/>
          <p14:tracePt t="94588" x="6831013" y="5064125"/>
          <p14:tracePt t="94596" x="6848475" y="5081588"/>
          <p14:tracePt t="94611" x="6856413" y="5091113"/>
          <p14:tracePt t="94620" x="6856413" y="5099050"/>
          <p14:tracePt t="94627" x="6864350" y="5106988"/>
          <p14:tracePt t="94635" x="6873875" y="5116513"/>
          <p14:tracePt t="94644" x="6873875" y="5124450"/>
          <p14:tracePt t="94652" x="6881813" y="5141913"/>
          <p14:tracePt t="94660" x="6889750" y="5149850"/>
          <p14:tracePt t="94668" x="6889750" y="5157788"/>
          <p14:tracePt t="94676" x="6899275" y="5175250"/>
          <p14:tracePt t="94684" x="6915150" y="5192713"/>
          <p14:tracePt t="94692" x="6915150" y="5208588"/>
          <p14:tracePt t="94700" x="6924675" y="5226050"/>
          <p14:tracePt t="94707" x="6924675" y="5235575"/>
          <p14:tracePt t="94716" x="6932613" y="5243513"/>
          <p14:tracePt t="94723" x="6932613" y="5251450"/>
          <p14:tracePt t="94732" x="6950075" y="5260975"/>
          <p14:tracePt t="94739" x="6950075" y="5268913"/>
          <p14:tracePt t="94747" x="6950075" y="5286375"/>
          <p14:tracePt t="94755" x="6950075" y="5294313"/>
          <p14:tracePt t="94764" x="6950075" y="5311775"/>
          <p14:tracePt t="94771" x="6950075" y="5319713"/>
          <p14:tracePt t="94780" x="6950075" y="5327650"/>
          <p14:tracePt t="94787" x="6950075" y="5337175"/>
          <p14:tracePt t="94796" x="6950075" y="5345113"/>
          <p14:tracePt t="94811" x="6950075" y="5362575"/>
          <p14:tracePt t="94828" x="6950075" y="5370513"/>
          <p14:tracePt t="94835" x="6958013" y="5380038"/>
          <p14:tracePt t="94843" x="6958013" y="5387975"/>
          <p14:tracePt t="94851" x="6967538" y="5395913"/>
          <p14:tracePt t="94867" x="6967538" y="5413375"/>
          <p14:tracePt t="94875" x="6983413" y="5421313"/>
          <p14:tracePt t="94884" x="6983413" y="5438775"/>
          <p14:tracePt t="94891" x="6992938" y="5446713"/>
          <p14:tracePt t="94900" x="7000875" y="5456238"/>
          <p14:tracePt t="94907" x="7018338" y="5472113"/>
          <p14:tracePt t="94923" x="7026275" y="5489575"/>
          <p14:tracePt t="94933" x="7034213" y="5489575"/>
          <p14:tracePt t="94939" x="7043738" y="5507038"/>
          <p14:tracePt t="94947" x="7059613" y="5524500"/>
          <p14:tracePt t="94955" x="7059613" y="5532438"/>
          <p14:tracePt t="94964" x="7069138" y="5549900"/>
          <p14:tracePt t="94971" x="7077075" y="5557838"/>
          <p14:tracePt t="94981" x="7085013" y="5557838"/>
          <p14:tracePt t="94987" x="7085013" y="5575300"/>
          <p14:tracePt t="95003" x="7094538" y="5583238"/>
          <p14:tracePt t="95011" x="7102475" y="5591175"/>
          <p14:tracePt t="95019" x="7119938" y="5608638"/>
          <p14:tracePt t="95027" x="7119938" y="5616575"/>
          <p14:tracePt t="95035" x="7127875" y="5616575"/>
          <p14:tracePt t="95044" x="7145338" y="5634038"/>
          <p14:tracePt t="95051" x="7153275" y="5641975"/>
          <p14:tracePt t="95059" x="7170738" y="5651500"/>
          <p14:tracePt t="95067" x="7188200" y="5651500"/>
          <p14:tracePt t="95083" x="7204075" y="5659438"/>
          <p14:tracePt t="95091" x="7221538" y="5668963"/>
          <p14:tracePt t="95100" x="7229475" y="5676900"/>
          <p14:tracePt t="95117" x="7246938" y="5684838"/>
          <p14:tracePt t="95123" x="7256463" y="5684838"/>
          <p14:tracePt t="95133" x="7264400" y="5694363"/>
          <p14:tracePt t="95147" x="7289800" y="5694363"/>
          <p14:tracePt t="95155" x="7307263" y="5694363"/>
          <p14:tracePt t="95164" x="7315200" y="5702300"/>
          <p14:tracePt t="95171" x="7332663" y="5702300"/>
          <p14:tracePt t="95181" x="7340600" y="5710238"/>
          <p14:tracePt t="95201" x="7366000" y="5719763"/>
          <p14:tracePt t="95211" x="7373938" y="5719763"/>
          <p14:tracePt t="95227" x="7400925" y="5727700"/>
          <p14:tracePt t="95244" x="7434263" y="5727700"/>
          <p14:tracePt t="95251" x="7442200" y="5735638"/>
          <p14:tracePt t="95259" x="7477125" y="5735638"/>
          <p14:tracePt t="95267" x="7502525" y="5745163"/>
          <p14:tracePt t="95275" x="7527925" y="5745163"/>
          <p14:tracePt t="95283" x="7545388" y="5745163"/>
          <p14:tracePt t="95291" x="7561263" y="5745163"/>
          <p14:tracePt t="95300" x="7586663" y="5753100"/>
          <p14:tracePt t="95307" x="7596188" y="5753100"/>
          <p14:tracePt t="95317" x="7621588" y="5753100"/>
          <p14:tracePt t="95323" x="7629525" y="5753100"/>
          <p14:tracePt t="95333" x="7646988" y="5753100"/>
          <p14:tracePt t="95339" x="7672388" y="5753100"/>
          <p14:tracePt t="95348" x="7688263" y="5753100"/>
          <p14:tracePt t="95355" x="7723188" y="5753100"/>
          <p14:tracePt t="95364" x="7748588" y="5753100"/>
          <p14:tracePt t="95371" x="7773988" y="5761038"/>
          <p14:tracePt t="95381" x="7781925" y="5761038"/>
          <p14:tracePt t="95387" x="7816850" y="5761038"/>
          <p14:tracePt t="95396" x="7824788" y="5761038"/>
          <p14:tracePt t="95403" x="7850188" y="5778500"/>
          <p14:tracePt t="95420" x="7867650" y="5778500"/>
          <p14:tracePt t="95428" x="7875588" y="5778500"/>
          <p14:tracePt t="95443" x="7893050" y="5778500"/>
          <p14:tracePt t="95451" x="7918450" y="5778500"/>
          <p14:tracePt t="95459" x="7926388" y="5778500"/>
          <p14:tracePt t="95467" x="7961313" y="5778500"/>
          <p14:tracePt t="95475" x="7994650" y="5778500"/>
          <p14:tracePt t="95484" x="8020050" y="5778500"/>
          <p14:tracePt t="95491" x="8045450" y="5778500"/>
          <p14:tracePt t="95500" x="8088313" y="5778500"/>
          <p14:tracePt t="95507" x="8113713" y="5778500"/>
          <p14:tracePt t="95516" x="8139113" y="5778500"/>
          <p14:tracePt t="95523" x="8156575" y="5778500"/>
          <p14:tracePt t="95532" x="8164513" y="5778500"/>
          <p14:tracePt t="95539" x="8174038" y="5778500"/>
          <p14:tracePt t="95547" x="8189913" y="5778500"/>
          <p14:tracePt t="95555" x="8199438" y="5778500"/>
          <p14:tracePt t="95564" x="8224838" y="5778500"/>
          <p14:tracePt t="95571" x="8250238" y="5778500"/>
          <p14:tracePt t="95580" x="8258175" y="5778500"/>
          <p14:tracePt t="95587" x="8291513" y="5778500"/>
          <p14:tracePt t="95596" x="8308975" y="5778500"/>
          <p14:tracePt t="95603" x="8334375" y="5778500"/>
          <p14:tracePt t="95611" x="8369300" y="5778500"/>
          <p14:tracePt t="95620" x="8385175" y="5778500"/>
          <p14:tracePt t="95627" x="8402638" y="5778500"/>
          <p14:tracePt t="95635" x="8435975" y="5778500"/>
          <p14:tracePt t="95643" x="8445500" y="5778500"/>
          <p14:tracePt t="95652" x="8470900" y="5778500"/>
          <p14:tracePt t="95659" x="8488363" y="5778500"/>
          <p14:tracePt t="95667" x="8504238" y="5778500"/>
          <p14:tracePt t="95675" x="8529638" y="5778500"/>
          <p14:tracePt t="95684" x="8555038" y="5778500"/>
          <p14:tracePt t="95691" x="8589963" y="5778500"/>
          <p14:tracePt t="95700" x="8605838" y="5778500"/>
          <p14:tracePt t="95708" x="8648700" y="5770563"/>
          <p14:tracePt t="95716" x="8674100" y="5770563"/>
          <p14:tracePt t="95723" x="8691563" y="5770563"/>
          <p14:tracePt t="95732" x="8709025" y="5770563"/>
          <p14:tracePt t="95739" x="8742363" y="5761038"/>
          <p14:tracePt t="95747" x="8759825" y="5761038"/>
          <p14:tracePt t="95755" x="8802688" y="5745163"/>
          <p14:tracePt t="95764" x="8828088" y="5745163"/>
          <p14:tracePt t="95771" x="8843963" y="5745163"/>
          <p14:tracePt t="95781" x="8878888" y="5735638"/>
          <p14:tracePt t="95787" x="8929688" y="5727700"/>
          <p14:tracePt t="95796" x="8963025" y="5719763"/>
          <p14:tracePt t="95803" x="8997950" y="5702300"/>
          <p14:tracePt t="95811" x="9013825" y="5694363"/>
          <p14:tracePt t="95820" x="9048750" y="5684838"/>
          <p14:tracePt t="95828" x="9074150" y="5684838"/>
          <p14:tracePt t="95835" x="9082088" y="5676900"/>
          <p14:tracePt t="95851" x="9099550" y="5668963"/>
          <p14:tracePt t="95899" x="9107488" y="5659438"/>
          <p14:tracePt t="95940" x="9107488" y="5651500"/>
          <p14:tracePt t="96036" x="9091613" y="5651500"/>
          <p14:tracePt t="96044" x="9082088" y="5651500"/>
          <p14:tracePt t="96052" x="9048750" y="5651500"/>
          <p14:tracePt t="96060" x="9013825" y="5651500"/>
          <p14:tracePt t="96069" x="8988425" y="5651500"/>
          <p14:tracePt t="96076" x="8963025" y="5651500"/>
          <p14:tracePt t="96084" x="8929688" y="5651500"/>
          <p14:tracePt t="96092" x="8894763" y="5651500"/>
          <p14:tracePt t="96101" x="8853488" y="5668963"/>
          <p14:tracePt t="96108" x="8818563" y="5676900"/>
          <p14:tracePt t="96117" x="8793163" y="5684838"/>
          <p14:tracePt t="96123" x="8750300" y="5694363"/>
          <p14:tracePt t="96132" x="8709025" y="5694363"/>
          <p14:tracePt t="96139" x="8658225" y="5719763"/>
          <p14:tracePt t="96147" x="8605838" y="5727700"/>
          <p14:tracePt t="96156" x="8564563" y="5735638"/>
          <p14:tracePt t="96164" x="8504238" y="5770563"/>
          <p14:tracePt t="96185" x="8385175" y="5788025"/>
          <p14:tracePt t="96187" x="8318500" y="5813425"/>
          <p14:tracePt t="96196" x="8258175" y="5829300"/>
          <p14:tracePt t="96203" x="8215313" y="5838825"/>
          <p14:tracePt t="96211" x="8164513" y="5864225"/>
          <p14:tracePt t="96219" x="8105775" y="5880100"/>
          <p14:tracePt t="96227" x="8070850" y="5889625"/>
          <p14:tracePt t="96235" x="8020050" y="5905500"/>
          <p14:tracePt t="96243" x="7977188" y="5915025"/>
          <p14:tracePt t="96252" x="7926388" y="5922963"/>
          <p14:tracePt t="96260" x="7885113" y="5922963"/>
          <p14:tracePt t="96267" x="7859713" y="5922963"/>
          <p14:tracePt t="96275" x="7799388" y="5922963"/>
          <p14:tracePt t="96284" x="7756525" y="5922963"/>
          <p14:tracePt t="96291" x="7715250" y="5922963"/>
          <p14:tracePt t="96300" x="7672388" y="5922963"/>
          <p14:tracePt t="96307" x="7629525" y="5922963"/>
          <p14:tracePt t="96317" x="7604125" y="5922963"/>
          <p14:tracePt t="96323" x="7578725" y="5922963"/>
          <p14:tracePt t="96332" x="7561263" y="5922963"/>
          <p14:tracePt t="96339" x="7545388" y="5922963"/>
          <p14:tracePt t="96347" x="7510463" y="5922963"/>
          <p14:tracePt t="96355" x="7485063" y="5915025"/>
          <p14:tracePt t="96364" x="7467600" y="5915025"/>
          <p14:tracePt t="96371" x="7434263" y="5905500"/>
          <p14:tracePt t="96381" x="7383463" y="5889625"/>
          <p14:tracePt t="96388" x="7373938" y="5889625"/>
          <p14:tracePt t="96396" x="7340600" y="5872163"/>
          <p14:tracePt t="96403" x="7307263" y="5872163"/>
          <p14:tracePt t="96411" x="7246938" y="5846763"/>
          <p14:tracePt t="96419" x="7196138" y="5821363"/>
          <p14:tracePt t="96428" x="7170738" y="5813425"/>
          <p14:tracePt t="96435" x="7127875" y="5803900"/>
          <p14:tracePt t="96443" x="7094538" y="5770563"/>
          <p14:tracePt t="96451" x="7077075" y="5761038"/>
          <p14:tracePt t="96460" x="7043738" y="5719763"/>
          <p14:tracePt t="96467" x="7018338" y="5702300"/>
          <p14:tracePt t="96475" x="6992938" y="5684838"/>
          <p14:tracePt t="96484" x="6950075" y="5651500"/>
          <p14:tracePt t="96491" x="6924675" y="5641975"/>
          <p14:tracePt t="96500" x="6889750" y="5600700"/>
          <p14:tracePt t="96508" x="6864350" y="5591175"/>
          <p14:tracePt t="96518" x="6813550" y="5549900"/>
          <p14:tracePt t="96524" x="6788150" y="5524500"/>
          <p14:tracePt t="96532" x="6780213" y="5507038"/>
          <p14:tracePt t="96539" x="6754813" y="5481638"/>
          <p14:tracePt t="96547" x="6729413" y="5456238"/>
          <p14:tracePt t="96555" x="6711950" y="5438775"/>
          <p14:tracePt t="96564" x="6694488" y="5413375"/>
          <p14:tracePt t="96572" x="6678613" y="5387975"/>
          <p14:tracePt t="96581" x="6653213" y="5353050"/>
          <p14:tracePt t="96588" x="6643688" y="5327650"/>
          <p14:tracePt t="96596" x="6635750" y="5311775"/>
          <p14:tracePt t="96603" x="6618288" y="5294313"/>
          <p14:tracePt t="96611" x="6610350" y="5276850"/>
          <p14:tracePt t="96620" x="6600825" y="5251450"/>
          <p14:tracePt t="96627" x="6584950" y="5226050"/>
          <p14:tracePt t="96635" x="6575425" y="5208588"/>
          <p14:tracePt t="96652" x="6575425" y="5192713"/>
          <p14:tracePt t="96659" x="6567488" y="5167313"/>
          <p14:tracePt t="96667" x="6567488" y="5157788"/>
          <p14:tracePt t="96675" x="6567488" y="5132388"/>
          <p14:tracePt t="96684" x="6567488" y="5116513"/>
          <p14:tracePt t="96691" x="6567488" y="5099050"/>
          <p14:tracePt t="96700" x="6567488" y="5073650"/>
          <p14:tracePt t="96707" x="6567488" y="5056188"/>
          <p14:tracePt t="96716" x="6567488" y="5030788"/>
          <p14:tracePt t="96723" x="6567488" y="5013325"/>
          <p14:tracePt t="96732" x="6567488" y="4987925"/>
          <p14:tracePt t="96740" x="6567488" y="4979988"/>
          <p14:tracePt t="96748" x="6567488" y="4954588"/>
          <p14:tracePt t="96755" x="6567488" y="4937125"/>
          <p14:tracePt t="96764" x="6575425" y="4937125"/>
          <p14:tracePt t="96771" x="6575425" y="4919663"/>
          <p14:tracePt t="96781" x="6575425" y="4911725"/>
          <p14:tracePt t="96787" x="6584950" y="4894263"/>
          <p14:tracePt t="96796" x="6584950" y="4886325"/>
          <p14:tracePt t="96803" x="6592888" y="4878388"/>
          <p14:tracePt t="96819" x="6600825" y="4868863"/>
          <p14:tracePt t="96844" x="6610350" y="4860925"/>
          <p14:tracePt t="96859" x="6610350" y="4852988"/>
          <p14:tracePt t="96996" x="6626225" y="4852988"/>
          <p14:tracePt t="97004" x="6635750" y="4878388"/>
          <p14:tracePt t="97012" x="6643688" y="4886325"/>
          <p14:tracePt t="97028" x="6653213" y="4911725"/>
          <p14:tracePt t="97035" x="6661150" y="4929188"/>
          <p14:tracePt t="97043" x="6678613" y="4946650"/>
          <p14:tracePt t="97051" x="6686550" y="4972050"/>
          <p14:tracePt t="97059" x="6694488" y="4987925"/>
          <p14:tracePt t="97067" x="6704013" y="5022850"/>
          <p14:tracePt t="97075" x="6719888" y="5048250"/>
          <p14:tracePt t="97084" x="6729413" y="5064125"/>
          <p14:tracePt t="97091" x="6754813" y="5091113"/>
          <p14:tracePt t="97100" x="6770688" y="5116513"/>
          <p14:tracePt t="97107" x="6797675" y="5157788"/>
          <p14:tracePt t="97116" x="6805613" y="5183188"/>
          <p14:tracePt t="97123" x="6823075" y="5200650"/>
          <p14:tracePt t="97132" x="6838950" y="5226050"/>
          <p14:tracePt t="97140" x="6848475" y="5235575"/>
          <p14:tracePt t="97148" x="6856413" y="5251450"/>
          <p14:tracePt t="97155" x="6856413" y="5276850"/>
          <p14:tracePt t="97164" x="6864350" y="5286375"/>
          <p14:tracePt t="97185" x="6881813" y="5294313"/>
          <p14:tracePt t="97187" x="6881813" y="5311775"/>
          <p14:tracePt t="97196" x="6889750" y="5311775"/>
          <p14:tracePt t="97203" x="6899275" y="5337175"/>
          <p14:tracePt t="97211" x="6907213" y="5337175"/>
          <p14:tracePt t="97219" x="6907213" y="5345113"/>
          <p14:tracePt t="97227" x="6915150" y="5353050"/>
          <p14:tracePt t="97235" x="6915150" y="5362575"/>
          <p14:tracePt t="97243" x="6924675" y="5370513"/>
          <p14:tracePt t="97251" x="6932613" y="5387975"/>
          <p14:tracePt t="97259" x="6950075" y="5413375"/>
          <p14:tracePt t="97275" x="6967538" y="5446713"/>
          <p14:tracePt t="97291" x="6975475" y="5456238"/>
          <p14:tracePt t="97299" x="6983413" y="5464175"/>
          <p14:tracePt t="97307" x="6983413" y="5472113"/>
          <p14:tracePt t="97317" x="6992938" y="5481638"/>
          <p14:tracePt t="97323" x="7008813" y="5497513"/>
          <p14:tracePt t="97332" x="7026275" y="5514975"/>
          <p14:tracePt t="97339" x="7026275" y="5524500"/>
          <p14:tracePt t="97348" x="7043738" y="5532438"/>
          <p14:tracePt t="97355" x="7051675" y="5540375"/>
          <p14:tracePt t="97363" x="7059613" y="5549900"/>
          <p14:tracePt t="97371" x="7077075" y="5557838"/>
          <p14:tracePt t="97379" x="7085013" y="5565775"/>
          <p14:tracePt t="97387" x="7094538" y="5575300"/>
          <p14:tracePt t="97395" x="7102475" y="5583238"/>
          <p14:tracePt t="97403" x="7119938" y="5591175"/>
          <p14:tracePt t="97411" x="7137400" y="5600700"/>
          <p14:tracePt t="97419" x="7153275" y="5608638"/>
          <p14:tracePt t="97427" x="7170738" y="5616575"/>
          <p14:tracePt t="97436" x="7178675" y="5616575"/>
          <p14:tracePt t="97444" x="7196138" y="5626100"/>
          <p14:tracePt t="97452" x="7221538" y="5634038"/>
          <p14:tracePt t="97470" x="7229475" y="5634038"/>
          <p14:tracePt t="97476" x="7264400" y="5651500"/>
          <p14:tracePt t="97492" x="7289800" y="5659438"/>
          <p14:tracePt t="97501" x="7307263" y="5659438"/>
          <p14:tracePt t="97508" x="7323138" y="5668963"/>
          <p14:tracePt t="97516" x="7340600" y="5668963"/>
          <p14:tracePt t="97524" x="7373938" y="5676900"/>
          <p14:tracePt t="97533" x="7408863" y="5694363"/>
          <p14:tracePt t="97540" x="7416800" y="5694363"/>
          <p14:tracePt t="97549" x="7434263" y="5702300"/>
          <p14:tracePt t="97556" x="7459663" y="5702300"/>
          <p14:tracePt t="97566" x="7477125" y="5702300"/>
          <p14:tracePt t="97572" x="7493000" y="5710238"/>
          <p14:tracePt t="97582" x="7502525" y="5710238"/>
          <p14:tracePt t="97588" x="7510463" y="5710238"/>
          <p14:tracePt t="97596" x="7535863" y="5719763"/>
          <p14:tracePt t="97604" x="7553325" y="5719763"/>
          <p14:tracePt t="97620" x="7586663" y="5719763"/>
          <p14:tracePt t="97636" x="7604125" y="5727700"/>
          <p14:tracePt t="97644" x="7621588" y="5727700"/>
          <p14:tracePt t="97653" x="7629525" y="5727700"/>
          <p14:tracePt t="97660" x="7654925" y="5727700"/>
          <p14:tracePt t="97670" x="7662863" y="5727700"/>
          <p14:tracePt t="97676" x="7688263" y="5727700"/>
          <p14:tracePt t="97685" x="7705725" y="5727700"/>
          <p14:tracePt t="97702" x="7731125" y="5727700"/>
          <p14:tracePt t="97710" x="7740650" y="5727700"/>
          <p14:tracePt t="97717" x="7756525" y="5727700"/>
          <p14:tracePt t="97724" x="7773988" y="5727700"/>
          <p14:tracePt t="97734" x="7781925" y="5727700"/>
          <p14:tracePt t="97740" x="7807325" y="5727700"/>
          <p14:tracePt t="97749" x="7832725" y="5727700"/>
          <p14:tracePt t="97756" x="7842250" y="5727700"/>
          <p14:tracePt t="97766" x="7850188" y="5727700"/>
          <p14:tracePt t="97772" x="7867650" y="5727700"/>
          <p14:tracePt t="97782" x="7885113" y="5727700"/>
          <p14:tracePt t="97788" x="7910513" y="5727700"/>
          <p14:tracePt t="97804" x="7935913" y="5727700"/>
          <p14:tracePt t="97820" x="7951788" y="5727700"/>
          <p14:tracePt t="97828" x="7977188" y="5727700"/>
          <p14:tracePt t="97836" x="7994650" y="5727700"/>
          <p14:tracePt t="97844" x="8020050" y="5727700"/>
          <p14:tracePt t="97852" x="8045450" y="5727700"/>
          <p14:tracePt t="97860" x="8062913" y="5727700"/>
          <p14:tracePt t="97870" x="8096250" y="5727700"/>
          <p14:tracePt t="97876" x="8131175" y="5727700"/>
          <p14:tracePt t="97885" x="8139113" y="5727700"/>
          <p14:tracePt t="97892" x="8164513" y="5727700"/>
          <p14:tracePt t="97901" x="8199438" y="5727700"/>
          <p14:tracePt t="97908" x="8207375" y="5727700"/>
          <p14:tracePt t="97917" x="8232775" y="5727700"/>
          <p14:tracePt t="97924" x="8240713" y="5727700"/>
          <p14:tracePt t="97934" x="8266113" y="5727700"/>
          <p14:tracePt t="97940" x="8283575" y="5727700"/>
          <p14:tracePt t="97949" x="8301038" y="5727700"/>
          <p14:tracePt t="97956" x="8318500" y="5727700"/>
          <p14:tracePt t="97966" x="8343900" y="5727700"/>
          <p14:tracePt t="97972" x="8351838" y="5727700"/>
          <p14:tracePt t="97980" x="8359775" y="5727700"/>
          <p14:tracePt t="97988" x="8377238" y="5727700"/>
          <p14:tracePt t="97996" x="8394700" y="5727700"/>
          <p14:tracePt t="98004" x="8402638" y="5727700"/>
          <p14:tracePt t="98012" x="8410575" y="5727700"/>
          <p14:tracePt t="98020" x="8445500" y="5735638"/>
          <p14:tracePt t="98028" x="8453438" y="5735638"/>
          <p14:tracePt t="98036" x="8462963" y="5735638"/>
          <p14:tracePt t="98043" x="8488363" y="5735638"/>
          <p14:tracePt t="98052" x="8521700" y="5735638"/>
          <p14:tracePt t="98060" x="8529638" y="5735638"/>
          <p14:tracePt t="98068" x="8564563" y="5735638"/>
          <p14:tracePt t="98076" x="8589963" y="5735638"/>
          <p14:tracePt t="98084" x="8597900" y="5735638"/>
          <p14:tracePt t="98092" x="8632825" y="5735638"/>
          <p14:tracePt t="98101" x="8666163" y="5735638"/>
          <p14:tracePt t="98108" x="8691563" y="5735638"/>
          <p14:tracePt t="98117" x="8716963" y="5735638"/>
          <p14:tracePt t="98124" x="8750300" y="5735638"/>
          <p14:tracePt t="98132" x="8793163" y="5735638"/>
          <p14:tracePt t="98140" x="8836025" y="5735638"/>
          <p14:tracePt t="98148" x="8869363" y="5735638"/>
          <p14:tracePt t="98156" x="8921750" y="5735638"/>
          <p14:tracePt t="98165" x="8963025" y="5735638"/>
          <p14:tracePt t="98185" x="9107488" y="5735638"/>
          <p14:tracePt t="98188" x="9167813" y="5735638"/>
          <p14:tracePt t="98196" x="9236075" y="5735638"/>
          <p14:tracePt t="98204" x="9312275" y="5735638"/>
          <p14:tracePt t="98212" x="9345613" y="5735638"/>
          <p14:tracePt t="98219" x="9371013" y="5735638"/>
          <p14:tracePt t="98228" x="9396413" y="5735638"/>
          <p14:tracePt t="98244" x="9405938" y="5735638"/>
          <p14:tracePt t="98540" x="9405938" y="5745163"/>
          <p14:tracePt t="98556" x="9380538" y="5745163"/>
          <p14:tracePt t="98564" x="9363075" y="5761038"/>
          <p14:tracePt t="98571" x="9320213" y="5770563"/>
          <p14:tracePt t="98580" x="9244013" y="5788025"/>
          <p14:tracePt t="98588" x="9175750" y="5788025"/>
          <p14:tracePt t="98596" x="9074150" y="5795963"/>
          <p14:tracePt t="98603" x="8947150" y="5821363"/>
          <p14:tracePt t="98611" x="8828088" y="5829300"/>
          <p14:tracePt t="98620" x="8709025" y="5829300"/>
          <p14:tracePt t="98627" x="8580438" y="5829300"/>
          <p14:tracePt t="98636" x="8435975" y="5829300"/>
          <p14:tracePt t="98643" x="8334375" y="5829300"/>
          <p14:tracePt t="98651" x="8240713" y="5829300"/>
          <p14:tracePt t="98659" x="8139113" y="5829300"/>
          <p14:tracePt t="98667" x="8037513" y="5838825"/>
          <p14:tracePt t="98676" x="7969250" y="5838825"/>
          <p14:tracePt t="98684" x="7885113" y="5838825"/>
          <p14:tracePt t="98691" x="7824788" y="5838825"/>
          <p14:tracePt t="98700" x="7781925" y="5838825"/>
          <p14:tracePt t="98708" x="7723188" y="5838825"/>
          <p14:tracePt t="98716" x="7680325" y="5838825"/>
          <p14:tracePt t="98723" x="7621588" y="5838825"/>
          <p14:tracePt t="98732" x="7578725" y="5838825"/>
          <p14:tracePt t="98740" x="7545388" y="5838825"/>
          <p14:tracePt t="98748" x="7518400" y="5838825"/>
          <p14:tracePt t="98756" x="7477125" y="5838825"/>
          <p14:tracePt t="98764" x="7451725" y="5838825"/>
          <p14:tracePt t="98771" x="7434263" y="5838825"/>
          <p14:tracePt t="98781" x="7416800" y="5829300"/>
          <p14:tracePt t="98787" x="7400925" y="5829300"/>
          <p14:tracePt t="98796" x="7383463" y="5829300"/>
          <p14:tracePt t="98803" x="7366000" y="5821363"/>
          <p14:tracePt t="98811" x="7358063" y="5803900"/>
          <p14:tracePt t="98819" x="7358063" y="5795963"/>
          <p14:tracePt t="98828" x="7348538" y="5788025"/>
          <p14:tracePt t="98843" x="7323138" y="5753100"/>
          <p14:tracePt t="98852" x="7323138" y="5745163"/>
          <p14:tracePt t="98860" x="7297738" y="5735638"/>
          <p14:tracePt t="98867" x="7281863" y="5727700"/>
          <p14:tracePt t="98875" x="7246938" y="5710238"/>
          <p14:tracePt t="98891" x="7229475" y="5702300"/>
          <p14:tracePt t="98900" x="7221538" y="5702300"/>
          <p14:tracePt t="98907" x="7213600" y="5694363"/>
          <p14:tracePt t="98916" x="7204075" y="5694363"/>
          <p14:tracePt t="98924" x="7196138" y="5684838"/>
          <p14:tracePt t="98940" x="7188200" y="5684838"/>
          <p14:tracePt t="98947" x="7162800" y="5676900"/>
          <p14:tracePt t="98956" x="7153275" y="5668963"/>
          <p14:tracePt t="98964" x="7145338" y="5668963"/>
          <p14:tracePt t="98971" x="7137400" y="5659438"/>
          <p14:tracePt t="98988" x="7137400" y="5651500"/>
          <p14:tracePt t="98996" x="7127875" y="5641975"/>
          <p14:tracePt t="99011" x="7119938" y="5641975"/>
          <p14:tracePt t="99028" x="7119938" y="5634038"/>
          <p14:tracePt t="99051" x="7112000" y="5626100"/>
          <p14:tracePt t="99060" x="7112000" y="5616575"/>
          <p14:tracePt t="99100" x="7102475" y="5608638"/>
          <p14:tracePt t="99108" x="7094538" y="5600700"/>
          <p14:tracePt t="99156" x="7094538" y="5591175"/>
          <p14:tracePt t="99164" x="7085013" y="5583238"/>
          <p14:tracePt t="99188" x="7077075" y="5575300"/>
          <p14:tracePt t="99204" x="7077075" y="5565775"/>
          <p14:tracePt t="99244" x="7069138" y="5557838"/>
          <p14:tracePt t="99788" x="7077075" y="5565775"/>
          <p14:tracePt t="99796" x="7085013" y="5565775"/>
          <p14:tracePt t="99804" x="7094538" y="5575300"/>
          <p14:tracePt t="99820" x="7094538" y="5583238"/>
          <p14:tracePt t="99828" x="7102475" y="5591175"/>
          <p14:tracePt t="99924" x="7112000" y="5591175"/>
          <p14:tracePt t="99956" x="7119938" y="5591175"/>
          <p14:tracePt t="100004" x="7119938" y="5583238"/>
          <p14:tracePt t="100028" x="7119938" y="5575300"/>
          <p14:tracePt t="100053" x="7119938" y="5557838"/>
          <p14:tracePt t="100060" x="7112000" y="5549900"/>
          <p14:tracePt t="100076" x="7112000" y="5540375"/>
          <p14:tracePt t="100085" x="7112000" y="5532438"/>
          <p14:tracePt t="100091" x="7112000" y="5524500"/>
          <p14:tracePt t="100139" x="7112000" y="5507038"/>
          <p14:tracePt t="100413" x="7102475" y="5497513"/>
          <p14:tracePt t="100420" x="7094538" y="5497513"/>
          <p14:tracePt t="100435" x="7085013" y="5497513"/>
          <p14:tracePt t="100459" x="7069138" y="5497513"/>
          <p14:tracePt t="100491" x="7059613" y="5497513"/>
          <p14:tracePt t="100564" x="7051675" y="5497513"/>
          <p14:tracePt t="100572" x="7043738" y="5497513"/>
          <p14:tracePt t="100582" x="7034213" y="5489575"/>
          <p14:tracePt t="100596" x="7026275" y="5464175"/>
          <p14:tracePt t="100604" x="7026275" y="5446713"/>
          <p14:tracePt t="100612" x="7018338" y="5430838"/>
          <p14:tracePt t="100619" x="7008813" y="5395913"/>
          <p14:tracePt t="100628" x="6992938" y="5362575"/>
          <p14:tracePt t="100635" x="6983413" y="5337175"/>
          <p14:tracePt t="100643" x="6967538" y="5294313"/>
          <p14:tracePt t="100651" x="6950075" y="5268913"/>
          <p14:tracePt t="100659" x="6950075" y="5251450"/>
          <p14:tracePt t="100667" x="6942138" y="5218113"/>
          <p14:tracePt t="100676" x="6942138" y="5208588"/>
          <p14:tracePt t="100684" x="6924675" y="5175250"/>
          <p14:tracePt t="100692" x="6915150" y="5157788"/>
          <p14:tracePt t="100700" x="6899275" y="5141913"/>
          <p14:tracePt t="100708" x="6899275" y="5132388"/>
          <p14:tracePt t="100716" x="6889750" y="5116513"/>
          <p14:tracePt t="100723" x="6889750" y="5106988"/>
          <p14:tracePt t="100733" x="6881813" y="5099050"/>
          <p14:tracePt t="100739" x="6873875" y="5091113"/>
          <p14:tracePt t="100748" x="6873875" y="5081588"/>
          <p14:tracePt t="100764" x="6864350" y="5081588"/>
          <p14:tracePt t="100781" x="6864350" y="5073650"/>
          <p14:tracePt t="100811" x="6856413" y="5064125"/>
          <p14:tracePt t="100932" x="6856413" y="5073650"/>
          <p14:tracePt t="100940" x="6856413" y="5081588"/>
          <p14:tracePt t="100948" x="6856413" y="5099050"/>
          <p14:tracePt t="100956" x="6856413" y="5106988"/>
          <p14:tracePt t="100964" x="6873875" y="5157788"/>
          <p14:tracePt t="100981" x="6881813" y="5175250"/>
          <p14:tracePt t="100988" x="6889750" y="5192713"/>
          <p14:tracePt t="100996" x="6899275" y="5218113"/>
          <p14:tracePt t="101003" x="6899275" y="5235575"/>
          <p14:tracePt t="101011" x="6924675" y="5260975"/>
          <p14:tracePt t="101020" x="6924675" y="5276850"/>
          <p14:tracePt t="101028" x="6932613" y="5286375"/>
          <p14:tracePt t="101035" x="6932613" y="5294313"/>
          <p14:tracePt t="101052" x="6932613" y="5302250"/>
          <p14:tracePt t="101060" x="6942138" y="5302250"/>
          <p14:tracePt t="101067" x="6950075" y="5311775"/>
          <p14:tracePt t="101092" x="6958013" y="5319713"/>
          <p14:tracePt t="101108" x="6958013" y="5327650"/>
          <p14:tracePt t="101116" x="6958013" y="5337175"/>
          <p14:tracePt t="101124" x="6967538" y="5345113"/>
          <p14:tracePt t="101140" x="6983413" y="5353050"/>
          <p14:tracePt t="101147" x="6983413" y="5362575"/>
          <p14:tracePt t="101164" x="6992938" y="5370513"/>
          <p14:tracePt t="101185" x="7000875" y="5387975"/>
          <p14:tracePt t="101187" x="7008813" y="5395913"/>
          <p14:tracePt t="101220" x="7018338" y="5405438"/>
          <p14:tracePt t="101236" x="7026275" y="5413375"/>
          <p14:tracePt t="101251" x="7043738" y="5413375"/>
          <p14:tracePt t="101259" x="7051675" y="5421313"/>
          <p14:tracePt t="101267" x="7077075" y="5438775"/>
          <p14:tracePt t="101275" x="7085013" y="5446713"/>
          <p14:tracePt t="101284" x="7119938" y="5472113"/>
          <p14:tracePt t="101291" x="7137400" y="5481638"/>
          <p14:tracePt t="101300" x="7162800" y="5489575"/>
          <p14:tracePt t="101308" x="7188200" y="5489575"/>
          <p14:tracePt t="101317" x="7196138" y="5497513"/>
          <p14:tracePt t="101324" x="7204075" y="5507038"/>
          <p14:tracePt t="101332" x="7221538" y="5514975"/>
          <p14:tracePt t="101340" x="7239000" y="5524500"/>
          <p14:tracePt t="101347" x="7264400" y="5540375"/>
          <p14:tracePt t="101355" x="7289800" y="5540375"/>
          <p14:tracePt t="101364" x="7307263" y="5549900"/>
          <p14:tracePt t="101371" x="7323138" y="5557838"/>
          <p14:tracePt t="101381" x="7358063" y="5575300"/>
          <p14:tracePt t="101387" x="7373938" y="5591175"/>
          <p14:tracePt t="101396" x="7383463" y="5591175"/>
          <p14:tracePt t="101403" x="7391400" y="5600700"/>
          <p14:tracePt t="101571" x="7383463" y="5600700"/>
          <p14:tracePt t="101580" x="7366000" y="5600700"/>
          <p14:tracePt t="101587" x="7358063" y="5583238"/>
          <p14:tracePt t="101595" x="7358063" y="5575300"/>
          <p14:tracePt t="101603" x="7348538" y="5532438"/>
          <p14:tracePt t="101611" x="7340600" y="5497513"/>
          <p14:tracePt t="101619" x="7315200" y="5446713"/>
          <p14:tracePt t="101627" x="7315200" y="5413375"/>
          <p14:tracePt t="101635" x="7297738" y="5370513"/>
          <p14:tracePt t="101643" x="7289800" y="5337175"/>
          <p14:tracePt t="101651" x="7272338" y="5286375"/>
          <p14:tracePt t="101659" x="7264400" y="5260975"/>
          <p14:tracePt t="101667" x="7239000" y="5208588"/>
          <p14:tracePt t="101675" x="7221538" y="5175250"/>
          <p14:tracePt t="101683" x="7204075" y="5141913"/>
          <p14:tracePt t="101691" x="7170738" y="5091113"/>
          <p14:tracePt t="101700" x="7162800" y="5064125"/>
          <p14:tracePt t="101707" x="7162800" y="5048250"/>
          <p14:tracePt t="101716" x="7145338" y="5022850"/>
          <p14:tracePt t="101723" x="7137400" y="5013325"/>
          <p14:tracePt t="101733" x="7137400" y="4997450"/>
          <p14:tracePt t="101739" x="7137400" y="4987925"/>
          <p14:tracePt t="101748" x="7127875" y="4972050"/>
          <p14:tracePt t="101884" x="7127875" y="4987925"/>
          <p14:tracePt t="101892" x="7127875" y="4997450"/>
          <p14:tracePt t="101901" x="7127875" y="5005388"/>
          <p14:tracePt t="101908" x="7137400" y="5030788"/>
          <p14:tracePt t="101923" x="7137400" y="5038725"/>
          <p14:tracePt t="101933" x="7137400" y="5048250"/>
          <p14:tracePt t="101939" x="7145338" y="5081588"/>
          <p14:tracePt t="101948" x="7178675" y="5124450"/>
          <p14:tracePt t="101955" x="7178675" y="5141913"/>
          <p14:tracePt t="101964" x="7196138" y="5175250"/>
          <p14:tracePt t="101971" x="7221538" y="5226050"/>
          <p14:tracePt t="101979" x="7239000" y="5260975"/>
          <p14:tracePt t="101987" x="7246938" y="5311775"/>
          <p14:tracePt t="101995" x="7272338" y="5353050"/>
          <p14:tracePt t="102003" x="7297738" y="5405438"/>
          <p14:tracePt t="102011" x="7307263" y="5456238"/>
          <p14:tracePt t="102019" x="7315200" y="5481638"/>
          <p14:tracePt t="102028" x="7323138" y="5497513"/>
          <p14:tracePt t="102035" x="7323138" y="5532438"/>
          <p14:tracePt t="102043" x="7323138" y="5549900"/>
          <p14:tracePt t="102051" x="7323138" y="5565775"/>
          <p14:tracePt t="102059" x="7323138" y="5591175"/>
          <p14:tracePt t="102067" x="7323138" y="5600700"/>
          <p14:tracePt t="102243" x="7323138" y="5608638"/>
          <p14:tracePt t="102251" x="7323138" y="5626100"/>
          <p14:tracePt t="102259" x="7323138" y="5634038"/>
          <p14:tracePt t="102267" x="7315200" y="5641975"/>
          <p14:tracePt t="102275" x="7307263" y="5651500"/>
          <p14:tracePt t="102283" x="7289800" y="5668963"/>
          <p14:tracePt t="102291" x="7281863" y="5676900"/>
          <p14:tracePt t="102299" x="7264400" y="5694363"/>
          <p14:tracePt t="102307" x="7246938" y="5710238"/>
          <p14:tracePt t="102316" x="7239000" y="5719763"/>
          <p14:tracePt t="102323" x="7229475" y="5727700"/>
          <p14:tracePt t="102333" x="7221538" y="5735638"/>
          <p14:tracePt t="102339" x="7213600" y="5745163"/>
          <p14:tracePt t="102363" x="7204075" y="5753100"/>
          <p14:tracePt t="102516" x="7196138" y="5753100"/>
          <p14:tracePt t="102524" x="7178675" y="5745163"/>
          <p14:tracePt t="102540" x="7170738" y="5735638"/>
          <p14:tracePt t="102556" x="7170738" y="5727700"/>
          <p14:tracePt t="102571" x="7153275" y="5710238"/>
          <p14:tracePt t="102580" x="7153275" y="5702300"/>
          <p14:tracePt t="102588" x="7145338" y="5694363"/>
          <p14:tracePt t="102620" x="7145338" y="5676900"/>
          <p14:tracePt t="102635" x="7145338" y="5668963"/>
          <p14:tracePt t="102643" x="7127875" y="5659438"/>
          <p14:tracePt t="102652" x="7119938" y="5641975"/>
          <p14:tracePt t="102659" x="7112000" y="5626100"/>
          <p14:tracePt t="102675" x="7102475" y="5608638"/>
          <p14:tracePt t="102684" x="7102475" y="5600700"/>
          <p14:tracePt t="102691" x="7102475" y="5591175"/>
          <p14:tracePt t="102708" x="7102475" y="5575300"/>
          <p14:tracePt t="102716" x="7094538" y="5565775"/>
          <p14:tracePt t="102755" x="7085013" y="5565775"/>
          <p14:tracePt t="102764" x="7077075" y="5565775"/>
          <p14:tracePt t="103235" x="7059613" y="5565775"/>
          <p14:tracePt t="103259" x="7051675" y="5565775"/>
          <p14:tracePt t="103300" x="7051675" y="5557838"/>
          <p14:tracePt t="103500" x="7051675" y="5549900"/>
          <p14:tracePt t="103580" x="7059613" y="5549900"/>
          <p14:tracePt t="103588" x="7069138" y="5549900"/>
          <p14:tracePt t="103620" x="7077075" y="5557838"/>
          <p14:tracePt t="103636" x="7085013" y="5557838"/>
          <p14:tracePt t="103676" x="7085013" y="5565775"/>
          <p14:tracePt t="103684" x="7085013" y="5575300"/>
          <p14:tracePt t="103692" x="7085013" y="5583238"/>
          <p14:tracePt t="103700" x="7085013" y="5600700"/>
          <p14:tracePt t="103708" x="7085013" y="5626100"/>
          <p14:tracePt t="103724" x="7085013" y="5634038"/>
          <p14:tracePt t="103732" x="7085013" y="5651500"/>
          <p14:tracePt t="103740" x="7094538" y="5668963"/>
          <p14:tracePt t="103748" x="7094538" y="5676900"/>
          <p14:tracePt t="103756" x="7094538" y="5694363"/>
          <p14:tracePt t="103764" x="7094538" y="5710238"/>
          <p14:tracePt t="103771" x="7094538" y="5727700"/>
          <p14:tracePt t="103780" x="7094538" y="5735638"/>
          <p14:tracePt t="103788" x="7094538" y="5745163"/>
          <p14:tracePt t="103796" x="7094538" y="5761038"/>
          <p14:tracePt t="103803" x="7094538" y="5778500"/>
          <p14:tracePt t="103811" x="7094538" y="5788025"/>
          <p14:tracePt t="103820" x="7094538" y="5795963"/>
          <p14:tracePt t="103835" x="7094538" y="5813425"/>
          <p14:tracePt t="103843" x="7094538" y="5821363"/>
          <p14:tracePt t="103851" x="7094538" y="5829300"/>
          <p14:tracePt t="103859" x="7094538" y="5838825"/>
          <p14:tracePt t="103876" x="7085013" y="5854700"/>
          <p14:tracePt t="103884" x="7077075" y="5872163"/>
          <p14:tracePt t="103900" x="7069138" y="5880100"/>
          <p14:tracePt t="103908" x="7069138" y="5889625"/>
          <p14:tracePt t="103916" x="7069138" y="5897563"/>
          <p14:tracePt t="103923" x="7069138" y="5905500"/>
          <p14:tracePt t="103940" x="7059613" y="5932488"/>
          <p14:tracePt t="103948" x="7051675" y="5932488"/>
          <p14:tracePt t="103955" x="7043738" y="5940425"/>
          <p14:tracePt t="103964" x="7043738" y="5948363"/>
          <p14:tracePt t="103971" x="7043738" y="5957888"/>
          <p14:tracePt t="103981" x="7034213" y="5957888"/>
          <p14:tracePt t="103996" x="7034213" y="5965825"/>
          <p14:tracePt t="104012" x="7034213" y="5973763"/>
          <p14:tracePt t="104027" x="7034213" y="5983288"/>
          <p14:tracePt t="104035" x="7034213" y="5991225"/>
          <p14:tracePt t="104043" x="7034213" y="5999163"/>
          <p14:tracePt t="104068" x="7034213" y="6016625"/>
          <p14:tracePt t="104076" x="7034213" y="6024563"/>
          <p14:tracePt t="104092" x="7034213" y="6034088"/>
          <p14:tracePt t="104100" x="7043738" y="6042025"/>
          <p14:tracePt t="104108" x="7051675" y="6049963"/>
          <p14:tracePt t="104116" x="7051675" y="6059488"/>
          <p14:tracePt t="104123" x="7059613" y="6067425"/>
          <p14:tracePt t="104131" x="7059613" y="6076950"/>
          <p14:tracePt t="104140" x="7059613" y="6084888"/>
          <p14:tracePt t="104148" x="7059613" y="6092825"/>
          <p14:tracePt t="104156" x="7059613" y="6102350"/>
          <p14:tracePt t="104164" x="7059613" y="6118225"/>
          <p14:tracePt t="104172" x="7059613" y="6127750"/>
          <p14:tracePt t="104200" x="7077075" y="6143625"/>
          <p14:tracePt t="104212" x="7077075" y="6153150"/>
          <p14:tracePt t="104236" x="7077075" y="6186488"/>
          <p14:tracePt t="104252" x="7077075" y="6211888"/>
          <p14:tracePt t="104259" x="7059613" y="6229350"/>
          <p14:tracePt t="104268" x="7051675" y="6237288"/>
          <p14:tracePt t="104276" x="7043738" y="6246813"/>
          <p14:tracePt t="104284" x="7026275" y="6262688"/>
          <p14:tracePt t="104300" x="7018338" y="6280150"/>
          <p14:tracePt t="104308" x="7018338" y="6288088"/>
          <p14:tracePt t="104333" x="7018338" y="6297613"/>
          <p14:tracePt t="104340" x="7018338" y="6313488"/>
          <p14:tracePt t="104349" x="7018338" y="6323013"/>
          <p14:tracePt t="104356" x="7018338" y="6348413"/>
          <p14:tracePt t="104372" x="7018338" y="6365875"/>
          <p14:tracePt t="104381" x="7018338" y="6381750"/>
          <p14:tracePt t="104388" x="7018338" y="6399213"/>
          <p14:tracePt t="104396" x="7008813" y="6424613"/>
          <p14:tracePt t="104403" x="7008813" y="6432550"/>
          <p14:tracePt t="104412" x="7000875" y="6457950"/>
          <p14:tracePt t="104431" x="7000875" y="6475413"/>
          <p14:tracePt t="104435" x="7000875" y="6483350"/>
          <p14:tracePt t="104443" x="7000875" y="6500813"/>
          <p14:tracePt t="104451" x="7000875" y="6526213"/>
          <p14:tracePt t="104476" x="7000875" y="6535738"/>
          <p14:tracePt t="104484" x="7000875" y="6543675"/>
          <p14:tracePt t="104491" x="7000875" y="6551613"/>
          <p14:tracePt t="104500" x="7000875" y="6561138"/>
          <p14:tracePt t="104508" x="7000875" y="6569075"/>
          <p14:tracePt t="104524" x="7000875" y="6586538"/>
          <p14:tracePt t="104532" x="7000875" y="6594475"/>
          <p14:tracePt t="104572" x="7000875" y="6602413"/>
          <p14:tracePt t="104596" x="7000875" y="6619875"/>
          <p14:tracePt t="104652" x="7000875" y="6627813"/>
          <p14:tracePt t="105204" x="6992938" y="6619875"/>
          <p14:tracePt t="105228" x="6983413" y="6611938"/>
          <p14:tracePt t="105236" x="6983413" y="6602413"/>
          <p14:tracePt t="105252" x="6975475" y="6594475"/>
          <p14:tracePt t="105260" x="6967538" y="6586538"/>
          <p14:tracePt t="105276" x="6958013" y="6577013"/>
          <p14:tracePt t="105284" x="6950075" y="6569075"/>
          <p14:tracePt t="105301" x="6950075" y="6561138"/>
          <p14:tracePt t="105308" x="6950075" y="6551613"/>
          <p14:tracePt t="105317" x="6950075" y="6543675"/>
          <p14:tracePt t="105324" x="6950075" y="6535738"/>
          <p14:tracePt t="105333" x="6950075" y="6526213"/>
          <p14:tracePt t="105348" x="6950075" y="6500813"/>
          <p14:tracePt t="105364" x="6950075" y="6483350"/>
          <p14:tracePt t="105372" x="6950075" y="6467475"/>
          <p14:tracePt t="105381" x="6950075" y="6457950"/>
          <p14:tracePt t="105388" x="6950075" y="6442075"/>
          <p14:tracePt t="105396" x="6950075" y="6416675"/>
          <p14:tracePt t="105403" x="6950075" y="6373813"/>
          <p14:tracePt t="105412" x="6950075" y="6338888"/>
          <p14:tracePt t="105420" x="6950075" y="6313488"/>
          <p14:tracePt t="105428" x="6950075" y="6288088"/>
          <p14:tracePt t="105436" x="6950075" y="6254750"/>
          <p14:tracePt t="105444" x="6950075" y="6229350"/>
          <p14:tracePt t="105451" x="6950075" y="6211888"/>
          <p14:tracePt t="105460" x="6950075" y="6186488"/>
          <p14:tracePt t="105468" x="6942138" y="6153150"/>
          <p14:tracePt t="105476" x="6942138" y="6127750"/>
          <p14:tracePt t="105484" x="6942138" y="6102350"/>
          <p14:tracePt t="105492" x="6942138" y="6067425"/>
          <p14:tracePt t="105500" x="6942138" y="6042025"/>
          <p14:tracePt t="105507" x="6942138" y="6024563"/>
          <p14:tracePt t="105516" x="6950075" y="6008688"/>
          <p14:tracePt t="105523" x="6950075" y="5991225"/>
          <p14:tracePt t="105533" x="6958013" y="5973763"/>
          <p14:tracePt t="105539" x="6958013" y="5965825"/>
          <p14:tracePt t="105547" x="6975475" y="5940425"/>
          <p14:tracePt t="105564" x="6983413" y="5940425"/>
          <p14:tracePt t="105571" x="6983413" y="5922963"/>
          <p14:tracePt t="105588" x="6992938" y="5905500"/>
          <p14:tracePt t="105596" x="6992938" y="5897563"/>
          <p14:tracePt t="105612" x="7008813" y="5880100"/>
          <p14:tracePt t="105619" x="7008813" y="5864225"/>
          <p14:tracePt t="105635" x="7008813" y="5838825"/>
          <p14:tracePt t="105643" x="7008813" y="5829300"/>
          <p14:tracePt t="105651" x="7008813" y="5821363"/>
          <p14:tracePt t="105660" x="7008813" y="5803900"/>
          <p14:tracePt t="105676" x="7008813" y="5795963"/>
          <p14:tracePt t="105684" x="7000875" y="5778500"/>
          <p14:tracePt t="105691" x="7000875" y="5761038"/>
          <p14:tracePt t="105700" x="7000875" y="5753100"/>
          <p14:tracePt t="105708" x="7000875" y="5735638"/>
          <p14:tracePt t="105716" x="7000875" y="5719763"/>
          <p14:tracePt t="105723" x="7000875" y="5702300"/>
          <p14:tracePt t="105732" x="7000875" y="5684838"/>
          <p14:tracePt t="105740" x="7000875" y="5668963"/>
          <p14:tracePt t="105747" x="7000875" y="5659438"/>
          <p14:tracePt t="105756" x="7000875" y="5651500"/>
          <p14:tracePt t="105764" x="7000875" y="5641975"/>
          <p14:tracePt t="105771" x="7000875" y="5626100"/>
          <p14:tracePt t="105781" x="7000875" y="5616575"/>
          <p14:tracePt t="105787" x="7000875" y="5608638"/>
          <p14:tracePt t="105796" x="7000875" y="5600700"/>
          <p14:tracePt t="105804" x="7000875" y="5591175"/>
          <p14:tracePt t="105812" x="7000875" y="5583238"/>
          <p14:tracePt t="105860" x="7008813" y="5575300"/>
          <p14:tracePt t="105884" x="7008813" y="5565775"/>
          <p14:tracePt t="105972" x="7008813" y="5557838"/>
          <p14:tracePt t="105996" x="7008813" y="5540375"/>
          <p14:tracePt t="106499" x="7018338" y="5540375"/>
          <p14:tracePt t="106564" x="7034213" y="5540375"/>
          <p14:tracePt t="106588" x="7043738" y="5540375"/>
          <p14:tracePt t="106596" x="7051675" y="5540375"/>
          <p14:tracePt t="106620" x="7051675" y="5549900"/>
          <p14:tracePt t="106716" x="7059613" y="5549900"/>
          <p14:tracePt t="106740" x="7069138" y="5549900"/>
          <p14:tracePt t="106764" x="7077075" y="5549900"/>
          <p14:tracePt t="106772" x="7085013" y="5557838"/>
          <p14:tracePt t="106781" x="7112000" y="5557838"/>
          <p14:tracePt t="106788" x="7137400" y="5565775"/>
          <p14:tracePt t="106796" x="7153275" y="5575300"/>
          <p14:tracePt t="106804" x="7213600" y="5591175"/>
          <p14:tracePt t="106812" x="7289800" y="5616575"/>
          <p14:tracePt t="106820" x="7400925" y="5626100"/>
          <p14:tracePt t="106828" x="7553325" y="5676900"/>
          <p14:tracePt t="106836" x="7680325" y="5702300"/>
          <p14:tracePt t="106844" x="7791450" y="5702300"/>
          <p14:tracePt t="106852" x="7893050" y="5727700"/>
          <p14:tracePt t="106860" x="7994650" y="5727700"/>
          <p14:tracePt t="106868" x="8080375" y="5735638"/>
          <p14:tracePt t="106876" x="8121650" y="5745163"/>
          <p14:tracePt t="106886" x="8139113" y="5745163"/>
          <p14:tracePt t="106892" x="8147050" y="5745163"/>
          <p14:tracePt t="106980" x="8139113" y="5745163"/>
          <p14:tracePt t="106988" x="8131175" y="5745163"/>
          <p14:tracePt t="107004" x="8113713" y="5745163"/>
          <p14:tracePt t="107012" x="8105775" y="5745163"/>
          <p14:tracePt t="107020" x="8096250" y="5745163"/>
          <p14:tracePt t="107028" x="8080375" y="5745163"/>
          <p14:tracePt t="107035" x="8070850" y="5745163"/>
          <p14:tracePt t="107043" x="8045450" y="5745163"/>
          <p14:tracePt t="107051" x="8029575" y="5745163"/>
          <p14:tracePt t="107060" x="8029575" y="5735638"/>
          <p14:tracePt t="107067" x="8004175" y="5735638"/>
          <p14:tracePt t="107076" x="7986713" y="5735638"/>
          <p14:tracePt t="107084" x="7969250" y="5727700"/>
          <p14:tracePt t="107091" x="7961313" y="5727700"/>
          <p14:tracePt t="107100" x="7943850" y="5727700"/>
          <p14:tracePt t="107108" x="7935913" y="5727700"/>
          <p14:tracePt t="107116" x="7926388" y="5727700"/>
          <p14:tracePt t="107140" x="7910513" y="5727700"/>
          <p14:tracePt t="107187" x="7900988" y="5727700"/>
          <p14:tracePt t="107389" x="7910513" y="5727700"/>
          <p14:tracePt t="107396" x="7935913" y="5727700"/>
          <p14:tracePt t="107403" x="7961313" y="5727700"/>
          <p14:tracePt t="107411" x="7986713" y="5727700"/>
          <p14:tracePt t="107419" x="8020050" y="5727700"/>
          <p14:tracePt t="107427" x="8062913" y="5727700"/>
          <p14:tracePt t="107435" x="8088313" y="5727700"/>
          <p14:tracePt t="107443" x="8121650" y="5727700"/>
          <p14:tracePt t="107451" x="8164513" y="5727700"/>
          <p14:tracePt t="107459" x="8189913" y="5727700"/>
          <p14:tracePt t="107467" x="8232775" y="5727700"/>
          <p14:tracePt t="107475" x="8266113" y="5727700"/>
          <p14:tracePt t="107483" x="8291513" y="5727700"/>
          <p14:tracePt t="107491" x="8308975" y="5727700"/>
          <p14:tracePt t="107499" x="8334375" y="5727700"/>
          <p14:tracePt t="107516" x="8343900" y="5727700"/>
          <p14:tracePt t="107523" x="8359775" y="5727700"/>
          <p14:tracePt t="107539" x="8377238" y="5727700"/>
          <p14:tracePt t="107548" x="8394700" y="5727700"/>
          <p14:tracePt t="107555" x="8410575" y="5727700"/>
          <p14:tracePt t="107563" x="8445500" y="5727700"/>
          <p14:tracePt t="107571" x="8488363" y="5727700"/>
          <p14:tracePt t="107580" x="8513763" y="5727700"/>
          <p14:tracePt t="107587" x="8547100" y="5727700"/>
          <p14:tracePt t="107595" x="8572500" y="5727700"/>
          <p14:tracePt t="107603" x="8615363" y="5727700"/>
          <p14:tracePt t="107611" x="8640763" y="5727700"/>
          <p14:tracePt t="107619" x="8666163" y="5727700"/>
          <p14:tracePt t="107627" x="8691563" y="5727700"/>
          <p14:tracePt t="107635" x="8716963" y="5727700"/>
          <p14:tracePt t="107643" x="8742363" y="5727700"/>
          <p14:tracePt t="107651" x="8767763" y="5727700"/>
          <p14:tracePt t="107659" x="8793163" y="5727700"/>
          <p14:tracePt t="107667" x="8818563" y="5727700"/>
          <p14:tracePt t="107675" x="8843963" y="5727700"/>
          <p14:tracePt t="107683" x="8886825" y="5727700"/>
          <p14:tracePt t="107691" x="8921750" y="5727700"/>
          <p14:tracePt t="107700" x="8963025" y="5727700"/>
          <p14:tracePt t="107707" x="8997950" y="5727700"/>
          <p14:tracePt t="107716" x="9023350" y="5727700"/>
          <p14:tracePt t="107723" x="9039225" y="5727700"/>
          <p14:tracePt t="107732" x="9064625" y="5727700"/>
          <p14:tracePt t="107739" x="9074150" y="5727700"/>
          <p14:tracePt t="107747" x="9099550" y="5727700"/>
          <p14:tracePt t="107963" x="9082088" y="5727700"/>
          <p14:tracePt t="107971" x="9064625" y="5727700"/>
          <p14:tracePt t="107980" x="9031288" y="5727700"/>
          <p14:tracePt t="107987" x="8988425" y="5727700"/>
          <p14:tracePt t="107995" x="8963025" y="5727700"/>
          <p14:tracePt t="108003" x="8921750" y="5727700"/>
          <p14:tracePt t="108011" x="8861425" y="5727700"/>
          <p14:tracePt t="108019" x="8802688" y="5727700"/>
          <p14:tracePt t="108027" x="8759825" y="5727700"/>
          <p14:tracePt t="108035" x="8699500" y="5727700"/>
          <p14:tracePt t="108043" x="8640763" y="5727700"/>
          <p14:tracePt t="108051" x="8589963" y="5727700"/>
          <p14:tracePt t="108059" x="8539163" y="5727700"/>
          <p14:tracePt t="108067" x="8496300" y="5727700"/>
          <p14:tracePt t="108075" x="8445500" y="5727700"/>
          <p14:tracePt t="108083" x="8385175" y="5727700"/>
          <p14:tracePt t="108091" x="8326438" y="5727700"/>
          <p14:tracePt t="108100" x="8258175" y="5727700"/>
          <p14:tracePt t="108107" x="8199438" y="5727700"/>
          <p14:tracePt t="108116" x="8121650" y="5727700"/>
          <p14:tracePt t="108123" x="8054975" y="5727700"/>
          <p14:tracePt t="108133" x="8012113" y="5727700"/>
          <p14:tracePt t="108139" x="7969250" y="5727700"/>
          <p14:tracePt t="108147" x="7918450" y="5735638"/>
          <p14:tracePt t="108155" x="7885113" y="5745163"/>
          <p14:tracePt t="108163" x="7859713" y="5745163"/>
          <p14:tracePt t="108184" x="7824788" y="5745163"/>
          <p14:tracePt t="108187" x="7791450" y="5745163"/>
          <p14:tracePt t="108195" x="7773988" y="5745163"/>
          <p14:tracePt t="108203" x="7748588" y="5745163"/>
          <p14:tracePt t="108211" x="7723188" y="5745163"/>
          <p14:tracePt t="108219" x="7697788" y="5745163"/>
          <p14:tracePt t="108227" x="7680325" y="5745163"/>
          <p14:tracePt t="108235" x="7637463" y="5745163"/>
          <p14:tracePt t="108243" x="7604125" y="5745163"/>
          <p14:tracePt t="108251" x="7578725" y="5745163"/>
          <p14:tracePt t="108259" x="7553325" y="5745163"/>
          <p14:tracePt t="108267" x="7518400" y="5745163"/>
          <p14:tracePt t="108275" x="7502525" y="5745163"/>
          <p14:tracePt t="108283" x="7477125" y="5745163"/>
          <p14:tracePt t="108291" x="7451725" y="5745163"/>
          <p14:tracePt t="108307" x="7442200" y="5745163"/>
          <p14:tracePt t="108332" x="7426325" y="5745163"/>
          <p14:tracePt t="108412" x="7442200" y="5745163"/>
          <p14:tracePt t="108420" x="7451725" y="5745163"/>
          <p14:tracePt t="108428" x="7459663" y="5745163"/>
          <p14:tracePt t="108436" x="7477125" y="5745163"/>
          <p14:tracePt t="108453" x="7493000" y="5745163"/>
          <p14:tracePt t="108459" x="7527925" y="5745163"/>
          <p14:tracePt t="108467" x="7545388" y="5745163"/>
          <p14:tracePt t="108475" x="7586663" y="5745163"/>
          <p14:tracePt t="108484" x="7629525" y="5745163"/>
          <p14:tracePt t="108491" x="7688263" y="5745163"/>
          <p14:tracePt t="108500" x="7748588" y="5745163"/>
          <p14:tracePt t="108507" x="7807325" y="5745163"/>
          <p14:tracePt t="108516" x="7875588" y="5745163"/>
          <p14:tracePt t="108524" x="7935913" y="5745163"/>
          <p14:tracePt t="108532" x="7994650" y="5745163"/>
          <p14:tracePt t="108540" x="8037513" y="5745163"/>
          <p14:tracePt t="108548" x="8096250" y="5745163"/>
          <p14:tracePt t="108555" x="8139113" y="5745163"/>
          <p14:tracePt t="108564" x="8181975" y="5745163"/>
          <p14:tracePt t="108571" x="8224838" y="5745163"/>
          <p14:tracePt t="108581" x="8291513" y="5745163"/>
          <p14:tracePt t="108587" x="8351838" y="5745163"/>
          <p14:tracePt t="108596" x="8410575" y="5745163"/>
          <p14:tracePt t="108603" x="8470900" y="5745163"/>
          <p14:tracePt t="108611" x="8529638" y="5735638"/>
          <p14:tracePt t="108619" x="8605838" y="5719763"/>
          <p14:tracePt t="108627" x="8658225" y="5719763"/>
          <p14:tracePt t="108635" x="8716963" y="5710238"/>
          <p14:tracePt t="108643" x="8767763" y="5702300"/>
          <p14:tracePt t="108651" x="8785225" y="5694363"/>
          <p14:tracePt t="108667" x="8793163" y="5694363"/>
          <p14:tracePt t="108675" x="8802688" y="5694363"/>
          <p14:tracePt t="108876" x="8810625" y="5694363"/>
          <p14:tracePt t="108884" x="8818563" y="5694363"/>
          <p14:tracePt t="108891" x="8836025" y="5702300"/>
          <p14:tracePt t="108899" x="8861425" y="5702300"/>
          <p14:tracePt t="108907" x="8904288" y="5710238"/>
          <p14:tracePt t="108916" x="8947150" y="5710238"/>
          <p14:tracePt t="108923" x="8997950" y="5727700"/>
          <p14:tracePt t="108932" x="9099550" y="5735638"/>
          <p14:tracePt t="108939" x="9183688" y="5753100"/>
          <p14:tracePt t="108949" x="9294813" y="5753100"/>
          <p14:tracePt t="108956" x="9396413" y="5761038"/>
          <p14:tracePt t="108963" x="9550400" y="5761038"/>
          <p14:tracePt t="108971" x="9702800" y="5761038"/>
          <p14:tracePt t="108980" x="9940925" y="5761038"/>
          <p14:tracePt t="108987" x="10204450" y="5761038"/>
          <p14:tracePt t="108995" x="10663238" y="5761038"/>
          <p14:tracePt t="109003" x="11071225" y="5753100"/>
          <p14:tracePt t="109011" x="11487150" y="5694363"/>
          <p14:tracePt t="109019" x="11844338" y="5676900"/>
          <p14:tracePt t="109027" x="12098338" y="5676900"/>
          <p14:tracePt t="118052" x="11452225" y="4886325"/>
          <p14:tracePt t="118060" x="10739438" y="4886325"/>
          <p14:tracePt t="118067" x="9991725" y="4886325"/>
          <p14:tracePt t="118075" x="9345613" y="4946650"/>
          <p14:tracePt t="118083" x="8759825" y="5030788"/>
          <p14:tracePt t="118091" x="8301038" y="5030788"/>
          <p14:tracePt t="118100" x="7969250" y="5005388"/>
          <p14:tracePt t="118107" x="7791450" y="4946650"/>
          <p14:tracePt t="118116" x="7705725" y="4929188"/>
          <p14:tracePt t="118123" x="7672388" y="4911725"/>
          <p14:tracePt t="118133" x="7662863" y="4911725"/>
          <p14:tracePt t="118171" x="7654925" y="4903788"/>
          <p14:tracePt t="118227" x="7646988" y="4903788"/>
          <p14:tracePt t="118236" x="7629525" y="4903788"/>
          <p14:tracePt t="118243" x="7596188" y="4903788"/>
          <p14:tracePt t="118251" x="7561263" y="4894263"/>
          <p14:tracePt t="118259" x="7535863" y="4886325"/>
          <p14:tracePt t="118267" x="7510463" y="4886325"/>
          <p14:tracePt t="118275" x="7493000" y="4868863"/>
          <p14:tracePt t="118291" x="7485063" y="4868863"/>
          <p14:tracePt t="118300" x="7485063" y="4835525"/>
          <p14:tracePt t="118307" x="7493000" y="4802188"/>
          <p14:tracePt t="118316" x="7518400" y="4775200"/>
          <p14:tracePt t="118323" x="7535863" y="4741863"/>
          <p14:tracePt t="118332" x="7553325" y="4708525"/>
          <p14:tracePt t="118339" x="7570788" y="4691063"/>
          <p14:tracePt t="118348" x="7586663" y="4657725"/>
          <p14:tracePt t="118355" x="7629525" y="4622800"/>
          <p14:tracePt t="118364" x="7629525" y="4614863"/>
          <p14:tracePt t="118371" x="7662863" y="4589463"/>
          <p14:tracePt t="118381" x="7688263" y="4572000"/>
          <p14:tracePt t="118388" x="7705725" y="4564063"/>
          <p14:tracePt t="118395" x="7731125" y="4538663"/>
          <p14:tracePt t="118403" x="7740650" y="4529138"/>
          <p14:tracePt t="118411" x="7748588" y="4521200"/>
          <p14:tracePt t="118419" x="7756525" y="4521200"/>
          <p14:tracePt t="118484" x="7766050" y="4513263"/>
          <p14:tracePt t="118508" x="7773988" y="4513263"/>
          <p14:tracePt t="118516" x="7781925" y="4513263"/>
          <p14:tracePt t="118572" x="7799388" y="4513263"/>
          <p14:tracePt t="118581" x="7832725" y="4513263"/>
          <p14:tracePt t="118595" x="7859713" y="4513263"/>
          <p14:tracePt t="118668" x="7867650" y="4513263"/>
          <p14:tracePt t="118676" x="7875588" y="4513263"/>
          <p14:tracePt t="118701" x="7885113" y="4513263"/>
          <p14:tracePt t="118717" x="7885113" y="4529138"/>
          <p14:tracePt t="118740" x="7885113" y="4538663"/>
          <p14:tracePt t="118963" x="7885113" y="4546600"/>
          <p14:tracePt t="118980" x="7885113" y="4564063"/>
          <p14:tracePt t="119003" x="7885113" y="4572000"/>
          <p14:tracePt t="119011" x="7885113" y="4579938"/>
          <p14:tracePt t="119019" x="7885113" y="4589463"/>
          <p14:tracePt t="119027" x="7885113" y="4597400"/>
          <p14:tracePt t="119035" x="7885113" y="4605338"/>
          <p14:tracePt t="119051" x="7885113" y="4622800"/>
          <p14:tracePt t="119059" x="7885113" y="4630738"/>
          <p14:tracePt t="119075" x="7885113" y="4657725"/>
          <p14:tracePt t="119091" x="7885113" y="4665663"/>
          <p14:tracePt t="119100" x="7885113" y="4683125"/>
          <p14:tracePt t="119107" x="7885113" y="4691063"/>
          <p14:tracePt t="119116" x="7885113" y="4699000"/>
          <p14:tracePt t="119123" x="7885113" y="4708525"/>
          <p14:tracePt t="119132" x="7885113" y="4716463"/>
          <p14:tracePt t="119148" x="7885113" y="4724400"/>
          <p14:tracePt t="119155" x="7885113" y="4733925"/>
          <p14:tracePt t="119182" x="7885113" y="4749800"/>
          <p14:tracePt t="119196" x="7885113" y="4759325"/>
          <p14:tracePt t="119203" x="7885113" y="4767263"/>
          <p14:tracePt t="119219" x="7885113" y="4784725"/>
          <p14:tracePt t="119227" x="7885113" y="4792663"/>
          <p14:tracePt t="119243" x="7885113" y="4802188"/>
          <p14:tracePt t="119251" x="7885113" y="4810125"/>
          <p14:tracePt t="119259" x="7885113" y="4818063"/>
          <p14:tracePt t="119267" x="7885113" y="4827588"/>
          <p14:tracePt t="119275" x="7893050" y="4827588"/>
          <p14:tracePt t="119291" x="7900988" y="4835525"/>
          <p14:tracePt t="119300" x="7900988" y="4843463"/>
          <p14:tracePt t="119316" x="7900988" y="4852988"/>
          <p14:tracePt t="119333" x="7910513" y="4860925"/>
          <p14:tracePt t="119347" x="7926388" y="4878388"/>
          <p14:tracePt t="119364" x="7926388" y="4886325"/>
          <p14:tracePt t="119371" x="7943850" y="4903788"/>
          <p14:tracePt t="119381" x="7943850" y="4911725"/>
          <p14:tracePt t="119387" x="7961313" y="4929188"/>
          <p14:tracePt t="119396" x="7969250" y="4937125"/>
          <p14:tracePt t="119411" x="7969250" y="4946650"/>
          <p14:tracePt t="119419" x="7977188" y="4954588"/>
          <p14:tracePt t="119427" x="7977188" y="4962525"/>
          <p14:tracePt t="119435" x="7994650" y="4987925"/>
          <p14:tracePt t="119443" x="7994650" y="4997450"/>
          <p14:tracePt t="119451" x="8012113" y="5013325"/>
          <p14:tracePt t="119459" x="8020050" y="5038725"/>
          <p14:tracePt t="119467" x="8037513" y="5056188"/>
          <p14:tracePt t="119475" x="8045450" y="5064125"/>
          <p14:tracePt t="119484" x="8054975" y="5099050"/>
          <p14:tracePt t="119491" x="8062913" y="5116513"/>
          <p14:tracePt t="119500" x="8070850" y="5132388"/>
          <p14:tracePt t="119507" x="8080375" y="5141913"/>
          <p14:tracePt t="119517" x="8105775" y="5183188"/>
          <p14:tracePt t="119532" x="8113713" y="5183188"/>
          <p14:tracePt t="119539" x="8121650" y="5200650"/>
          <p14:tracePt t="119548" x="8121650" y="5208588"/>
          <p14:tracePt t="119587" x="8121650" y="5218113"/>
          <p14:tracePt t="119596" x="8121650" y="5226050"/>
          <p14:tracePt t="119603" x="8131175" y="5235575"/>
          <p14:tracePt t="119611" x="8139113" y="5243513"/>
          <p14:tracePt t="119635" x="8139113" y="5251450"/>
          <p14:tracePt t="119667" x="8147050" y="5251450"/>
          <p14:tracePt t="119708" x="8156575" y="5260975"/>
          <p14:tracePt t="119716" x="8164513" y="5268913"/>
          <p14:tracePt t="119732" x="8174038" y="5268913"/>
          <p14:tracePt t="119739" x="8181975" y="5268913"/>
          <p14:tracePt t="119747" x="8181975" y="5276850"/>
          <p14:tracePt t="119755" x="8189913" y="5276850"/>
          <p14:tracePt t="119764" x="8199438" y="5276850"/>
          <p14:tracePt t="119771" x="8207375" y="5286375"/>
          <p14:tracePt t="119788" x="8215313" y="5294313"/>
          <p14:tracePt t="119796" x="8224838" y="5294313"/>
          <p14:tracePt t="119811" x="8240713" y="5302250"/>
          <p14:tracePt t="119819" x="8258175" y="5302250"/>
          <p14:tracePt t="119828" x="8258175" y="5311775"/>
          <p14:tracePt t="119843" x="8266113" y="5311775"/>
          <p14:tracePt t="119851" x="8275638" y="5311775"/>
          <p14:tracePt t="119859" x="8291513" y="5311775"/>
          <p14:tracePt t="119867" x="8301038" y="5311775"/>
          <p14:tracePt t="119875" x="8308975" y="5327650"/>
          <p14:tracePt t="119884" x="8318500" y="5327650"/>
          <p14:tracePt t="119891" x="8326438" y="5327650"/>
          <p14:tracePt t="119900" x="8334375" y="5327650"/>
          <p14:tracePt t="119916" x="8351838" y="5327650"/>
          <p14:tracePt t="119932" x="8359775" y="5327650"/>
          <p14:tracePt t="119996" x="8369300" y="5327650"/>
          <p14:tracePt t="120020" x="8377238" y="5327650"/>
          <p14:tracePt t="120036" x="8385175" y="5337175"/>
          <p14:tracePt t="120052" x="8394700" y="5337175"/>
          <p14:tracePt t="120060" x="8402638" y="5337175"/>
          <p14:tracePt t="120076" x="8410575" y="5337175"/>
          <p14:tracePt t="120084" x="8420100" y="5337175"/>
          <p14:tracePt t="120308" x="8410575" y="5337175"/>
          <p14:tracePt t="120317" x="8402638" y="5337175"/>
          <p14:tracePt t="120324" x="8385175" y="5327650"/>
          <p14:tracePt t="120332" x="8377238" y="5319713"/>
          <p14:tracePt t="120339" x="8369300" y="5319713"/>
          <p14:tracePt t="120347" x="8359775" y="5319713"/>
          <p14:tracePt t="120355" x="8351838" y="5311775"/>
          <p14:tracePt t="120363" x="8343900" y="5302250"/>
          <p14:tracePt t="120371" x="8334375" y="5294313"/>
          <p14:tracePt t="120380" x="8326438" y="5286375"/>
          <p14:tracePt t="120387" x="8318500" y="5276850"/>
          <p14:tracePt t="120395" x="8301038" y="5268913"/>
          <p14:tracePt t="120403" x="8291513" y="5260975"/>
          <p14:tracePt t="120411" x="8283575" y="5251450"/>
          <p14:tracePt t="120419" x="8258175" y="5226050"/>
          <p14:tracePt t="120435" x="8232775" y="5218113"/>
          <p14:tracePt t="120443" x="8215313" y="5200650"/>
          <p14:tracePt t="120451" x="8207375" y="5183188"/>
          <p14:tracePt t="120459" x="8189913" y="5183188"/>
          <p14:tracePt t="120467" x="8174038" y="5167313"/>
          <p14:tracePt t="120475" x="8156575" y="5157788"/>
          <p14:tracePt t="120483" x="8156575" y="5149850"/>
          <p14:tracePt t="120491" x="8147050" y="5141913"/>
          <p14:tracePt t="120500" x="8139113" y="5141913"/>
          <p14:tracePt t="120507" x="8139113" y="5132388"/>
          <p14:tracePt t="120523" x="8139113" y="5124450"/>
          <p14:tracePt t="120539" x="8113713" y="5106988"/>
          <p14:tracePt t="120548" x="8113713" y="5099050"/>
          <p14:tracePt t="120555" x="8105775" y="5091113"/>
          <p14:tracePt t="120564" x="8105775" y="5081588"/>
          <p14:tracePt t="120571" x="8088313" y="5056188"/>
          <p14:tracePt t="120579" x="8088313" y="5048250"/>
          <p14:tracePt t="120587" x="8080375" y="5038725"/>
          <p14:tracePt t="120595" x="8070850" y="5022850"/>
          <p14:tracePt t="120603" x="8070850" y="5013325"/>
          <p14:tracePt t="120611" x="8062913" y="4997450"/>
          <p14:tracePt t="120619" x="8062913" y="4987925"/>
          <p14:tracePt t="120627" x="8054975" y="4972050"/>
          <p14:tracePt t="120635" x="8054975" y="4962525"/>
          <p14:tracePt t="120643" x="8054975" y="4954588"/>
          <p14:tracePt t="120651" x="8045450" y="4929188"/>
          <p14:tracePt t="120659" x="8045450" y="4919663"/>
          <p14:tracePt t="120667" x="8037513" y="4894263"/>
          <p14:tracePt t="120675" x="8037513" y="4886325"/>
          <p14:tracePt t="120683" x="8029575" y="4868863"/>
          <p14:tracePt t="120691" x="8029575" y="4860925"/>
          <p14:tracePt t="120700" x="8029575" y="4852988"/>
          <p14:tracePt t="120707" x="8029575" y="4843463"/>
          <p14:tracePt t="120716" x="8029575" y="4835525"/>
          <p14:tracePt t="120723" x="8012113" y="4818063"/>
          <p14:tracePt t="120732" x="8012113" y="4810125"/>
          <p14:tracePt t="120739" x="8004175" y="4802188"/>
          <p14:tracePt t="120747" x="8004175" y="4792663"/>
          <p14:tracePt t="120755" x="8004175" y="4784725"/>
          <p14:tracePt t="120764" x="8004175" y="4767263"/>
          <p14:tracePt t="120771" x="8004175" y="4749800"/>
          <p14:tracePt t="120787" x="8004175" y="4724400"/>
          <p14:tracePt t="120803" x="8004175" y="4708525"/>
          <p14:tracePt t="120811" x="8004175" y="4691063"/>
          <p14:tracePt t="120828" x="8004175" y="4665663"/>
          <p14:tracePt t="120843" x="7994650" y="4657725"/>
          <p14:tracePt t="120852" x="7994650" y="4648200"/>
          <p14:tracePt t="120859" x="7994650" y="4640263"/>
          <p14:tracePt t="120867" x="7994650" y="4630738"/>
          <p14:tracePt t="120875" x="7994650" y="4622800"/>
          <p14:tracePt t="120891" x="7994650" y="4597400"/>
          <p14:tracePt t="120900" x="7994650" y="4589463"/>
          <p14:tracePt t="120916" x="7994650" y="4572000"/>
          <p14:tracePt t="120933" x="7977188" y="4554538"/>
          <p14:tracePt t="121228" x="7977188" y="4564063"/>
          <p14:tracePt t="121235" x="7977188" y="4572000"/>
          <p14:tracePt t="121243" x="7977188" y="4579938"/>
          <p14:tracePt t="121251" x="7977188" y="4589463"/>
          <p14:tracePt t="121259" x="7977188" y="4597400"/>
          <p14:tracePt t="121267" x="7977188" y="4605338"/>
          <p14:tracePt t="121275" x="7977188" y="4622800"/>
          <p14:tracePt t="121283" x="7977188" y="4630738"/>
          <p14:tracePt t="121299" x="7977188" y="4648200"/>
          <p14:tracePt t="121307" x="7977188" y="4657725"/>
          <p14:tracePt t="121323" x="7977188" y="4665663"/>
          <p14:tracePt t="121332" x="7986713" y="4683125"/>
          <p14:tracePt t="121339" x="7994650" y="4691063"/>
          <p14:tracePt t="121347" x="7994650" y="4699000"/>
          <p14:tracePt t="121355" x="8004175" y="4708525"/>
          <p14:tracePt t="121365" x="8004175" y="4724400"/>
          <p14:tracePt t="121371" x="8012113" y="4733925"/>
          <p14:tracePt t="121379" x="8020050" y="4749800"/>
          <p14:tracePt t="121387" x="8020050" y="4759325"/>
          <p14:tracePt t="121395" x="8020050" y="4767263"/>
          <p14:tracePt t="121411" x="8020050" y="4775200"/>
          <p14:tracePt t="121419" x="8029575" y="4792663"/>
          <p14:tracePt t="121428" x="8037513" y="4792663"/>
          <p14:tracePt t="121443" x="8045450" y="4818063"/>
          <p14:tracePt t="121467" x="8045450" y="4843463"/>
          <p14:tracePt t="121475" x="8054975" y="4852988"/>
          <p14:tracePt t="121491" x="8062913" y="4860925"/>
          <p14:tracePt t="121499" x="8070850" y="4868863"/>
          <p14:tracePt t="121507" x="8070850" y="4878388"/>
          <p14:tracePt t="121539" x="8070850" y="4886325"/>
          <p14:tracePt t="121548" x="8080375" y="4903788"/>
          <p14:tracePt t="121595" x="8088313" y="4911725"/>
          <p14:tracePt t="121619" x="8088313" y="4919663"/>
          <p14:tracePt t="121635" x="8096250" y="4929188"/>
          <p14:tracePt t="121643" x="8105775" y="4937125"/>
          <p14:tracePt t="121659" x="8105775" y="4946650"/>
          <p14:tracePt t="121667" x="8113713" y="4954588"/>
          <p14:tracePt t="121683" x="8113713" y="4972050"/>
          <p14:tracePt t="121699" x="8113713" y="4979988"/>
          <p14:tracePt t="121707" x="8121650" y="4997450"/>
          <p14:tracePt t="121723" x="8131175" y="4997450"/>
          <p14:tracePt t="121732" x="8131175" y="5005388"/>
          <p14:tracePt t="121739" x="8139113" y="5013325"/>
          <p14:tracePt t="121763" x="8139113" y="5038725"/>
          <p14:tracePt t="121771" x="8147050" y="5048250"/>
          <p14:tracePt t="121780" x="8147050" y="5056188"/>
          <p14:tracePt t="121787" x="8156575" y="5081588"/>
          <p14:tracePt t="121795" x="8164513" y="5081588"/>
          <p14:tracePt t="121812" x="8164513" y="5106988"/>
          <p14:tracePt t="121819" x="8164513" y="5116513"/>
          <p14:tracePt t="121835" x="8174038" y="5141913"/>
          <p14:tracePt t="121859" x="8174038" y="5149850"/>
          <p14:tracePt t="121908" x="8181975" y="5157788"/>
          <p14:tracePt t="121924" x="8181975" y="5167313"/>
          <p14:tracePt t="121932" x="8181975" y="5175250"/>
          <p14:tracePt t="121940" x="8199438" y="5192713"/>
          <p14:tracePt t="121947" x="8199438" y="5200650"/>
          <p14:tracePt t="121971" x="8199438" y="5208588"/>
          <p14:tracePt t="121980" x="8199438" y="5218113"/>
          <p14:tracePt t="121987" x="8199438" y="5226050"/>
          <p14:tracePt t="121995" x="8207375" y="5235575"/>
          <p14:tracePt t="122011" x="8207375" y="5243513"/>
          <p14:tracePt t="122028" x="8207375" y="5260975"/>
          <p14:tracePt t="122035" x="8207375" y="5268913"/>
          <p14:tracePt t="122043" x="8215313" y="5276850"/>
          <p14:tracePt t="122051" x="8215313" y="5294313"/>
          <p14:tracePt t="122059" x="8250238" y="5327650"/>
          <p14:tracePt t="122067" x="8258175" y="5353050"/>
          <p14:tracePt t="122075" x="8275638" y="5380038"/>
          <p14:tracePt t="122084" x="8291513" y="5387975"/>
          <p14:tracePt t="122091" x="8291513" y="5395913"/>
          <p14:tracePt t="122100" x="8308975" y="5430838"/>
          <p14:tracePt t="122107" x="8318500" y="5430838"/>
          <p14:tracePt t="122116" x="8326438" y="5438775"/>
          <p14:tracePt t="122133" x="8334375" y="5438775"/>
          <p14:tracePt t="122139" x="8351838" y="5456238"/>
          <p14:tracePt t="122155" x="8359775" y="5456238"/>
          <p14:tracePt t="122163" x="8369300" y="5456238"/>
          <p14:tracePt t="122171" x="8385175" y="5464175"/>
          <p14:tracePt t="122187" x="8410575" y="5464175"/>
          <p14:tracePt t="122195" x="8420100" y="5464175"/>
          <p14:tracePt t="122203" x="8428038" y="5464175"/>
          <p14:tracePt t="122219" x="8435975" y="5464175"/>
          <p14:tracePt t="122227" x="8445500" y="5464175"/>
          <p14:tracePt t="122243" x="8453438" y="5464175"/>
          <p14:tracePt t="122275" x="8462963" y="5464175"/>
          <p14:tracePt t="122283" x="8470900" y="5464175"/>
          <p14:tracePt t="122291" x="8478838" y="5456238"/>
          <p14:tracePt t="122420" x="8478838" y="5446713"/>
          <p14:tracePt t="122492" x="8470900" y="5438775"/>
          <p14:tracePt t="122501" x="8470900" y="5430838"/>
          <p14:tracePt t="122533" x="8470900" y="5413375"/>
          <p14:tracePt t="122540" x="8470900" y="5405438"/>
          <p14:tracePt t="122556" x="8470900" y="5395913"/>
          <p14:tracePt t="122564" x="8470900" y="5387975"/>
          <p14:tracePt t="122604" x="8470900" y="5380038"/>
          <p14:tracePt t="122620" x="8470900" y="5370513"/>
          <p14:tracePt t="122636" x="8470900" y="5353050"/>
          <p14:tracePt t="122668" x="8478838" y="5345113"/>
          <p14:tracePt t="122691" x="8478838" y="5337175"/>
          <p14:tracePt t="122852" x="8478838" y="5327650"/>
          <p14:tracePt t="123444" x="8488363" y="5319713"/>
          <p14:tracePt t="123715" x="8504238" y="5319713"/>
          <p14:tracePt t="123732" x="8513763" y="5319713"/>
          <p14:tracePt t="123739" x="8521700" y="5319713"/>
          <p14:tracePt t="123747" x="8539163" y="5319713"/>
          <p14:tracePt t="123755" x="8555038" y="5319713"/>
          <p14:tracePt t="123763" x="8589963" y="5319713"/>
          <p14:tracePt t="123771" x="8623300" y="5319713"/>
          <p14:tracePt t="123780" x="8666163" y="5327650"/>
          <p14:tracePt t="123787" x="8666163" y="5337175"/>
          <p14:tracePt t="123795" x="8691563" y="5337175"/>
          <p14:tracePt t="123860" x="8699500" y="5337175"/>
          <p14:tracePt t="123876" x="8699500" y="5327650"/>
          <p14:tracePt t="124043" x="8724900" y="5337175"/>
          <p14:tracePt t="124051" x="8767763" y="5337175"/>
          <p14:tracePt t="124059" x="8843963" y="5345113"/>
          <p14:tracePt t="124067" x="8947150" y="5362575"/>
          <p14:tracePt t="124075" x="9074150" y="5370513"/>
          <p14:tracePt t="124083" x="9226550" y="5370513"/>
          <p14:tracePt t="124091" x="9439275" y="5370513"/>
          <p14:tracePt t="124100" x="9659938" y="5395913"/>
          <p14:tracePt t="124107" x="9890125" y="5395913"/>
          <p14:tracePt t="124116" x="10101263" y="5413375"/>
          <p14:tracePt t="124123" x="10306050" y="5413375"/>
          <p14:tracePt t="124132" x="10534650" y="5413375"/>
          <p14:tracePt t="124139" x="10798175" y="5413375"/>
          <p14:tracePt t="124147" x="11087100" y="5413375"/>
          <p14:tracePt t="124155" x="11401425" y="5413375"/>
          <p14:tracePt t="124164" x="11750675" y="5413375"/>
          <p14:tracePt t="124171" x="12065000" y="5413375"/>
          <p14:tracePt t="158477" x="11784013" y="5124450"/>
          <p14:tracePt t="158484" x="11426825" y="5091113"/>
          <p14:tracePt t="158491" x="11087100" y="5013325"/>
          <p14:tracePt t="158500" x="10790238" y="4979988"/>
          <p14:tracePt t="158507" x="10509250" y="4937125"/>
          <p14:tracePt t="158516" x="10271125" y="4919663"/>
          <p14:tracePt t="158523" x="10101263" y="4878388"/>
          <p14:tracePt t="158532" x="9956800" y="4868863"/>
          <p14:tracePt t="158539" x="9829800" y="4860925"/>
          <p14:tracePt t="158548" x="9728200" y="4843463"/>
          <p14:tracePt t="158555" x="9642475" y="4843463"/>
          <p14:tracePt t="158564" x="9575800" y="4843463"/>
          <p14:tracePt t="158571" x="9532938" y="4843463"/>
          <p14:tracePt t="158579" x="9447213" y="4843463"/>
          <p14:tracePt t="158587" x="9388475" y="4843463"/>
          <p14:tracePt t="158595" x="9328150" y="4843463"/>
          <p14:tracePt t="158603" x="9261475" y="4843463"/>
          <p14:tracePt t="158611" x="9201150" y="4843463"/>
          <p14:tracePt t="158619" x="9132888" y="4843463"/>
          <p14:tracePt t="158627" x="9056688" y="4843463"/>
          <p14:tracePt t="158635" x="8997950" y="4843463"/>
          <p14:tracePt t="158643" x="8955088" y="4843463"/>
          <p14:tracePt t="158651" x="8878888" y="4868863"/>
          <p14:tracePt t="158659" x="8836025" y="4878388"/>
          <p14:tracePt t="158667" x="8793163" y="4878388"/>
          <p14:tracePt t="158675" x="8742363" y="4886325"/>
          <p14:tracePt t="158684" x="8699500" y="4894263"/>
          <p14:tracePt t="158691" x="8666163" y="4911725"/>
          <p14:tracePt t="158700" x="8615363" y="4929188"/>
          <p14:tracePt t="158707" x="8572500" y="4929188"/>
          <p14:tracePt t="158717" x="8521700" y="4962525"/>
          <p14:tracePt t="158723" x="8496300" y="4979988"/>
          <p14:tracePt t="158732" x="8453438" y="5005388"/>
          <p14:tracePt t="158739" x="8428038" y="5022850"/>
          <p14:tracePt t="158747" x="8369300" y="5048250"/>
          <p14:tracePt t="158755" x="8359775" y="5064125"/>
          <p14:tracePt t="158764" x="8334375" y="5091113"/>
          <p14:tracePt t="158771" x="8318500" y="5106988"/>
          <p14:tracePt t="158780" x="8301038" y="5132388"/>
          <p14:tracePt t="158787" x="8283575" y="5149850"/>
          <p14:tracePt t="158795" x="8266113" y="5167313"/>
          <p14:tracePt t="158803" x="8258175" y="5183188"/>
          <p14:tracePt t="158811" x="8240713" y="5208588"/>
          <p14:tracePt t="158819" x="8224838" y="5218113"/>
          <p14:tracePt t="158827" x="8215313" y="5226050"/>
          <p14:tracePt t="158835" x="8215313" y="5243513"/>
          <p14:tracePt t="158843" x="8207375" y="5243513"/>
          <p14:tracePt t="158851" x="8207375" y="5251450"/>
          <p14:tracePt t="158859" x="8207375" y="5268913"/>
          <p14:tracePt t="158867" x="8207375" y="5276850"/>
          <p14:tracePt t="158875" x="8207375" y="5286375"/>
          <p14:tracePt t="158883" x="8207375" y="5294313"/>
          <p14:tracePt t="158891" x="8207375" y="5302250"/>
          <p14:tracePt t="158907" x="8207375" y="5319713"/>
          <p14:tracePt t="158923" x="8207375" y="5327650"/>
          <p14:tracePt t="158940" x="8207375" y="5337175"/>
          <p14:tracePt t="159012" x="8215313" y="5345113"/>
          <p14:tracePt t="159068" x="8224838" y="5345113"/>
          <p14:tracePt t="159084" x="8232775" y="5345113"/>
          <p14:tracePt t="159181" x="8224838" y="5345113"/>
          <p14:tracePt t="159188" x="8199438" y="5353050"/>
          <p14:tracePt t="159204" x="8199438" y="5362575"/>
          <p14:tracePt t="159220" x="8181975" y="5362575"/>
          <p14:tracePt t="159228" x="8174038" y="5370513"/>
          <p14:tracePt t="159236" x="8164513" y="5380038"/>
          <p14:tracePt t="159244" x="8156575" y="5387975"/>
          <p14:tracePt t="159260" x="8147050" y="5387975"/>
          <p14:tracePt t="159324" x="8139113" y="5387975"/>
          <p14:tracePt t="159347" x="8131175" y="5387975"/>
          <p14:tracePt t="159355" x="8121650" y="5387975"/>
          <p14:tracePt t="159363" x="8113713" y="5387975"/>
          <p14:tracePt t="159371" x="8096250" y="5387975"/>
          <p14:tracePt t="159380" x="8080375" y="5387975"/>
          <p14:tracePt t="159387" x="8070850" y="5387975"/>
          <p14:tracePt t="159395" x="8054975" y="5387975"/>
          <p14:tracePt t="159403" x="8045450" y="5387975"/>
          <p14:tracePt t="159411" x="8037513" y="5387975"/>
          <p14:tracePt t="159532" x="8029575" y="5387975"/>
          <p14:tracePt t="159548" x="8029575" y="5380038"/>
          <p14:tracePt t="159564" x="8029575" y="5370513"/>
          <p14:tracePt t="159588" x="8029575" y="5353050"/>
          <p14:tracePt t="159604" x="8029575" y="5345113"/>
          <p14:tracePt t="159636" x="8020050" y="5327650"/>
          <p14:tracePt t="159644" x="8004175" y="5311775"/>
          <p14:tracePt t="159660" x="7994650" y="5311775"/>
          <p14:tracePt t="159667" x="7977188" y="5302250"/>
          <p14:tracePt t="159676" x="7961313" y="5302250"/>
          <p14:tracePt t="159684" x="7961313" y="5294313"/>
          <p14:tracePt t="159692" x="7935913" y="5294313"/>
          <p14:tracePt t="159700" x="7918450" y="5276850"/>
          <p14:tracePt t="159717" x="7900988" y="5276850"/>
          <p14:tracePt t="159724" x="7893050" y="5276850"/>
          <p14:tracePt t="159732" x="7885113" y="5276850"/>
          <p14:tracePt t="159749" x="7875588" y="5276850"/>
          <p14:tracePt t="159756" x="7867650" y="5276850"/>
          <p14:tracePt t="159780" x="7859713" y="5276850"/>
          <p14:tracePt t="159796" x="7842250" y="5276850"/>
          <p14:tracePt t="159804" x="7832725" y="5286375"/>
          <p14:tracePt t="159812" x="7832725" y="5294313"/>
          <p14:tracePt t="159820" x="7824788" y="5302250"/>
          <p14:tracePt t="159828" x="7816850" y="5319713"/>
          <p14:tracePt t="159836" x="7799388" y="5353050"/>
          <p14:tracePt t="159844" x="7791450" y="5353050"/>
          <p14:tracePt t="159860" x="7791450" y="5380038"/>
          <p14:tracePt t="159884" x="7791450" y="5387975"/>
          <p14:tracePt t="159917" x="7791450" y="5405438"/>
          <p14:tracePt t="159932" x="7791450" y="5413375"/>
          <p14:tracePt t="159940" x="7791450" y="5421313"/>
          <p14:tracePt t="159948" x="7791450" y="5438775"/>
          <p14:tracePt t="159964" x="7799388" y="5446713"/>
          <p14:tracePt t="159980" x="7807325" y="5464175"/>
          <p14:tracePt t="159996" x="7807325" y="5472113"/>
          <p14:tracePt t="160004" x="7816850" y="5489575"/>
          <p14:tracePt t="160012" x="7824788" y="5489575"/>
          <p14:tracePt t="160028" x="7832725" y="5497513"/>
          <p14:tracePt t="160044" x="7842250" y="5507038"/>
          <p14:tracePt t="160052" x="7850188" y="5507038"/>
          <p14:tracePt t="160060" x="7859713" y="5514975"/>
          <p14:tracePt t="160084" x="7867650" y="5514975"/>
          <p14:tracePt t="160092" x="7875588" y="5514975"/>
          <p14:tracePt t="160101" x="7893050" y="5514975"/>
          <p14:tracePt t="160108" x="7900988" y="5514975"/>
          <p14:tracePt t="160117" x="7910513" y="5514975"/>
          <p14:tracePt t="160123" x="7926388" y="5514975"/>
          <p14:tracePt t="160132" x="7935913" y="5514975"/>
          <p14:tracePt t="160140" x="7951788" y="5514975"/>
          <p14:tracePt t="160148" x="7969250" y="5514975"/>
          <p14:tracePt t="160156" x="7986713" y="5497513"/>
          <p14:tracePt t="160165" x="7994650" y="5489575"/>
          <p14:tracePt t="160171" x="8020050" y="5472113"/>
          <p14:tracePt t="160183" x="8029575" y="5464175"/>
          <p14:tracePt t="160187" x="8037513" y="5456238"/>
          <p14:tracePt t="160196" x="8062913" y="5438775"/>
          <p14:tracePt t="160204" x="8062913" y="5430838"/>
          <p14:tracePt t="160219" x="8062913" y="5413375"/>
          <p14:tracePt t="160228" x="8070850" y="5413375"/>
          <p14:tracePt t="160244" x="8070850" y="5405438"/>
          <p14:tracePt t="160251" x="8070850" y="5395913"/>
          <p14:tracePt t="160267" x="8070850" y="5387975"/>
          <p14:tracePt t="160276" x="8070850" y="5370513"/>
          <p14:tracePt t="160284" x="8070850" y="5362575"/>
          <p14:tracePt t="160291" x="8070850" y="5353050"/>
          <p14:tracePt t="160300" x="8080375" y="5337175"/>
          <p14:tracePt t="160308" x="8080375" y="5327650"/>
          <p14:tracePt t="160316" x="8080375" y="5319713"/>
          <p14:tracePt t="160324" x="8080375" y="5311775"/>
          <p14:tracePt t="160340" x="8080375" y="5302250"/>
          <p14:tracePt t="160348" x="8080375" y="5286375"/>
          <p14:tracePt t="160355" x="8080375" y="5276850"/>
          <p14:tracePt t="160371" x="8080375" y="5268913"/>
          <p14:tracePt t="160381" x="8080375" y="5251450"/>
          <p14:tracePt t="160403" x="8080375" y="5243513"/>
          <p14:tracePt t="160419" x="8070850" y="5226050"/>
          <p14:tracePt t="160435" x="8062913" y="5226050"/>
          <p14:tracePt t="160443" x="8054975" y="5226050"/>
          <p14:tracePt t="160460" x="8045450" y="5218113"/>
          <p14:tracePt t="160467" x="8037513" y="5218113"/>
          <p14:tracePt t="160476" x="8029575" y="5218113"/>
          <p14:tracePt t="160484" x="8020050" y="5218113"/>
          <p14:tracePt t="160491" x="8012113" y="5218113"/>
          <p14:tracePt t="160500" x="7994650" y="5218113"/>
          <p14:tracePt t="160508" x="7977188" y="5218113"/>
          <p14:tracePt t="160516" x="7961313" y="5218113"/>
          <p14:tracePt t="160524" x="7951788" y="5218113"/>
          <p14:tracePt t="160532" x="7935913" y="5218113"/>
          <p14:tracePt t="160539" x="7918450" y="5226050"/>
          <p14:tracePt t="160555" x="7885113" y="5226050"/>
          <p14:tracePt t="160571" x="7875588" y="5243513"/>
          <p14:tracePt t="160581" x="7859713" y="5251450"/>
          <p14:tracePt t="160588" x="7850188" y="5260975"/>
          <p14:tracePt t="160596" x="7824788" y="5268913"/>
          <p14:tracePt t="160612" x="7807325" y="5276850"/>
          <p14:tracePt t="160628" x="7791450" y="5294313"/>
          <p14:tracePt t="160635" x="7791450" y="5302250"/>
          <p14:tracePt t="160643" x="7781925" y="5311775"/>
          <p14:tracePt t="160652" x="7773988" y="5311775"/>
          <p14:tracePt t="160660" x="7766050" y="5327650"/>
          <p14:tracePt t="160675" x="7756525" y="5345113"/>
          <p14:tracePt t="160707" x="7756525" y="5353050"/>
          <p14:tracePt t="160723" x="7756525" y="5362575"/>
          <p14:tracePt t="160740" x="7756525" y="5380038"/>
          <p14:tracePt t="160747" x="7756525" y="5387975"/>
          <p14:tracePt t="160756" x="7781925" y="5413375"/>
          <p14:tracePt t="160771" x="7799388" y="5430838"/>
          <p14:tracePt t="160788" x="7816850" y="5446713"/>
          <p14:tracePt t="160811" x="7824788" y="5456238"/>
          <p14:tracePt t="160836" x="7832725" y="5464175"/>
          <p14:tracePt t="160852" x="7842250" y="5464175"/>
          <p14:tracePt t="160867" x="7859713" y="5472113"/>
          <p14:tracePt t="160875" x="7875588" y="5481638"/>
          <p14:tracePt t="160884" x="7885113" y="5489575"/>
          <p14:tracePt t="160891" x="7893050" y="5489575"/>
          <p14:tracePt t="160900" x="7910513" y="5489575"/>
          <p14:tracePt t="160908" x="7926388" y="5489575"/>
          <p14:tracePt t="160916" x="7951788" y="5489575"/>
          <p14:tracePt t="160924" x="7961313" y="5489575"/>
          <p14:tracePt t="160933" x="7986713" y="5489575"/>
          <p14:tracePt t="160940" x="7994650" y="5489575"/>
          <p14:tracePt t="160948" x="8012113" y="5489575"/>
          <p14:tracePt t="160956" x="8020050" y="5489575"/>
          <p14:tracePt t="160964" x="8029575" y="5489575"/>
          <p14:tracePt t="160981" x="8045450" y="5489575"/>
          <p14:tracePt t="160996" x="8054975" y="5489575"/>
          <p14:tracePt t="161028" x="8062913" y="5481638"/>
          <p14:tracePt t="161043" x="8080375" y="5481638"/>
          <p14:tracePt t="161052" x="8080375" y="5472113"/>
          <p14:tracePt t="161060" x="8088313" y="5456238"/>
          <p14:tracePt t="161076" x="8096250" y="5446713"/>
          <p14:tracePt t="161084" x="8096250" y="5421313"/>
          <p14:tracePt t="161100" x="8105775" y="5405438"/>
          <p14:tracePt t="161117" x="8105775" y="5387975"/>
          <p14:tracePt t="161123" x="8105775" y="5380038"/>
          <p14:tracePt t="161133" x="8105775" y="5362575"/>
          <p14:tracePt t="161140" x="8105775" y="5353050"/>
          <p14:tracePt t="161148" x="8105775" y="5345113"/>
          <p14:tracePt t="161156" x="8105775" y="5337175"/>
          <p14:tracePt t="161168" x="8105775" y="5319713"/>
          <p14:tracePt t="161180" x="8088313" y="5286375"/>
          <p14:tracePt t="161188" x="8088313" y="5276850"/>
          <p14:tracePt t="161196" x="8062913" y="5260975"/>
          <p14:tracePt t="161204" x="8054975" y="5251450"/>
          <p14:tracePt t="161220" x="8037513" y="5243513"/>
          <p14:tracePt t="161228" x="8029575" y="5243513"/>
          <p14:tracePt t="161284" x="8020050" y="5243513"/>
          <p14:tracePt t="161291" x="8012113" y="5243513"/>
          <p14:tracePt t="161308" x="7994650" y="5243513"/>
          <p14:tracePt t="161316" x="7986713" y="5243513"/>
          <p14:tracePt t="161324" x="7977188" y="5243513"/>
          <p14:tracePt t="161333" x="7961313" y="5243513"/>
          <p14:tracePt t="161348" x="7926388" y="5243513"/>
          <p14:tracePt t="161356" x="7910513" y="5251450"/>
          <p14:tracePt t="161371" x="7910513" y="5260975"/>
          <p14:tracePt t="161380" x="7893050" y="5268913"/>
          <p14:tracePt t="161388" x="7885113" y="5268913"/>
          <p14:tracePt t="161403" x="7867650" y="5276850"/>
          <p14:tracePt t="161420" x="7859713" y="5286375"/>
          <p14:tracePt t="161428" x="7859713" y="5294313"/>
          <p14:tracePt t="161435" x="7850188" y="5302250"/>
          <p14:tracePt t="161452" x="7842250" y="5311775"/>
          <p14:tracePt t="161459" x="7832725" y="5319713"/>
          <p14:tracePt t="161467" x="7832725" y="5337175"/>
          <p14:tracePt t="161475" x="7824788" y="5337175"/>
          <p14:tracePt t="161491" x="7816850" y="5345113"/>
          <p14:tracePt t="161500" x="7816850" y="5353050"/>
          <p14:tracePt t="161523" x="7816850" y="5362575"/>
          <p14:tracePt t="161532" x="7816850" y="5387975"/>
          <p14:tracePt t="161547" x="7816850" y="5395913"/>
          <p14:tracePt t="161555" x="7816850" y="5405438"/>
          <p14:tracePt t="161571" x="7816850" y="5421313"/>
          <p14:tracePt t="161587" x="7816850" y="5438775"/>
          <p14:tracePt t="161603" x="7824788" y="5456238"/>
          <p14:tracePt t="161627" x="7832725" y="5472113"/>
          <p14:tracePt t="161651" x="7832725" y="5481638"/>
          <p14:tracePt t="161659" x="7842250" y="5497513"/>
          <p14:tracePt t="161667" x="7859713" y="5507038"/>
          <p14:tracePt t="161675" x="7867650" y="5507038"/>
          <p14:tracePt t="161691" x="7867650" y="5524500"/>
          <p14:tracePt t="161699" x="7885113" y="5532438"/>
          <p14:tracePt t="161716" x="7910513" y="5540375"/>
          <p14:tracePt t="161723" x="7918450" y="5540375"/>
          <p14:tracePt t="161739" x="7935913" y="5549900"/>
          <p14:tracePt t="161755" x="7943850" y="5549900"/>
          <p14:tracePt t="161764" x="7951788" y="5549900"/>
          <p14:tracePt t="161771" x="7961313" y="5549900"/>
          <p14:tracePt t="161779" x="7977188" y="5549900"/>
          <p14:tracePt t="161787" x="7986713" y="5549900"/>
          <p14:tracePt t="161795" x="7994650" y="5549900"/>
          <p14:tracePt t="161811" x="8012113" y="5549900"/>
          <p14:tracePt t="161819" x="8020050" y="5549900"/>
          <p14:tracePt t="161835" x="8029575" y="5549900"/>
          <p14:tracePt t="161843" x="8045450" y="5549900"/>
          <p14:tracePt t="161859" x="8062913" y="5549900"/>
          <p14:tracePt t="161867" x="8080375" y="5549900"/>
          <p14:tracePt t="161883" x="8088313" y="5540375"/>
          <p14:tracePt t="161891" x="8096250" y="5532438"/>
          <p14:tracePt t="161900" x="8105775" y="5524500"/>
          <p14:tracePt t="161916" x="8113713" y="5514975"/>
          <p14:tracePt t="161923" x="8121650" y="5507038"/>
          <p14:tracePt t="161933" x="8121650" y="5497513"/>
          <p14:tracePt t="161948" x="8121650" y="5489575"/>
          <p14:tracePt t="161955" x="8131175" y="5481638"/>
          <p14:tracePt t="161964" x="8131175" y="5464175"/>
          <p14:tracePt t="161971" x="8131175" y="5456238"/>
          <p14:tracePt t="161980" x="8131175" y="5438775"/>
          <p14:tracePt t="161987" x="8131175" y="5430838"/>
          <p14:tracePt t="161996" x="8131175" y="5421313"/>
          <p14:tracePt t="162003" x="8131175" y="5395913"/>
          <p14:tracePt t="162011" x="8131175" y="5387975"/>
          <p14:tracePt t="162027" x="8131175" y="5370513"/>
          <p14:tracePt t="162035" x="8131175" y="5362575"/>
          <p14:tracePt t="162052" x="8131175" y="5353050"/>
          <p14:tracePt t="162059" x="8131175" y="5345113"/>
          <p14:tracePt t="162067" x="8121650" y="5337175"/>
          <p14:tracePt t="162091" x="8113713" y="5337175"/>
          <p14:tracePt t="162107" x="8113713" y="5327650"/>
          <p14:tracePt t="162133" x="8105775" y="5319713"/>
          <p14:tracePt t="162140" x="8096250" y="5319713"/>
          <p14:tracePt t="162148" x="8088313" y="5319713"/>
          <p14:tracePt t="162156" x="8080375" y="5319713"/>
          <p14:tracePt t="162164" x="8070850" y="5319713"/>
          <p14:tracePt t="162182" x="8045450" y="5319713"/>
          <p14:tracePt t="162188" x="8029575" y="5319713"/>
          <p14:tracePt t="162196" x="8012113" y="5319713"/>
          <p14:tracePt t="162203" x="7994650" y="5319713"/>
          <p14:tracePt t="162212" x="7977188" y="5319713"/>
          <p14:tracePt t="162220" x="7961313" y="5319713"/>
          <p14:tracePt t="162228" x="7951788" y="5319713"/>
          <p14:tracePt t="162236" x="7926388" y="5319713"/>
          <p14:tracePt t="162244" x="7918450" y="5319713"/>
          <p14:tracePt t="162260" x="7910513" y="5319713"/>
          <p14:tracePt t="162267" x="7893050" y="5319713"/>
          <p14:tracePt t="162284" x="7885113" y="5319713"/>
          <p14:tracePt t="162291" x="7875588" y="5319713"/>
          <p14:tracePt t="162300" x="7859713" y="5327650"/>
          <p14:tracePt t="162308" x="7850188" y="5337175"/>
          <p14:tracePt t="162316" x="7842250" y="5337175"/>
          <p14:tracePt t="162323" x="7824788" y="5337175"/>
          <p14:tracePt t="162340" x="7816850" y="5337175"/>
          <p14:tracePt t="162436" x="7807325" y="5345113"/>
          <p14:tracePt t="162469" x="7807325" y="5353050"/>
          <p14:tracePt t="162476" x="7807325" y="5362575"/>
          <p14:tracePt t="162500" x="7807325" y="5370513"/>
          <p14:tracePt t="162508" x="7807325" y="5387975"/>
          <p14:tracePt t="162523" x="7807325" y="5405438"/>
          <p14:tracePt t="162533" x="7816850" y="5421313"/>
          <p14:tracePt t="162548" x="7816850" y="5430838"/>
          <p14:tracePt t="162555" x="7824788" y="5438775"/>
          <p14:tracePt t="162571" x="7824788" y="5446713"/>
          <p14:tracePt t="162579" x="7832725" y="5456238"/>
          <p14:tracePt t="162596" x="7842250" y="5472113"/>
          <p14:tracePt t="162619" x="7850188" y="5481638"/>
          <p14:tracePt t="162627" x="7859713" y="5497513"/>
          <p14:tracePt t="162651" x="7867650" y="5507038"/>
          <p14:tracePt t="162667" x="7867650" y="5514975"/>
          <p14:tracePt t="162675" x="7867650" y="5524500"/>
          <p14:tracePt t="162684" x="7867650" y="5532438"/>
          <p14:tracePt t="162707" x="7885113" y="5540375"/>
          <p14:tracePt t="162716" x="7893050" y="5549900"/>
          <p14:tracePt t="162740" x="7900988" y="5549900"/>
          <p14:tracePt t="162747" x="7900988" y="5557838"/>
          <p14:tracePt t="162756" x="7910513" y="5557838"/>
          <p14:tracePt t="162764" x="7918450" y="5557838"/>
          <p14:tracePt t="162771" x="7926388" y="5557838"/>
          <p14:tracePt t="162780" x="7943850" y="5557838"/>
          <p14:tracePt t="162788" x="7951788" y="5557838"/>
          <p14:tracePt t="162796" x="7961313" y="5557838"/>
          <p14:tracePt t="162804" x="7986713" y="5557838"/>
          <p14:tracePt t="162812" x="7994650" y="5557838"/>
          <p14:tracePt t="162820" x="8029575" y="5557838"/>
          <p14:tracePt t="162828" x="8054975" y="5557838"/>
          <p14:tracePt t="162835" x="8070850" y="5557838"/>
          <p14:tracePt t="162843" x="8105775" y="5549900"/>
          <p14:tracePt t="162851" x="8131175" y="5549900"/>
          <p14:tracePt t="162860" x="8139113" y="5540375"/>
          <p14:tracePt t="162867" x="8164513" y="5540375"/>
          <p14:tracePt t="162876" x="8181975" y="5524500"/>
          <p14:tracePt t="162891" x="8181975" y="5514975"/>
          <p14:tracePt t="162900" x="8189913" y="5507038"/>
          <p14:tracePt t="162907" x="8189913" y="5489575"/>
          <p14:tracePt t="162916" x="8189913" y="5481638"/>
          <p14:tracePt t="162923" x="8189913" y="5464175"/>
          <p14:tracePt t="162932" x="8189913" y="5446713"/>
          <p14:tracePt t="162948" x="8189913" y="5421313"/>
          <p14:tracePt t="162956" x="8189913" y="5413375"/>
          <p14:tracePt t="162971" x="8189913" y="5395913"/>
          <p14:tracePt t="162981" x="8189913" y="5387975"/>
          <p14:tracePt t="163003" x="8189913" y="5380038"/>
          <p14:tracePt t="163011" x="8189913" y="5362575"/>
          <p14:tracePt t="163028" x="8181975" y="5353050"/>
          <p14:tracePt t="163035" x="8174038" y="5345113"/>
          <p14:tracePt t="163059" x="8147050" y="5337175"/>
          <p14:tracePt t="163076" x="8113713" y="5337175"/>
          <p14:tracePt t="163084" x="8113713" y="5327650"/>
          <p14:tracePt t="163091" x="8105775" y="5327650"/>
          <p14:tracePt t="163100" x="8080375" y="5327650"/>
          <p14:tracePt t="163107" x="8070850" y="5327650"/>
          <p14:tracePt t="163116" x="8054975" y="5327650"/>
          <p14:tracePt t="163132" x="8045450" y="5327650"/>
          <p14:tracePt t="163139" x="8020050" y="5327650"/>
          <p14:tracePt t="163155" x="8012113" y="5327650"/>
          <p14:tracePt t="163164" x="8004175" y="5327650"/>
          <p14:tracePt t="163185" x="7969250" y="5327650"/>
          <p14:tracePt t="163187" x="7951788" y="5337175"/>
          <p14:tracePt t="163196" x="7943850" y="5337175"/>
          <p14:tracePt t="163203" x="7918450" y="5353050"/>
          <p14:tracePt t="163220" x="7900988" y="5362575"/>
          <p14:tracePt t="163260" x="7893050" y="5362575"/>
          <p14:tracePt t="163276" x="7885113" y="5362575"/>
          <p14:tracePt t="163291" x="7875588" y="5380038"/>
          <p14:tracePt t="163300" x="7867650" y="5387975"/>
          <p14:tracePt t="163323" x="7867650" y="5395913"/>
          <p14:tracePt t="163332" x="7867650" y="5413375"/>
          <p14:tracePt t="163363" x="7867650" y="5421313"/>
          <p14:tracePt t="163371" x="7867650" y="5430838"/>
          <p14:tracePt t="163380" x="7875588" y="5438775"/>
          <p14:tracePt t="163388" x="7885113" y="5446713"/>
          <p14:tracePt t="163396" x="7885113" y="5456238"/>
          <p14:tracePt t="163404" x="7893050" y="5456238"/>
          <p14:tracePt t="163412" x="7918450" y="5481638"/>
          <p14:tracePt t="163420" x="7918450" y="5489575"/>
          <p14:tracePt t="163436" x="7926388" y="5497513"/>
          <p14:tracePt t="163451" x="7926388" y="5507038"/>
          <p14:tracePt t="163460" x="7935913" y="5507038"/>
          <p14:tracePt t="163484" x="7943850" y="5514975"/>
          <p14:tracePt t="163500" x="7969250" y="5514975"/>
          <p14:tracePt t="163508" x="7977188" y="5514975"/>
          <p14:tracePt t="163516" x="8004175" y="5524500"/>
          <p14:tracePt t="163524" x="8012113" y="5524500"/>
          <p14:tracePt t="163532" x="8020050" y="5524500"/>
          <p14:tracePt t="163540" x="8045450" y="5524500"/>
          <p14:tracePt t="163556" x="8070850" y="5524500"/>
          <p14:tracePt t="163565" x="8080375" y="5524500"/>
          <p14:tracePt t="163571" x="8088313" y="5524500"/>
          <p14:tracePt t="163581" x="8121650" y="5514975"/>
          <p14:tracePt t="163596" x="8131175" y="5507038"/>
          <p14:tracePt t="163603" x="8131175" y="5489575"/>
          <p14:tracePt t="163620" x="8131175" y="5481638"/>
          <p14:tracePt t="163628" x="8131175" y="5472113"/>
          <p14:tracePt t="163636" x="8131175" y="5464175"/>
          <p14:tracePt t="163651" x="8131175" y="5456238"/>
          <p14:tracePt t="163660" x="8131175" y="5438775"/>
          <p14:tracePt t="163676" x="8131175" y="5421313"/>
          <p14:tracePt t="163684" x="8131175" y="5413375"/>
          <p14:tracePt t="163692" x="8131175" y="5405438"/>
          <p14:tracePt t="163708" x="8131175" y="5387975"/>
          <p14:tracePt t="163716" x="8131175" y="5380038"/>
          <p14:tracePt t="163723" x="8121650" y="5370513"/>
          <p14:tracePt t="163732" x="8113713" y="5370513"/>
          <p14:tracePt t="163739" x="8105775" y="5353050"/>
          <p14:tracePt t="163755" x="8105775" y="5345113"/>
          <p14:tracePt t="163772" x="8096250" y="5345113"/>
          <p14:tracePt t="163781" x="8088313" y="5345113"/>
          <p14:tracePt t="163788" x="8080375" y="5345113"/>
          <p14:tracePt t="163796" x="8062913" y="5345113"/>
          <p14:tracePt t="163804" x="8045450" y="5337175"/>
          <p14:tracePt t="163812" x="8029575" y="5337175"/>
          <p14:tracePt t="163820" x="8004175" y="5319713"/>
          <p14:tracePt t="163828" x="7977188" y="5311775"/>
          <p14:tracePt t="163844" x="7969250" y="5311775"/>
          <p14:tracePt t="163851" x="7943850" y="5311775"/>
          <p14:tracePt t="163868" x="7918450" y="5311775"/>
          <p14:tracePt t="163884" x="7910513" y="5311775"/>
          <p14:tracePt t="163891" x="7900988" y="5311775"/>
          <p14:tracePt t="163900" x="7893050" y="5311775"/>
          <p14:tracePt t="163908" x="7885113" y="5311775"/>
          <p14:tracePt t="163923" x="7875588" y="5311775"/>
          <p14:tracePt t="163948" x="7859713" y="5311775"/>
          <p14:tracePt t="163964" x="7842250" y="5311775"/>
          <p14:tracePt t="163980" x="7832725" y="5327650"/>
          <p14:tracePt t="163996" x="7824788" y="5345113"/>
          <p14:tracePt t="164003" x="7816850" y="5353050"/>
          <p14:tracePt t="164020" x="7816850" y="5362575"/>
          <p14:tracePt t="164028" x="7816850" y="5370513"/>
          <p14:tracePt t="164036" x="7816850" y="5380038"/>
          <p14:tracePt t="164052" x="7816850" y="5387975"/>
          <p14:tracePt t="164059" x="7816850" y="5405438"/>
          <p14:tracePt t="164076" x="7816850" y="5413375"/>
          <p14:tracePt t="164084" x="7816850" y="5421313"/>
          <p14:tracePt t="164108" x="7824788" y="5430838"/>
          <p14:tracePt t="164117" x="7832725" y="5446713"/>
          <p14:tracePt t="164124" x="7842250" y="5446713"/>
          <p14:tracePt t="164140" x="7867650" y="5446713"/>
          <p14:tracePt t="164148" x="7867650" y="5456238"/>
          <p14:tracePt t="164156" x="7885113" y="5456238"/>
          <p14:tracePt t="164164" x="7910513" y="5464175"/>
          <p14:tracePt t="164185" x="7935913" y="5464175"/>
          <p14:tracePt t="164188" x="7951788" y="5481638"/>
          <p14:tracePt t="164236" x="7961313" y="5481638"/>
          <p14:tracePt t="164243" x="7969250" y="5472113"/>
          <p14:tracePt t="164260" x="7986713" y="5464175"/>
          <p14:tracePt t="164268" x="7986713" y="5446713"/>
          <p14:tracePt t="164276" x="7994650" y="5438775"/>
          <p14:tracePt t="164284" x="7994650" y="5430838"/>
          <p14:tracePt t="164291" x="8012113" y="5413375"/>
          <p14:tracePt t="164300" x="8020050" y="5405438"/>
          <p14:tracePt t="164308" x="8020050" y="5395913"/>
          <p14:tracePt t="164317" x="8020050" y="5387975"/>
          <p14:tracePt t="164323" x="8020050" y="5370513"/>
          <p14:tracePt t="164332" x="8020050" y="5362575"/>
          <p14:tracePt t="164339" x="8020050" y="5353050"/>
          <p14:tracePt t="164348" x="8020050" y="5345113"/>
          <p14:tracePt t="164365" x="8020050" y="5327650"/>
          <p14:tracePt t="164372" x="8020050" y="5319713"/>
          <p14:tracePt t="164381" x="8020050" y="5311775"/>
          <p14:tracePt t="164388" x="8020050" y="5302250"/>
          <p14:tracePt t="164396" x="8020050" y="5294313"/>
          <p14:tracePt t="164412" x="8020050" y="5286375"/>
          <p14:tracePt t="164428" x="8020050" y="5276850"/>
          <p14:tracePt t="164436" x="8020050" y="5268913"/>
          <p14:tracePt t="164444" x="8012113" y="5260975"/>
          <p14:tracePt t="164460" x="8004175" y="5251450"/>
          <p14:tracePt t="164468" x="7986713" y="5243513"/>
          <p14:tracePt t="164475" x="7969250" y="5243513"/>
          <p14:tracePt t="164484" x="7961313" y="5243513"/>
          <p14:tracePt t="164492" x="7951788" y="5243513"/>
          <p14:tracePt t="164500" x="7943850" y="5243513"/>
          <p14:tracePt t="164508" x="7935913" y="5243513"/>
          <p14:tracePt t="164516" x="7926388" y="5243513"/>
          <p14:tracePt t="164524" x="7910513" y="5243513"/>
          <p14:tracePt t="164540" x="7875588" y="5243513"/>
          <p14:tracePt t="164556" x="7842250" y="5243513"/>
          <p14:tracePt t="164564" x="7824788" y="5243513"/>
          <p14:tracePt t="164571" x="7807325" y="5243513"/>
          <p14:tracePt t="164581" x="7781925" y="5251450"/>
          <p14:tracePt t="164588" x="7773988" y="5260975"/>
          <p14:tracePt t="164596" x="7766050" y="5268913"/>
          <p14:tracePt t="164611" x="7756525" y="5276850"/>
          <p14:tracePt t="164636" x="7756525" y="5294313"/>
          <p14:tracePt t="164643" x="7756525" y="5302250"/>
          <p14:tracePt t="164651" x="7756525" y="5311775"/>
          <p14:tracePt t="164660" x="7756525" y="5319713"/>
          <p14:tracePt t="164676" x="7756525" y="5327650"/>
          <p14:tracePt t="164684" x="7756525" y="5345113"/>
          <p14:tracePt t="164700" x="7756525" y="5362575"/>
          <p14:tracePt t="164716" x="7773988" y="5380038"/>
          <p14:tracePt t="164724" x="7781925" y="5387975"/>
          <p14:tracePt t="164739" x="7781925" y="5395913"/>
          <p14:tracePt t="164748" x="7791450" y="5413375"/>
          <p14:tracePt t="164756" x="7807325" y="5421313"/>
          <p14:tracePt t="164772" x="7816850" y="5430838"/>
          <p14:tracePt t="164788" x="7832725" y="5438775"/>
          <p14:tracePt t="164796" x="7842250" y="5446713"/>
          <p14:tracePt t="164812" x="7850188" y="5456238"/>
          <p14:tracePt t="164844" x="7859713" y="5456238"/>
          <p14:tracePt t="164851" x="7867650" y="5456238"/>
          <p14:tracePt t="164860" x="7875588" y="5456238"/>
          <p14:tracePt t="164867" x="7885113" y="5456238"/>
          <p14:tracePt t="164876" x="7893050" y="5456238"/>
          <p14:tracePt t="164884" x="7910513" y="5456238"/>
          <p14:tracePt t="164891" x="7918450" y="5456238"/>
          <p14:tracePt t="164900" x="7935913" y="5456238"/>
          <p14:tracePt t="164908" x="7943850" y="5456238"/>
          <p14:tracePt t="164916" x="7961313" y="5456238"/>
          <p14:tracePt t="164923" x="7969250" y="5446713"/>
          <p14:tracePt t="164931" x="7969250" y="5438775"/>
          <p14:tracePt t="164940" x="7994650" y="5421313"/>
          <p14:tracePt t="164948" x="8004175" y="5421313"/>
          <p14:tracePt t="164964" x="8012113" y="5413375"/>
          <p14:tracePt t="164981" x="8020050" y="5405438"/>
          <p14:tracePt t="164996" x="8020050" y="5395913"/>
          <p14:tracePt t="165004" x="8020050" y="5380038"/>
          <p14:tracePt t="165012" x="8020050" y="5370513"/>
          <p14:tracePt t="165020" x="8020050" y="5362575"/>
          <p14:tracePt t="165028" x="8020050" y="5353050"/>
          <p14:tracePt t="165036" x="8020050" y="5345113"/>
          <p14:tracePt t="165044" x="8020050" y="5337175"/>
          <p14:tracePt t="165068" x="8020050" y="5327650"/>
          <p14:tracePt t="165075" x="8020050" y="5319713"/>
          <p14:tracePt t="165092" x="8012113" y="5311775"/>
          <p14:tracePt t="165100" x="8004175" y="5302250"/>
          <p14:tracePt t="165108" x="7994650" y="5294313"/>
          <p14:tracePt t="165133" x="7986713" y="5286375"/>
          <p14:tracePt t="165156" x="7977188" y="5286375"/>
          <p14:tracePt t="165172" x="7969250" y="5286375"/>
          <p14:tracePt t="165188" x="7961313" y="5286375"/>
          <p14:tracePt t="165196" x="7951788" y="5286375"/>
          <p14:tracePt t="165203" x="7935913" y="5286375"/>
          <p14:tracePt t="165220" x="7910513" y="5286375"/>
          <p14:tracePt t="165228" x="7900988" y="5286375"/>
          <p14:tracePt t="165243" x="7885113" y="5286375"/>
          <p14:tracePt t="165251" x="7867650" y="5294313"/>
          <p14:tracePt t="165267" x="7867650" y="5302250"/>
          <p14:tracePt t="165284" x="7859713" y="5302250"/>
          <p14:tracePt t="165308" x="7850188" y="5311775"/>
          <p14:tracePt t="165324" x="7850188" y="5319713"/>
          <p14:tracePt t="165428" x="7850188" y="5327650"/>
          <p14:tracePt t="165460" x="7850188" y="5337175"/>
          <p14:tracePt t="165468" x="7850188" y="5345113"/>
          <p14:tracePt t="165491" x="7850188" y="5353050"/>
          <p14:tracePt t="165499" x="7850188" y="5362575"/>
          <p14:tracePt t="165516" x="7859713" y="5370513"/>
          <p14:tracePt t="165523" x="7859713" y="5380038"/>
          <p14:tracePt t="165533" x="7867650" y="5395913"/>
          <p14:tracePt t="165539" x="7875588" y="5395913"/>
          <p14:tracePt t="165547" x="7885113" y="5405438"/>
          <p14:tracePt t="165555" x="7893050" y="5421313"/>
          <p14:tracePt t="165563" x="7900988" y="5430838"/>
          <p14:tracePt t="165571" x="7910513" y="5438775"/>
          <p14:tracePt t="165580" x="7926388" y="5446713"/>
          <p14:tracePt t="165587" x="7926388" y="5456238"/>
          <p14:tracePt t="166356" x="7935913" y="5456238"/>
          <p14:tracePt t="166372" x="7943850" y="5456238"/>
          <p14:tracePt t="166382" x="7951788" y="5456238"/>
          <p14:tracePt t="166388" x="7961313" y="5456238"/>
          <p14:tracePt t="166396" x="7969250" y="5456238"/>
          <p14:tracePt t="166411" x="7994650" y="5456238"/>
          <p14:tracePt t="166419" x="8004175" y="5456238"/>
          <p14:tracePt t="166427" x="8012113" y="5446713"/>
          <p14:tracePt t="166443" x="8029575" y="5446713"/>
          <p14:tracePt t="166451" x="8029575" y="5438775"/>
          <p14:tracePt t="166459" x="8037513" y="5438775"/>
          <p14:tracePt t="166467" x="8045450" y="5438775"/>
          <p14:tracePt t="166475" x="8054975" y="5430838"/>
          <p14:tracePt t="166484" x="8054975" y="5421313"/>
          <p14:tracePt t="166491" x="8062913" y="5421313"/>
          <p14:tracePt t="166507" x="8070850" y="5421313"/>
          <p14:tracePt t="166516" x="8070850" y="5413375"/>
          <p14:tracePt t="166523" x="8070850" y="5405438"/>
          <p14:tracePt t="166532" x="8080375" y="5395913"/>
          <p14:tracePt t="166547" x="8088313" y="5395913"/>
          <p14:tracePt t="166564" x="8096250" y="5387975"/>
          <p14:tracePt t="166579" x="8096250" y="5380038"/>
          <p14:tracePt t="166603" x="8105775" y="5380038"/>
          <p14:tracePt t="166884" x="8105775" y="5370513"/>
          <p14:tracePt t="166916" x="8105775" y="5353050"/>
          <p14:tracePt t="166972" x="8105775" y="5345113"/>
          <p14:tracePt t="167012" x="8105775" y="5337175"/>
          <p14:tracePt t="167035" x="8105775" y="5327650"/>
          <p14:tracePt t="167308" x="8105775" y="5311775"/>
          <p14:tracePt t="167620" x="8113713" y="5311775"/>
          <p14:tracePt t="167636" x="8121650" y="5302250"/>
          <p14:tracePt t="168372" x="8121650" y="5311775"/>
          <p14:tracePt t="168382" x="8121650" y="5319713"/>
          <p14:tracePt t="168388" x="8121650" y="5327650"/>
          <p14:tracePt t="168396" x="8121650" y="5345113"/>
          <p14:tracePt t="168403" x="8121650" y="5353050"/>
          <p14:tracePt t="168411" x="8121650" y="5370513"/>
          <p14:tracePt t="168428" x="8121650" y="5387975"/>
          <p14:tracePt t="168436" x="8121650" y="5395913"/>
          <p14:tracePt t="168443" x="8131175" y="5413375"/>
          <p14:tracePt t="168451" x="8139113" y="5430838"/>
          <p14:tracePt t="168467" x="8156575" y="5446713"/>
          <p14:tracePt t="168475" x="8174038" y="5456238"/>
          <p14:tracePt t="168484" x="8207375" y="5481638"/>
          <p14:tracePt t="168491" x="8215313" y="5481638"/>
          <p14:tracePt t="168500" x="8232775" y="5489575"/>
          <p14:tracePt t="168508" x="8266113" y="5507038"/>
          <p14:tracePt t="168517" x="8291513" y="5514975"/>
          <p14:tracePt t="168524" x="8326438" y="5524500"/>
          <p14:tracePt t="168532" x="8359775" y="5532438"/>
          <p14:tracePt t="168539" x="8402638" y="5549900"/>
          <p14:tracePt t="168548" x="8428038" y="5557838"/>
          <p14:tracePt t="168555" x="8470900" y="5557838"/>
          <p14:tracePt t="168564" x="8513763" y="5565775"/>
          <p14:tracePt t="168571" x="8564563" y="5565775"/>
          <p14:tracePt t="168580" x="8589963" y="5565775"/>
          <p14:tracePt t="168588" x="8623300" y="5565775"/>
          <p14:tracePt t="168596" x="8658225" y="5565775"/>
          <p14:tracePt t="168604" x="8699500" y="5565775"/>
          <p14:tracePt t="168611" x="8716963" y="5565775"/>
          <p14:tracePt t="168620" x="8759825" y="5565775"/>
          <p14:tracePt t="168628" x="8810625" y="5565775"/>
          <p14:tracePt t="168636" x="8869363" y="5583238"/>
          <p14:tracePt t="168644" x="8937625" y="5600700"/>
          <p14:tracePt t="168652" x="9013825" y="5600700"/>
          <p14:tracePt t="168659" x="9099550" y="5600700"/>
          <p14:tracePt t="168667" x="9193213" y="5600700"/>
          <p14:tracePt t="168675" x="9277350" y="5600700"/>
          <p14:tracePt t="168684" x="9396413" y="5600700"/>
          <p14:tracePt t="168691" x="9507538" y="5600700"/>
          <p14:tracePt t="168700" x="9617075" y="5600700"/>
          <p14:tracePt t="168708" x="9720263" y="5600700"/>
          <p14:tracePt t="168717" x="9855200" y="5600700"/>
          <p14:tracePt t="168723" x="10017125" y="5600700"/>
          <p14:tracePt t="168733" x="10186988" y="5600700"/>
          <p14:tracePt t="168740" x="10415588" y="5600700"/>
          <p14:tracePt t="168748" x="10653713" y="5600700"/>
          <p14:tracePt t="168756" x="10909300" y="5600700"/>
          <p14:tracePt t="168764" x="11112500" y="5600700"/>
          <p14:tracePt t="168771" x="11350625" y="5600700"/>
          <p14:tracePt t="168781" x="11555413" y="5600700"/>
          <p14:tracePt t="168788" x="11674475" y="5600700"/>
          <p14:tracePt t="168796" x="11791950" y="5600700"/>
          <p14:tracePt t="168803" x="11852275" y="5600700"/>
          <p14:tracePt t="168811" x="11911013" y="5600700"/>
          <p14:tracePt t="168820" x="11936413" y="5591175"/>
          <p14:tracePt t="168828" x="11961813" y="5583238"/>
          <p14:tracePt t="168836" x="11979275" y="5565775"/>
          <p14:tracePt t="168852" x="12004675" y="5557838"/>
          <p14:tracePt t="168867" x="12022138" y="5549900"/>
          <p14:tracePt t="168875" x="12039600" y="5549900"/>
          <p14:tracePt t="168884" x="12047538" y="5532438"/>
          <p14:tracePt t="168891" x="12072938" y="5524500"/>
          <p14:tracePt t="168900" x="12106275" y="5514975"/>
          <p14:tracePt t="168908" x="12115800" y="5514975"/>
          <p14:tracePt t="168916" x="12166600" y="5497513"/>
          <p14:tracePt t="206460" x="11903075" y="195263"/>
          <p14:tracePt t="206467" x="11877675" y="415925"/>
          <p14:tracePt t="206476" x="11852275" y="577850"/>
          <p14:tracePt t="206484" x="11852275" y="755650"/>
          <p14:tracePt t="206491" x="11826875" y="900113"/>
          <p14:tracePt t="206500" x="11801475" y="1036638"/>
          <p14:tracePt t="206508" x="11784013" y="1130300"/>
          <p14:tracePt t="206517" x="11784013" y="1241425"/>
          <p14:tracePt t="206523" x="11784013" y="1343025"/>
          <p14:tracePt t="206532" x="11791950" y="1444625"/>
          <p14:tracePt t="206539" x="11791950" y="1530350"/>
          <p14:tracePt t="206548" x="11791950" y="1622425"/>
          <p14:tracePt t="206556" x="11791950" y="1725613"/>
          <p14:tracePt t="206564" x="11776075" y="1801813"/>
          <p14:tracePt t="206571" x="11758613" y="1885950"/>
          <p14:tracePt t="206581" x="11733213" y="1954213"/>
          <p14:tracePt t="206588" x="11707813" y="2014538"/>
          <p14:tracePt t="206596" x="11682413" y="2065338"/>
          <p14:tracePt t="206604" x="11664950" y="2108200"/>
          <p14:tracePt t="206611" x="11664950" y="2149475"/>
          <p14:tracePt t="206620" x="11631613" y="2200275"/>
          <p14:tracePt t="206628" x="11622088" y="2235200"/>
          <p14:tracePt t="206635" x="11614150" y="2268538"/>
          <p14:tracePt t="206644" x="11596688" y="2319338"/>
          <p14:tracePt t="206651" x="11545888" y="2371725"/>
          <p14:tracePt t="206660" x="11512550" y="2405063"/>
          <p14:tracePt t="206667" x="11477625" y="2455863"/>
          <p14:tracePt t="206676" x="11418888" y="2506663"/>
          <p14:tracePt t="206684" x="11368088" y="2574925"/>
          <p14:tracePt t="206691" x="11342688" y="2600325"/>
          <p14:tracePt t="206700" x="11317288" y="2651125"/>
          <p14:tracePt t="206708" x="11282363" y="2686050"/>
          <p14:tracePt t="206718" x="11249025" y="2719388"/>
          <p14:tracePt t="206723" x="11231563" y="2744788"/>
          <p14:tracePt t="206733" x="11206163" y="2770188"/>
          <p14:tracePt t="206740" x="11180763" y="2820988"/>
          <p14:tracePt t="206747" x="11147425" y="2855913"/>
          <p14:tracePt t="206756" x="11104563" y="2922588"/>
          <p14:tracePt t="206764" x="11079163" y="2974975"/>
          <p14:tracePt t="206771" x="11028363" y="3033713"/>
          <p14:tracePt t="206781" x="10968038" y="3119438"/>
          <p14:tracePt t="206788" x="10883900" y="3221038"/>
          <p14:tracePt t="206796" x="10815638" y="3289300"/>
          <p14:tracePt t="206803" x="10756900" y="3355975"/>
          <p14:tracePt t="206811" x="10704513" y="3382963"/>
          <p14:tracePt t="206820" x="10653713" y="3424238"/>
          <p14:tracePt t="206828" x="10602913" y="3449638"/>
          <p14:tracePt t="206836" x="10569575" y="3467100"/>
          <p14:tracePt t="206843" x="10534650" y="3502025"/>
          <p14:tracePt t="206851" x="10526713" y="3502025"/>
          <p14:tracePt t="206860" x="10518775" y="3509963"/>
          <p14:tracePt t="207085" x="10526713" y="3484563"/>
          <p14:tracePt t="207092" x="10534650" y="3467100"/>
          <p14:tracePt t="207101" x="10544175" y="3441700"/>
          <p14:tracePt t="207108" x="10552113" y="3416300"/>
          <p14:tracePt t="207117" x="10552113" y="3408363"/>
          <p14:tracePt t="207123" x="10552113" y="3382963"/>
          <p14:tracePt t="207132" x="10552113" y="3373438"/>
          <p14:tracePt t="207140" x="10569575" y="3340100"/>
          <p14:tracePt t="207148" x="10569575" y="3330575"/>
          <p14:tracePt t="207156" x="10569575" y="3314700"/>
          <p14:tracePt t="207164" x="10569575" y="3289300"/>
          <p14:tracePt t="207171" x="10560050" y="3263900"/>
          <p14:tracePt t="207200" x="10526713" y="3211513"/>
          <p14:tracePt t="207206" x="10526713" y="3203575"/>
          <p14:tracePt t="207211" x="10518775" y="3203575"/>
          <p14:tracePt t="207220" x="10509250" y="3186113"/>
          <p14:tracePt t="207228" x="10493375" y="3170238"/>
          <p14:tracePt t="207235" x="10475913" y="3160713"/>
          <p14:tracePt t="207244" x="10467975" y="3152775"/>
          <p14:tracePt t="207251" x="10433050" y="3152775"/>
          <p14:tracePt t="207260" x="10407650" y="3144838"/>
          <p14:tracePt t="207267" x="10364788" y="3144838"/>
          <p14:tracePt t="207276" x="10323513" y="3144838"/>
          <p14:tracePt t="207284" x="10280650" y="3144838"/>
          <p14:tracePt t="207291" x="10237788" y="3144838"/>
          <p14:tracePt t="207300" x="10194925" y="3144838"/>
          <p14:tracePt t="207308" x="10136188" y="3144838"/>
          <p14:tracePt t="207316" x="10101263" y="3144838"/>
          <p14:tracePt t="207324" x="10034588" y="3144838"/>
          <p14:tracePt t="207333" x="9991725" y="3144838"/>
          <p14:tracePt t="207340" x="9974263" y="3144838"/>
          <p14:tracePt t="207348" x="9880600" y="3152775"/>
          <p14:tracePt t="207356" x="9829800" y="3170238"/>
          <p14:tracePt t="207364" x="9771063" y="3186113"/>
          <p14:tracePt t="207372" x="9694863" y="3211513"/>
          <p14:tracePt t="207381" x="9642475" y="3211513"/>
          <p14:tracePt t="207387" x="9566275" y="3228975"/>
          <p14:tracePt t="207396" x="9532938" y="3228975"/>
          <p14:tracePt t="207404" x="9482138" y="3238500"/>
          <p14:tracePt t="207411" x="9421813" y="3238500"/>
          <p14:tracePt t="207420" x="9363075" y="3238500"/>
          <p14:tracePt t="207428" x="9302750" y="3238500"/>
          <p14:tracePt t="207435" x="9261475" y="3238500"/>
          <p14:tracePt t="207443" x="9218613" y="3238500"/>
          <p14:tracePt t="207451" x="9158288" y="3238500"/>
          <p14:tracePt t="207459" x="9117013" y="3238500"/>
          <p14:tracePt t="207467" x="9074150" y="3238500"/>
          <p14:tracePt t="207475" x="9031288" y="3238500"/>
          <p14:tracePt t="207484" x="8988425" y="3238500"/>
          <p14:tracePt t="207491" x="8955088" y="3238500"/>
          <p14:tracePt t="207500" x="8912225" y="3238500"/>
          <p14:tracePt t="207508" x="8869363" y="3238500"/>
          <p14:tracePt t="207516" x="8810625" y="3246438"/>
          <p14:tracePt t="207523" x="8750300" y="3246438"/>
          <p14:tracePt t="207532" x="8683625" y="3246438"/>
          <p14:tracePt t="207539" x="8623300" y="3246438"/>
          <p14:tracePt t="207548" x="8564563" y="3246438"/>
          <p14:tracePt t="207555" x="8478838" y="3246438"/>
          <p14:tracePt t="207564" x="8410575" y="3246438"/>
          <p14:tracePt t="207571" x="8351838" y="3246438"/>
          <p14:tracePt t="207579" x="8275638" y="3246438"/>
          <p14:tracePt t="207587" x="8224838" y="3246438"/>
          <p14:tracePt t="207595" x="8181975" y="3246438"/>
          <p14:tracePt t="207603" x="8131175" y="3246438"/>
          <p14:tracePt t="207611" x="8088313" y="3246438"/>
          <p14:tracePt t="207619" x="8054975" y="3246438"/>
          <p14:tracePt t="207627" x="8037513" y="3246438"/>
          <p14:tracePt t="207635" x="8012113" y="3246438"/>
          <p14:tracePt t="207643" x="8004175" y="3246438"/>
          <p14:tracePt t="207651" x="7969250" y="3246438"/>
          <p14:tracePt t="207659" x="7935913" y="3246438"/>
          <p14:tracePt t="207667" x="7900988" y="3246438"/>
          <p14:tracePt t="207675" x="7875588" y="3246438"/>
          <p14:tracePt t="207683" x="7842250" y="3246438"/>
          <p14:tracePt t="207692" x="7807325" y="3246438"/>
          <p14:tracePt t="207700" x="7781925" y="3246438"/>
          <p14:tracePt t="207707" x="7766050" y="3246438"/>
          <p14:tracePt t="207716" x="7740650" y="3246438"/>
          <p14:tracePt t="207723" x="7723188" y="3246438"/>
          <p14:tracePt t="207732" x="7715250" y="3246438"/>
          <p14:tracePt t="207739" x="7697788" y="3246438"/>
          <p14:tracePt t="207747" x="7680325" y="3246438"/>
          <p14:tracePt t="207755" x="7654925" y="3263900"/>
          <p14:tracePt t="207763" x="7621588" y="3263900"/>
          <p14:tracePt t="207771" x="7578725" y="3271838"/>
          <p14:tracePt t="207780" x="7535863" y="3271838"/>
          <p14:tracePt t="207787" x="7485063" y="3279775"/>
          <p14:tracePt t="207795" x="7442200" y="3279775"/>
          <p14:tracePt t="207803" x="7408863" y="3289300"/>
          <p14:tracePt t="207811" x="7366000" y="3289300"/>
          <p14:tracePt t="207819" x="7332663" y="3305175"/>
          <p14:tracePt t="207827" x="7315200" y="3305175"/>
          <p14:tracePt t="207835" x="7297738" y="3314700"/>
          <p14:tracePt t="207843" x="7289800" y="3314700"/>
          <p14:tracePt t="207851" x="7272338" y="3322638"/>
          <p14:tracePt t="207859" x="7264400" y="3322638"/>
          <p14:tracePt t="207867" x="7246938" y="3322638"/>
          <p14:tracePt t="207875" x="7221538" y="3340100"/>
          <p14:tracePt t="207883" x="7213600" y="3348038"/>
          <p14:tracePt t="207891" x="7188200" y="3348038"/>
          <p14:tracePt t="207900" x="7162800" y="3355975"/>
          <p14:tracePt t="207907" x="7153275" y="3355975"/>
          <p14:tracePt t="207916" x="7137400" y="3355975"/>
          <p14:tracePt t="207923" x="7127875" y="3365500"/>
          <p14:tracePt t="207933" x="7119938" y="3365500"/>
          <p14:tracePt t="207947" x="7102475" y="3382963"/>
          <p14:tracePt t="208004" x="7102475" y="3390900"/>
          <p14:tracePt t="208011" x="7102475" y="3408363"/>
          <p14:tracePt t="208028" x="7102475" y="3416300"/>
          <p14:tracePt t="208036" x="7102475" y="3433763"/>
          <p14:tracePt t="208044" x="7112000" y="3441700"/>
          <p14:tracePt t="208051" x="7112000" y="3449638"/>
          <p14:tracePt t="208060" x="7127875" y="3459163"/>
          <p14:tracePt t="208067" x="7137400" y="3459163"/>
          <p14:tracePt t="208076" x="7153275" y="3467100"/>
          <p14:tracePt t="208084" x="7170738" y="3475038"/>
          <p14:tracePt t="208091" x="7188200" y="3484563"/>
          <p14:tracePt t="208100" x="7213600" y="3484563"/>
          <p14:tracePt t="208108" x="7239000" y="3492500"/>
          <p14:tracePt t="208118" x="7256463" y="3492500"/>
          <p14:tracePt t="208123" x="7281863" y="3492500"/>
          <p14:tracePt t="208132" x="7315200" y="3492500"/>
          <p14:tracePt t="208140" x="7348538" y="3492500"/>
          <p14:tracePt t="208148" x="7383463" y="3492500"/>
          <p14:tracePt t="208156" x="7426325" y="3492500"/>
          <p14:tracePt t="208164" x="7451725" y="3492500"/>
          <p14:tracePt t="208171" x="7485063" y="3492500"/>
          <p14:tracePt t="208181" x="7518400" y="3492500"/>
          <p14:tracePt t="208188" x="7535863" y="3492500"/>
          <p14:tracePt t="208202" x="7570788" y="3492500"/>
          <p14:tracePt t="208204" x="7586663" y="3492500"/>
          <p14:tracePt t="208212" x="7596188" y="3492500"/>
          <p14:tracePt t="208220" x="7612063" y="3492500"/>
          <p14:tracePt t="208228" x="7629525" y="3492500"/>
          <p14:tracePt t="208236" x="7637463" y="3492500"/>
          <p14:tracePt t="208244" x="7646988" y="3492500"/>
          <p14:tracePt t="208251" x="7662863" y="3492500"/>
          <p14:tracePt t="208260" x="7697788" y="3492500"/>
          <p14:tracePt t="208268" x="7723188" y="3492500"/>
          <p14:tracePt t="208276" x="7756525" y="3484563"/>
          <p14:tracePt t="208284" x="7799388" y="3484563"/>
          <p14:tracePt t="208291" x="7842250" y="3484563"/>
          <p14:tracePt t="208300" x="7885113" y="3475038"/>
          <p14:tracePt t="208308" x="7935913" y="3467100"/>
          <p14:tracePt t="208316" x="7977188" y="3467100"/>
          <p14:tracePt t="208324" x="8037513" y="3449638"/>
          <p14:tracePt t="208332" x="8113713" y="3433763"/>
          <p14:tracePt t="208340" x="8156575" y="3433763"/>
          <p14:tracePt t="208348" x="8199438" y="3424238"/>
          <p14:tracePt t="208356" x="8275638" y="3416300"/>
          <p14:tracePt t="208364" x="8318500" y="3416300"/>
          <p14:tracePt t="208371" x="8377238" y="3416300"/>
          <p14:tracePt t="208381" x="8453438" y="3398838"/>
          <p14:tracePt t="208388" x="8504238" y="3398838"/>
          <p14:tracePt t="208396" x="8580438" y="3398838"/>
          <p14:tracePt t="208403" x="8648700" y="3398838"/>
          <p14:tracePt t="208411" x="8709025" y="3398838"/>
          <p14:tracePt t="208420" x="8767763" y="3398838"/>
          <p14:tracePt t="208428" x="8818563" y="3398838"/>
          <p14:tracePt t="208436" x="8878888" y="3398838"/>
          <p14:tracePt t="208443" x="8937625" y="3398838"/>
          <p14:tracePt t="208452" x="8980488" y="3398838"/>
          <p14:tracePt t="208460" x="9013825" y="3398838"/>
          <p14:tracePt t="208467" x="9048750" y="3398838"/>
          <p14:tracePt t="208476" x="9074150" y="3398838"/>
          <p14:tracePt t="208484" x="9107488" y="3398838"/>
          <p14:tracePt t="208491" x="9142413" y="3398838"/>
          <p14:tracePt t="208500" x="9167813" y="3398838"/>
          <p14:tracePt t="208507" x="9193213" y="3398838"/>
          <p14:tracePt t="208516" x="9226550" y="3398838"/>
          <p14:tracePt t="208524" x="9261475" y="3398838"/>
          <p14:tracePt t="208532" x="9269413" y="3398838"/>
          <p14:tracePt t="208539" x="9294813" y="3398838"/>
          <p14:tracePt t="208548" x="9320213" y="3398838"/>
          <p14:tracePt t="208556" x="9337675" y="3398838"/>
          <p14:tracePt t="208565" x="9353550" y="3398838"/>
          <p14:tracePt t="208572" x="9380538" y="3398838"/>
          <p14:tracePt t="208581" x="9405938" y="3398838"/>
          <p14:tracePt t="208588" x="9439275" y="3398838"/>
          <p14:tracePt t="208596" x="9490075" y="3398838"/>
          <p14:tracePt t="208604" x="9540875" y="3398838"/>
          <p14:tracePt t="208612" x="9609138" y="3398838"/>
          <p14:tracePt t="208620" x="9652000" y="3398838"/>
          <p14:tracePt t="208628" x="9710738" y="3398838"/>
          <p14:tracePt t="208636" x="9745663" y="3398838"/>
          <p14:tracePt t="208644" x="9771063" y="3398838"/>
          <p14:tracePt t="208652" x="9786938" y="3390900"/>
          <p14:tracePt t="208660" x="9812338" y="3382963"/>
          <p14:tracePt t="208667" x="9839325" y="3373438"/>
          <p14:tracePt t="208676" x="9847263" y="3373438"/>
          <p14:tracePt t="208684" x="9864725" y="3365500"/>
          <p14:tracePt t="208691" x="9898063" y="3348038"/>
          <p14:tracePt t="208700" x="9931400" y="3340100"/>
          <p14:tracePt t="208708" x="9948863" y="3330575"/>
          <p14:tracePt t="208716" x="9966325" y="3322638"/>
          <p14:tracePt t="208723" x="9983788" y="3322638"/>
          <p14:tracePt t="208732" x="10017125" y="3305175"/>
          <p14:tracePt t="208739" x="10042525" y="3297238"/>
          <p14:tracePt t="208749" x="10050463" y="3297238"/>
          <p14:tracePt t="208756" x="10075863" y="3289300"/>
          <p14:tracePt t="208764" x="10093325" y="3289300"/>
          <p14:tracePt t="208771" x="10101263" y="3279775"/>
          <p14:tracePt t="208781" x="10126663" y="3271838"/>
          <p14:tracePt t="208788" x="10136188" y="3263900"/>
          <p14:tracePt t="208803" x="10144125" y="3263900"/>
          <p14:tracePt t="208811" x="10153650" y="3254375"/>
          <p14:tracePt t="208932" x="10161588" y="3254375"/>
          <p14:tracePt t="208949" x="10204450" y="3263900"/>
          <p14:tracePt t="208956" x="10245725" y="3263900"/>
          <p14:tracePt t="208964" x="10323513" y="3263900"/>
          <p14:tracePt t="208972" x="10415588" y="3263900"/>
          <p14:tracePt t="208981" x="10544175" y="3263900"/>
          <p14:tracePt t="208988" x="10688638" y="3263900"/>
          <p14:tracePt t="208996" x="10815638" y="3263900"/>
          <p14:tracePt t="209004" x="10968038" y="3263900"/>
          <p14:tracePt t="209012" x="11104563" y="3263900"/>
          <p14:tracePt t="209020" x="11223625" y="3246438"/>
          <p14:tracePt t="209028" x="11350625" y="3211513"/>
          <p14:tracePt t="209036" x="11426825" y="3203575"/>
          <p14:tracePt t="209044" x="11495088" y="3178175"/>
          <p14:tracePt t="209052" x="11545888" y="3152775"/>
          <p14:tracePt t="209060" x="11614150" y="3127375"/>
          <p14:tracePt t="209067" x="11647488" y="3101975"/>
          <p14:tracePt t="209075" x="11674475" y="3094038"/>
          <p14:tracePt t="209084" x="11707813" y="3067050"/>
          <p14:tracePt t="209091" x="11715750" y="3059113"/>
          <p14:tracePt t="209100" x="11725275" y="3059113"/>
          <p14:tracePt t="209107" x="11741150" y="3059113"/>
          <p14:tracePt t="209172" x="11750675" y="3051175"/>
          <p14:tracePt t="209188" x="11758613" y="3041650"/>
          <p14:tracePt t="209204" x="11766550" y="3033713"/>
          <p14:tracePt t="209212" x="11776075" y="3025775"/>
          <p14:tracePt t="209228" x="11784013" y="3016250"/>
          <p14:tracePt t="209380" x="11791950" y="3008313"/>
          <p14:tracePt t="209468" x="11791950" y="3000375"/>
          <p14:tracePt t="209476" x="11784013" y="2990850"/>
          <p14:tracePt t="209708" x="11776075" y="2982913"/>
          <p14:tracePt t="209717" x="11776075" y="2974975"/>
          <p14:tracePt t="209723" x="11766550" y="2965450"/>
          <p14:tracePt t="209732" x="11758613" y="29654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2D8AE15-7A09-4630-A6B1-C3EAB41CD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343" y="4594442"/>
            <a:ext cx="299085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3">
            <a:extLst>
              <a:ext uri="{FF2B5EF4-FFF2-40B4-BE49-F238E27FC236}">
                <a16:creationId xmlns:a16="http://schemas.microsoft.com/office/drawing/2014/main" id="{942A09BE-AFBD-4B30-B85C-F40CC75BAEC7}"/>
              </a:ext>
            </a:extLst>
          </p:cNvPr>
          <p:cNvGrpSpPr>
            <a:grpSpLocks/>
          </p:cNvGrpSpPr>
          <p:nvPr/>
        </p:nvGrpSpPr>
        <p:grpSpPr bwMode="auto">
          <a:xfrm>
            <a:off x="1365911" y="1270000"/>
            <a:ext cx="6055821" cy="4509363"/>
            <a:chOff x="2608" y="1933"/>
            <a:chExt cx="3039" cy="2291"/>
          </a:xfrm>
        </p:grpSpPr>
        <p:grpSp>
          <p:nvGrpSpPr>
            <p:cNvPr id="8201" name="Group 4">
              <a:extLst>
                <a:ext uri="{FF2B5EF4-FFF2-40B4-BE49-F238E27FC236}">
                  <a16:creationId xmlns:a16="http://schemas.microsoft.com/office/drawing/2014/main" id="{E1EE3788-2572-4FCB-8D81-F01819C416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8" y="1933"/>
              <a:ext cx="3039" cy="2291"/>
              <a:chOff x="2562" y="1888"/>
              <a:chExt cx="3039" cy="2291"/>
            </a:xfrm>
          </p:grpSpPr>
          <p:grpSp>
            <p:nvGrpSpPr>
              <p:cNvPr id="8203" name="Group 5">
                <a:extLst>
                  <a:ext uri="{FF2B5EF4-FFF2-40B4-BE49-F238E27FC236}">
                    <a16:creationId xmlns:a16="http://schemas.microsoft.com/office/drawing/2014/main" id="{2434539D-6A09-445A-8904-61FBBBF911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2" y="1888"/>
                <a:ext cx="3039" cy="2291"/>
                <a:chOff x="2562" y="1888"/>
                <a:chExt cx="3039" cy="2291"/>
              </a:xfrm>
            </p:grpSpPr>
            <p:pic>
              <p:nvPicPr>
                <p:cNvPr id="8206" name="Picture 6">
                  <a:extLst>
                    <a:ext uri="{FF2B5EF4-FFF2-40B4-BE49-F238E27FC236}">
                      <a16:creationId xmlns:a16="http://schemas.microsoft.com/office/drawing/2014/main" id="{6969DCFC-E86D-4A52-9F20-2E4559BF8E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2" y="1888"/>
                  <a:ext cx="3039" cy="2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07" name="Line 7">
                  <a:extLst>
                    <a:ext uri="{FF2B5EF4-FFF2-40B4-BE49-F238E27FC236}">
                      <a16:creationId xmlns:a16="http://schemas.microsoft.com/office/drawing/2014/main" id="{ADFD83AF-C83B-4A35-8497-77AF69C670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651" y="3430"/>
                  <a:ext cx="681" cy="18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208" name="Line 8">
                  <a:extLst>
                    <a:ext uri="{FF2B5EF4-FFF2-40B4-BE49-F238E27FC236}">
                      <a16:creationId xmlns:a16="http://schemas.microsoft.com/office/drawing/2014/main" id="{CFFC0DE6-918B-437B-8331-A21D54AAEE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923" y="3067"/>
                  <a:ext cx="455" cy="59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8204" name="Line 9">
                <a:extLst>
                  <a:ext uri="{FF2B5EF4-FFF2-40B4-BE49-F238E27FC236}">
                    <a16:creationId xmlns:a16="http://schemas.microsoft.com/office/drawing/2014/main" id="{7C4E39C3-0E3E-434B-B937-6927488EAB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41" y="3158"/>
                <a:ext cx="272" cy="13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05" name="Line 10">
                <a:extLst>
                  <a:ext uri="{FF2B5EF4-FFF2-40B4-BE49-F238E27FC236}">
                    <a16:creationId xmlns:a16="http://schemas.microsoft.com/office/drawing/2014/main" id="{2E46E896-80A5-478C-9F58-331C8CDEAB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3" y="3113"/>
                <a:ext cx="91" cy="40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8202" name="Line 11">
              <a:extLst>
                <a:ext uri="{FF2B5EF4-FFF2-40B4-BE49-F238E27FC236}">
                  <a16:creationId xmlns:a16="http://schemas.microsoft.com/office/drawing/2014/main" id="{1C4A86D2-5175-4793-9A29-5027B9B980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6" y="3339"/>
              <a:ext cx="363" cy="22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196" name="Text Box 12">
            <a:extLst>
              <a:ext uri="{FF2B5EF4-FFF2-40B4-BE49-F238E27FC236}">
                <a16:creationId xmlns:a16="http://schemas.microsoft.com/office/drawing/2014/main" id="{A1B00955-A379-4C61-96F2-93B36BA7F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96" y="4171266"/>
            <a:ext cx="1843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Times New Roman" panose="02020603050405020304" pitchFamily="18" charset="0"/>
              </a:rPr>
              <a:t>Béclardův</a:t>
            </a:r>
            <a:r>
              <a:rPr lang="cs-CZ" altLang="cs-CZ" sz="2000" b="1" dirty="0">
                <a:latin typeface="Times New Roman" panose="02020603050405020304" pitchFamily="18" charset="0"/>
              </a:rPr>
              <a:t> úhel</a:t>
            </a:r>
          </a:p>
        </p:txBody>
      </p:sp>
      <p:sp>
        <p:nvSpPr>
          <p:cNvPr id="8197" name="Text Box 13">
            <a:extLst>
              <a:ext uri="{FF2B5EF4-FFF2-40B4-BE49-F238E27FC236}">
                <a16:creationId xmlns:a16="http://schemas.microsoft.com/office/drawing/2014/main" id="{2DB1A884-B6BA-48E7-A917-AF8F3BDC8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64" y="3662231"/>
            <a:ext cx="21858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+mn-lt"/>
              </a:rPr>
              <a:t>Trigonum</a:t>
            </a:r>
            <a:r>
              <a:rPr lang="cs-CZ" altLang="cs-CZ" sz="2000" b="1" dirty="0">
                <a:latin typeface="+mn-lt"/>
              </a:rPr>
              <a:t> </a:t>
            </a:r>
            <a:r>
              <a:rPr lang="cs-CZ" altLang="cs-CZ" sz="2000" b="1" dirty="0" err="1">
                <a:latin typeface="+mn-lt"/>
              </a:rPr>
              <a:t>Pirogowi</a:t>
            </a:r>
            <a:endParaRPr lang="cs-CZ" altLang="cs-CZ" sz="2000" b="1" dirty="0">
              <a:latin typeface="+mn-lt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5349AE42-E92E-41B8-8902-6A5EB65EE332}"/>
              </a:ext>
            </a:extLst>
          </p:cNvPr>
          <p:cNvSpPr/>
          <p:nvPr/>
        </p:nvSpPr>
        <p:spPr>
          <a:xfrm>
            <a:off x="3741255" y="44005"/>
            <a:ext cx="4004814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Trigonum</a:t>
            </a: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submandibulare</a:t>
            </a:r>
            <a:endParaRPr 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BD7BB38-E78B-49A2-95C8-CF8C371B1EEF}"/>
              </a:ext>
            </a:extLst>
          </p:cNvPr>
          <p:cNvSpPr txBox="1"/>
          <p:nvPr/>
        </p:nvSpPr>
        <p:spPr>
          <a:xfrm>
            <a:off x="7575551" y="921797"/>
            <a:ext cx="4484131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altLang="cs-CZ" b="1" dirty="0" err="1">
                <a:solidFill>
                  <a:srgbClr val="C00000"/>
                </a:solidFill>
              </a:rPr>
              <a:t>Trigonum</a:t>
            </a:r>
            <a:r>
              <a:rPr lang="cs-CZ" altLang="cs-CZ" b="1" dirty="0">
                <a:solidFill>
                  <a:srgbClr val="C00000"/>
                </a:solidFill>
              </a:rPr>
              <a:t> </a:t>
            </a:r>
            <a:r>
              <a:rPr lang="cs-CZ" altLang="cs-CZ" b="1" dirty="0" err="1">
                <a:solidFill>
                  <a:srgbClr val="C00000"/>
                </a:solidFill>
              </a:rPr>
              <a:t>Pirogowi</a:t>
            </a:r>
            <a:r>
              <a:rPr lang="cs-CZ" altLang="cs-CZ" b="1" dirty="0">
                <a:solidFill>
                  <a:srgbClr val="C00000"/>
                </a:solidFill>
              </a:rPr>
              <a:t> </a:t>
            </a:r>
            <a:r>
              <a:rPr lang="cs-CZ" altLang="cs-CZ" b="1" dirty="0"/>
              <a:t>(podvaz a. </a:t>
            </a:r>
            <a:r>
              <a:rPr lang="cs-CZ" altLang="cs-CZ" b="1" dirty="0" err="1"/>
              <a:t>lingualis</a:t>
            </a:r>
            <a:r>
              <a:rPr lang="cs-CZ" altLang="cs-CZ" b="1" dirty="0"/>
              <a:t>):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vsunutá šlacha m. </a:t>
            </a:r>
            <a:r>
              <a:rPr lang="cs-CZ" b="1" dirty="0" err="1"/>
              <a:t>digastricus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/>
              <a:t>n. </a:t>
            </a:r>
            <a:r>
              <a:rPr lang="cs-CZ" b="1" dirty="0" err="1"/>
              <a:t>hypoglossus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/>
              <a:t>okraj m. </a:t>
            </a:r>
            <a:r>
              <a:rPr lang="cs-CZ" b="1" dirty="0" err="1"/>
              <a:t>mylohyoideus</a:t>
            </a:r>
            <a:endParaRPr lang="cs-CZ" b="1" dirty="0"/>
          </a:p>
          <a:p>
            <a:pPr lvl="1">
              <a:lnSpc>
                <a:spcPct val="150000"/>
              </a:lnSpc>
            </a:pPr>
            <a:endParaRPr lang="cs-CZ" b="1" dirty="0"/>
          </a:p>
          <a:p>
            <a:pPr>
              <a:lnSpc>
                <a:spcPct val="150000"/>
              </a:lnSpc>
            </a:pPr>
            <a:r>
              <a:rPr lang="cs-CZ" b="1" dirty="0" err="1">
                <a:solidFill>
                  <a:srgbClr val="C00000"/>
                </a:solidFill>
              </a:rPr>
              <a:t>Béclardův</a:t>
            </a:r>
            <a:r>
              <a:rPr lang="cs-CZ" b="1" dirty="0">
                <a:solidFill>
                  <a:srgbClr val="C00000"/>
                </a:solidFill>
              </a:rPr>
              <a:t> úhel </a:t>
            </a:r>
            <a:r>
              <a:rPr lang="cs-CZ" b="1" dirty="0"/>
              <a:t>(odstup a. </a:t>
            </a:r>
            <a:r>
              <a:rPr lang="cs-CZ" b="1" dirty="0" err="1"/>
              <a:t>lingualis</a:t>
            </a:r>
            <a:r>
              <a:rPr lang="cs-CZ" b="1" dirty="0"/>
              <a:t>):</a:t>
            </a:r>
          </a:p>
          <a:p>
            <a:pPr lvl="1">
              <a:lnSpc>
                <a:spcPct val="150000"/>
              </a:lnSpc>
            </a:pPr>
            <a:r>
              <a:rPr lang="cs-CZ" b="1" dirty="0" err="1"/>
              <a:t>cornu</a:t>
            </a:r>
            <a:r>
              <a:rPr lang="cs-CZ" b="1" dirty="0"/>
              <a:t> </a:t>
            </a:r>
            <a:r>
              <a:rPr lang="cs-CZ" b="1" dirty="0" err="1"/>
              <a:t>majus</a:t>
            </a:r>
            <a:r>
              <a:rPr lang="cs-CZ" b="1" dirty="0"/>
              <a:t> </a:t>
            </a:r>
            <a:r>
              <a:rPr lang="cs-CZ" b="1" dirty="0" err="1"/>
              <a:t>ossis</a:t>
            </a:r>
            <a:r>
              <a:rPr lang="cs-CZ" b="1" dirty="0"/>
              <a:t> </a:t>
            </a:r>
            <a:r>
              <a:rPr lang="cs-CZ" b="1" dirty="0" err="1"/>
              <a:t>hyoidei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b="1" dirty="0"/>
              <a:t>n. </a:t>
            </a:r>
            <a:r>
              <a:rPr lang="cs-CZ" b="1" dirty="0" err="1"/>
              <a:t>hypoglossus</a:t>
            </a:r>
            <a:endParaRPr lang="cs-CZ" b="1" dirty="0"/>
          </a:p>
          <a:p>
            <a:pPr>
              <a:lnSpc>
                <a:spcPct val="150000"/>
              </a:lnSpc>
            </a:pPr>
            <a:endParaRPr lang="cs-CZ" b="1" dirty="0"/>
          </a:p>
        </p:txBody>
      </p: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BD61BA38-2356-4C0B-AA22-895A693EA612}"/>
              </a:ext>
            </a:extLst>
          </p:cNvPr>
          <p:cNvCxnSpPr>
            <a:cxnSpLocks/>
          </p:cNvCxnSpPr>
          <p:nvPr/>
        </p:nvCxnSpPr>
        <p:spPr>
          <a:xfrm>
            <a:off x="2029062" y="4386115"/>
            <a:ext cx="134584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B2F8155F-820B-4FC5-A8A8-94DA39F944C3}"/>
              </a:ext>
            </a:extLst>
          </p:cNvPr>
          <p:cNvCxnSpPr>
            <a:cxnSpLocks/>
          </p:cNvCxnSpPr>
          <p:nvPr/>
        </p:nvCxnSpPr>
        <p:spPr>
          <a:xfrm>
            <a:off x="2325356" y="3903578"/>
            <a:ext cx="238430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E86B3CD-BD36-4776-AB2A-AFFE2D855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05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176" x="11699875" y="2965450"/>
          <p14:tracePt t="12184" x="11520488" y="2855913"/>
          <p14:tracePt t="12192" x="11256963" y="2660650"/>
          <p14:tracePt t="12202" x="10848975" y="2354263"/>
          <p14:tracePt t="12208" x="10382250" y="2014538"/>
          <p14:tracePt t="12216" x="9829800" y="1597025"/>
          <p14:tracePt t="12223" x="9251950" y="1173163"/>
          <p14:tracePt t="12232" x="8572500" y="714375"/>
          <p14:tracePt t="12239" x="7969250" y="314325"/>
          <p14:tracePt t="12415" x="1079500" y="68263"/>
          <p14:tracePt t="12423" x="1079500" y="119063"/>
          <p14:tracePt t="12432" x="1079500" y="187325"/>
          <p14:tracePt t="12439" x="1079500" y="230188"/>
          <p14:tracePt t="12448" x="1054100" y="288925"/>
          <p14:tracePt t="12455" x="1036638" y="357188"/>
          <p14:tracePt t="12463" x="1019175" y="425450"/>
          <p14:tracePt t="12471" x="968375" y="501650"/>
          <p14:tracePt t="12480" x="900113" y="595313"/>
          <p14:tracePt t="12487" x="806450" y="688975"/>
          <p14:tracePt t="12496" x="730250" y="747713"/>
          <p14:tracePt t="12503" x="611188" y="815975"/>
          <p14:tracePt t="12511" x="517525" y="884238"/>
          <p14:tracePt t="12519" x="415925" y="942975"/>
          <p14:tracePt t="12527" x="271463" y="1044575"/>
          <p14:tracePt t="12535" x="169863" y="1122363"/>
          <p14:tracePt t="12543" x="58738" y="1189038"/>
          <p14:tracePt t="12704" x="127000" y="2871788"/>
          <p14:tracePt t="12711" x="255588" y="2974975"/>
          <p14:tracePt t="12719" x="407988" y="3101975"/>
          <p14:tracePt t="12727" x="517525" y="3195638"/>
          <p14:tracePt t="12735" x="611188" y="3289300"/>
          <p14:tracePt t="12743" x="714375" y="3355975"/>
          <p14:tracePt t="12751" x="781050" y="3424238"/>
          <p14:tracePt t="12759" x="849313" y="3502025"/>
          <p14:tracePt t="12767" x="884238" y="3543300"/>
          <p14:tracePt t="12775" x="917575" y="3578225"/>
          <p14:tracePt t="12783" x="917575" y="3603625"/>
          <p14:tracePt t="12792" x="925513" y="3611563"/>
          <p14:tracePt t="12799" x="925513" y="3619500"/>
          <p14:tracePt t="12807" x="925513" y="3629025"/>
          <p14:tracePt t="12839" x="925513" y="3636963"/>
          <p14:tracePt t="12848" x="925513" y="3646488"/>
          <p14:tracePt t="12855" x="917575" y="3654425"/>
          <p14:tracePt t="12868" x="900113" y="3662363"/>
          <p14:tracePt t="12872" x="892175" y="3671888"/>
          <p14:tracePt t="12880" x="858838" y="3687763"/>
          <p14:tracePt t="12887" x="831850" y="3705225"/>
          <p14:tracePt t="12896" x="806450" y="3722688"/>
          <p14:tracePt t="12903" x="765175" y="3748088"/>
          <p14:tracePt t="12911" x="747713" y="3763963"/>
          <p14:tracePt t="12919" x="722313" y="3781425"/>
          <p14:tracePt t="12927" x="696913" y="3806825"/>
          <p14:tracePt t="12935" x="688975" y="3824288"/>
          <p14:tracePt t="12943" x="679450" y="3875088"/>
          <p14:tracePt t="12951" x="654050" y="3917950"/>
          <p14:tracePt t="12959" x="628650" y="3968750"/>
          <p14:tracePt t="12967" x="603250" y="4027488"/>
          <p14:tracePt t="12975" x="595313" y="4087813"/>
          <p14:tracePt t="12983" x="577850" y="4146550"/>
          <p14:tracePt t="12991" x="577850" y="4197350"/>
          <p14:tracePt t="12999" x="577850" y="4240213"/>
          <p14:tracePt t="13007" x="577850" y="4257675"/>
          <p14:tracePt t="13015" x="577850" y="4291013"/>
          <p14:tracePt t="13023" x="577850" y="4316413"/>
          <p14:tracePt t="13031" x="585788" y="4333875"/>
          <p14:tracePt t="13039" x="595313" y="4333875"/>
          <p14:tracePt t="13047" x="611188" y="4341813"/>
          <p14:tracePt t="13071" x="620713" y="4351338"/>
          <p14:tracePt t="13127" x="620713" y="4359275"/>
          <p14:tracePt t="13143" x="611188" y="4368800"/>
          <p14:tracePt t="13159" x="595313" y="4376738"/>
          <p14:tracePt t="13167" x="560388" y="4394200"/>
          <p14:tracePt t="13175" x="509588" y="4402138"/>
          <p14:tracePt t="13183" x="476250" y="4410075"/>
          <p14:tracePt t="13191" x="407988" y="4435475"/>
          <p14:tracePt t="13199" x="331788" y="4452938"/>
          <p14:tracePt t="13207" x="255588" y="4478338"/>
          <p14:tracePt t="13215" x="212725" y="4478338"/>
          <p14:tracePt t="13223" x="161925" y="4495800"/>
          <p14:tracePt t="13232" x="152400" y="4503738"/>
          <p14:tracePt t="13239" x="136525" y="4513263"/>
          <p14:tracePt t="13287" x="136525" y="4521200"/>
          <p14:tracePt t="13311" x="136525" y="4529138"/>
          <p14:tracePt t="13319" x="136525" y="4538663"/>
          <p14:tracePt t="13335" x="144463" y="4538663"/>
          <p14:tracePt t="13343" x="152400" y="4538663"/>
          <p14:tracePt t="13351" x="177800" y="4538663"/>
          <p14:tracePt t="13359" x="203200" y="4538663"/>
          <p14:tracePt t="13367" x="230188" y="4538663"/>
          <p14:tracePt t="13375" x="255588" y="4538663"/>
          <p14:tracePt t="13383" x="263525" y="4538663"/>
          <p14:tracePt t="13391" x="280988" y="4538663"/>
          <p14:tracePt t="13407" x="288925" y="4538663"/>
          <p14:tracePt t="13415" x="296863" y="4538663"/>
          <p14:tracePt t="13423" x="314325" y="4538663"/>
          <p14:tracePt t="13432" x="322263" y="4538663"/>
          <p14:tracePt t="13448" x="331788" y="4538663"/>
          <p14:tracePt t="13455" x="365125" y="4538663"/>
          <p14:tracePt t="13464" x="373063" y="4538663"/>
          <p14:tracePt t="13471" x="400050" y="4538663"/>
          <p14:tracePt t="13480" x="425450" y="4538663"/>
          <p14:tracePt t="13487" x="450850" y="4538663"/>
          <p14:tracePt t="13496" x="476250" y="4538663"/>
          <p14:tracePt t="13503" x="501650" y="4538663"/>
          <p14:tracePt t="13513" x="527050" y="4538663"/>
          <p14:tracePt t="13519" x="544513" y="4538663"/>
          <p14:tracePt t="13527" x="577850" y="4538663"/>
          <p14:tracePt t="13535" x="595313" y="4538663"/>
          <p14:tracePt t="13543" x="611188" y="4538663"/>
          <p14:tracePt t="13551" x="628650" y="4538663"/>
          <p14:tracePt t="13559" x="661988" y="4538663"/>
          <p14:tracePt t="13567" x="688975" y="4538663"/>
          <p14:tracePt t="13575" x="714375" y="4538663"/>
          <p14:tracePt t="13583" x="747713" y="4538663"/>
          <p14:tracePt t="13591" x="790575" y="4538663"/>
          <p14:tracePt t="13599" x="823913" y="4538663"/>
          <p14:tracePt t="13607" x="866775" y="4538663"/>
          <p14:tracePt t="13615" x="892175" y="4538663"/>
          <p14:tracePt t="13623" x="909638" y="4538663"/>
          <p14:tracePt t="13632" x="935038" y="4538663"/>
          <p14:tracePt t="13639" x="950913" y="4529138"/>
          <p14:tracePt t="13648" x="968375" y="4529138"/>
          <p14:tracePt t="13655" x="985838" y="4521200"/>
          <p14:tracePt t="13664" x="1003300" y="4521200"/>
          <p14:tracePt t="13671" x="1028700" y="4513263"/>
          <p14:tracePt t="13680" x="1054100" y="4513263"/>
          <p14:tracePt t="13687" x="1087438" y="4495800"/>
          <p14:tracePt t="13696" x="1104900" y="4495800"/>
          <p14:tracePt t="13703" x="1130300" y="4495800"/>
          <p14:tracePt t="13711" x="1155700" y="4495800"/>
          <p14:tracePt t="13719" x="1173163" y="4495800"/>
          <p14:tracePt t="13727" x="1198563" y="4495800"/>
          <p14:tracePt t="13735" x="1214438" y="4486275"/>
          <p14:tracePt t="13751" x="1249363" y="4486275"/>
          <p14:tracePt t="13759" x="1265238" y="4478338"/>
          <p14:tracePt t="13767" x="1282700" y="4478338"/>
          <p14:tracePt t="13775" x="1317625" y="4478338"/>
          <p14:tracePt t="13783" x="1350963" y="4470400"/>
          <p14:tracePt t="13791" x="1368425" y="4470400"/>
          <p14:tracePt t="13799" x="1401763" y="4452938"/>
          <p14:tracePt t="13808" x="1435100" y="4452938"/>
          <p14:tracePt t="13816" x="1470025" y="4452938"/>
          <p14:tracePt t="13823" x="1495425" y="4445000"/>
          <p14:tracePt t="13832" x="1528763" y="4445000"/>
          <p14:tracePt t="13839" x="1579563" y="4445000"/>
          <p14:tracePt t="13848" x="1622425" y="4445000"/>
          <p14:tracePt t="13855" x="1657350" y="4445000"/>
          <p14:tracePt t="13865" x="1673225" y="4445000"/>
          <p14:tracePt t="13871" x="1690688" y="4445000"/>
          <p14:tracePt t="13880" x="1698625" y="4445000"/>
          <p14:tracePt t="13887" x="1708150" y="4445000"/>
          <p14:tracePt t="13896" x="1716088" y="4445000"/>
          <p14:tracePt t="13912" x="1724025" y="4445000"/>
          <p14:tracePt t="13919" x="1741488" y="4445000"/>
          <p14:tracePt t="13935" x="1749425" y="4445000"/>
          <p14:tracePt t="14448" x="1758950" y="4445000"/>
          <p14:tracePt t="14680" x="1766888" y="4445000"/>
          <p14:tracePt t="14697" x="1766888" y="4452938"/>
          <p14:tracePt t="14712" x="1766888" y="4460875"/>
          <p14:tracePt t="14735" x="1766888" y="4470400"/>
          <p14:tracePt t="14743" x="1766888" y="4478338"/>
          <p14:tracePt t="14767" x="1766888" y="4503738"/>
          <p14:tracePt t="14783" x="1776413" y="4521200"/>
          <p14:tracePt t="14792" x="1792288" y="4529138"/>
          <p14:tracePt t="14799" x="1817688" y="4546600"/>
          <p14:tracePt t="14807" x="1860550" y="4564063"/>
          <p14:tracePt t="14817" x="1928813" y="4605338"/>
          <p14:tracePt t="14823" x="1987550" y="4648200"/>
          <p14:tracePt t="14832" x="2090738" y="4683125"/>
          <p14:tracePt t="14839" x="2192338" y="4733925"/>
          <p14:tracePt t="14848" x="2327275" y="4775200"/>
          <p14:tracePt t="14855" x="2455863" y="4827588"/>
          <p14:tracePt t="14866" x="2616200" y="4860925"/>
          <p14:tracePt t="14871" x="2752725" y="4903788"/>
          <p14:tracePt t="14880" x="2905125" y="4929188"/>
          <p14:tracePt t="14887" x="3049588" y="4962525"/>
          <p14:tracePt t="14896" x="3178175" y="4972050"/>
          <p14:tracePt t="14903" x="3338513" y="4987925"/>
          <p14:tracePt t="14911" x="3467100" y="4987925"/>
          <p14:tracePt t="14919" x="3602038" y="4987925"/>
          <p14:tracePt t="14927" x="3729038" y="4987925"/>
          <p14:tracePt t="14935" x="3840163" y="4987925"/>
          <p14:tracePt t="14943" x="3925888" y="4987925"/>
          <p14:tracePt t="14951" x="3967163" y="4987925"/>
          <p14:tracePt t="14959" x="4002088" y="4987925"/>
          <p14:tracePt t="14967" x="4010025" y="4987925"/>
          <p14:tracePt t="14975" x="4017963" y="4987925"/>
          <p14:tracePt t="14983" x="4027488" y="4987925"/>
          <p14:tracePt t="14991" x="4044950" y="4972050"/>
          <p14:tracePt t="14999" x="4044950" y="4962525"/>
          <p14:tracePt t="15015" x="4070350" y="4937125"/>
          <p14:tracePt t="15023" x="4078288" y="4937125"/>
          <p14:tracePt t="15031" x="4095750" y="4911725"/>
          <p14:tracePt t="15039" x="4103688" y="4903788"/>
          <p14:tracePt t="15048" x="4111625" y="4903788"/>
          <p14:tracePt t="15065" x="4111625" y="4894263"/>
          <p14:tracePt t="15071" x="4111625" y="4868863"/>
          <p14:tracePt t="15095" x="4129088" y="4852988"/>
          <p14:tracePt t="15103" x="4137025" y="4835525"/>
          <p14:tracePt t="15111" x="4146550" y="4818063"/>
          <p14:tracePt t="15119" x="4146550" y="4810125"/>
          <p14:tracePt t="15127" x="4154488" y="4792663"/>
          <p14:tracePt t="15135" x="4154488" y="4784725"/>
          <p14:tracePt t="15143" x="4154488" y="4759325"/>
          <p14:tracePt t="15151" x="4154488" y="4741863"/>
          <p14:tracePt t="15159" x="4162425" y="4716463"/>
          <p14:tracePt t="15167" x="4162425" y="4691063"/>
          <p14:tracePt t="15175" x="4162425" y="4665663"/>
          <p14:tracePt t="15183" x="4162425" y="4640263"/>
          <p14:tracePt t="15191" x="4162425" y="4605338"/>
          <p14:tracePt t="15199" x="4171950" y="4572000"/>
          <p14:tracePt t="15207" x="4171950" y="4546600"/>
          <p14:tracePt t="15215" x="4179888" y="4513263"/>
          <p14:tracePt t="15223" x="4179888" y="4486275"/>
          <p14:tracePt t="15231" x="4187825" y="4452938"/>
          <p14:tracePt t="15239" x="4187825" y="4445000"/>
          <p14:tracePt t="15248" x="4187825" y="4410075"/>
          <p14:tracePt t="15255" x="4187825" y="4384675"/>
          <p14:tracePt t="15264" x="4205288" y="4351338"/>
          <p14:tracePt t="15271" x="4205288" y="4333875"/>
          <p14:tracePt t="15279" x="4205288" y="4300538"/>
          <p14:tracePt t="15287" x="4205288" y="4257675"/>
          <p14:tracePt t="15296" x="4205288" y="4214813"/>
          <p14:tracePt t="15303" x="4205288" y="4164013"/>
          <p14:tracePt t="15311" x="4187825" y="4121150"/>
          <p14:tracePt t="15319" x="4171950" y="4087813"/>
          <p14:tracePt t="15327" x="4154488" y="4044950"/>
          <p14:tracePt t="15335" x="4146550" y="4019550"/>
          <p14:tracePt t="15343" x="4129088" y="3976688"/>
          <p14:tracePt t="15351" x="4103688" y="3917950"/>
          <p14:tracePt t="15359" x="4095750" y="3892550"/>
          <p14:tracePt t="15367" x="4070350" y="3849688"/>
          <p14:tracePt t="15375" x="4060825" y="3816350"/>
          <p14:tracePt t="15383" x="4035425" y="3756025"/>
          <p14:tracePt t="15391" x="4017963" y="3738563"/>
          <p14:tracePt t="15399" x="4017963" y="3705225"/>
          <p14:tracePt t="15407" x="4002088" y="3662363"/>
          <p14:tracePt t="15415" x="3992563" y="3629025"/>
          <p14:tracePt t="15423" x="3984625" y="3594100"/>
          <p14:tracePt t="15432" x="3976688" y="3560763"/>
          <p14:tracePt t="15439" x="3967163" y="3535363"/>
          <p14:tracePt t="15449" x="3951288" y="3509963"/>
          <p14:tracePt t="15455" x="3941763" y="3467100"/>
          <p14:tracePt t="15465" x="3925888" y="3433763"/>
          <p14:tracePt t="15471" x="3908425" y="3390900"/>
          <p14:tracePt t="15479" x="3890963" y="3373438"/>
          <p14:tracePt t="15487" x="3883025" y="3322638"/>
          <p14:tracePt t="15496" x="3857625" y="3289300"/>
          <p14:tracePt t="15503" x="3848100" y="3279775"/>
          <p14:tracePt t="15511" x="3822700" y="3263900"/>
          <p14:tracePt t="15519" x="3822700" y="3246438"/>
          <p14:tracePt t="15527" x="3814763" y="3238500"/>
          <p14:tracePt t="15535" x="3797300" y="3221038"/>
          <p14:tracePt t="15551" x="3781425" y="3221038"/>
          <p14:tracePt t="15559" x="3756025" y="3211513"/>
          <p14:tracePt t="15567" x="3756025" y="3203575"/>
          <p14:tracePt t="15575" x="3746500" y="3203575"/>
          <p14:tracePt t="15583" x="3721100" y="3203575"/>
          <p14:tracePt t="15599" x="3713163" y="3203575"/>
          <p14:tracePt t="15607" x="3703638" y="3203575"/>
          <p14:tracePt t="15615" x="3695700" y="3195638"/>
          <p14:tracePt t="15623" x="3687763" y="3186113"/>
          <p14:tracePt t="15639" x="3678238" y="3186113"/>
          <p14:tracePt t="15648" x="3662363" y="3186113"/>
          <p14:tracePt t="15655" x="3644900" y="3186113"/>
          <p14:tracePt t="15664" x="3619500" y="3186113"/>
          <p14:tracePt t="15671" x="3594100" y="3186113"/>
          <p14:tracePt t="15679" x="3576638" y="3186113"/>
          <p14:tracePt t="15695" x="3559175" y="3186113"/>
          <p14:tracePt t="15711" x="3551238" y="3186113"/>
          <p14:tracePt t="15743" x="3543300" y="3195638"/>
          <p14:tracePt t="15767" x="3543300" y="3203575"/>
          <p14:tracePt t="15775" x="3543300" y="3211513"/>
          <p14:tracePt t="15783" x="3543300" y="3221038"/>
          <p14:tracePt t="15807" x="3543300" y="3238500"/>
          <p14:tracePt t="15815" x="3543300" y="3246438"/>
          <p14:tracePt t="15823" x="3543300" y="3254375"/>
          <p14:tracePt t="15839" x="3543300" y="3279775"/>
          <p14:tracePt t="15855" x="3543300" y="3289300"/>
          <p14:tracePt t="15883" x="3543300" y="3322638"/>
          <p14:tracePt t="15895" x="3543300" y="3330575"/>
          <p14:tracePt t="15903" x="3543300" y="3348038"/>
          <p14:tracePt t="15927" x="3543300" y="3355975"/>
          <p14:tracePt t="15935" x="3543300" y="3365500"/>
          <p14:tracePt t="15951" x="3551238" y="3373438"/>
          <p14:tracePt t="16072" x="3551238" y="3365500"/>
          <p14:tracePt t="16080" x="3551238" y="3355975"/>
          <p14:tracePt t="16087" x="3551238" y="3348038"/>
          <p14:tracePt t="16095" x="3551238" y="3322638"/>
          <p14:tracePt t="16103" x="3543300" y="3322638"/>
          <p14:tracePt t="16111" x="3517900" y="3305175"/>
          <p14:tracePt t="16119" x="3517900" y="3297238"/>
          <p14:tracePt t="16135" x="3508375" y="3297238"/>
          <p14:tracePt t="16168" x="3482975" y="3289300"/>
          <p14:tracePt t="16448" x="3482975" y="3279775"/>
          <p14:tracePt t="16632" x="3482975" y="3271838"/>
          <p14:tracePt t="16649" x="3508375" y="3271838"/>
          <p14:tracePt t="16664" x="3525838" y="3271838"/>
          <p14:tracePt t="16672" x="3551238" y="3279775"/>
          <p14:tracePt t="16680" x="3568700" y="3289300"/>
          <p14:tracePt t="16687" x="3594100" y="3297238"/>
          <p14:tracePt t="16696" x="3619500" y="3314700"/>
          <p14:tracePt t="16703" x="3644900" y="3322638"/>
          <p14:tracePt t="16711" x="3662363" y="3330575"/>
          <p14:tracePt t="16727" x="3678238" y="3330575"/>
          <p14:tracePt t="16743" x="3687763" y="3340100"/>
          <p14:tracePt t="16751" x="3695700" y="3355975"/>
          <p14:tracePt t="16767" x="3703638" y="3355975"/>
          <p14:tracePt t="16775" x="3713163" y="3365500"/>
          <p14:tracePt t="16783" x="3721100" y="3382963"/>
          <p14:tracePt t="16791" x="3738563" y="3398838"/>
          <p14:tracePt t="16799" x="3746500" y="3398838"/>
          <p14:tracePt t="16807" x="3756025" y="3416300"/>
          <p14:tracePt t="16823" x="3763963" y="3433763"/>
          <p14:tracePt t="16839" x="3771900" y="3433763"/>
          <p14:tracePt t="16848" x="3789363" y="3441700"/>
          <p14:tracePt t="16855" x="3789363" y="3449638"/>
          <p14:tracePt t="16865" x="3806825" y="3459163"/>
          <p14:tracePt t="16879" x="3832225" y="3484563"/>
          <p14:tracePt t="16887" x="3832225" y="3492500"/>
          <p14:tracePt t="16895" x="3848100" y="3502025"/>
          <p14:tracePt t="16903" x="3873500" y="3527425"/>
          <p14:tracePt t="16911" x="3883025" y="3535363"/>
          <p14:tracePt t="16919" x="3890963" y="3543300"/>
          <p14:tracePt t="16927" x="3908425" y="3568700"/>
          <p14:tracePt t="16935" x="3916363" y="3578225"/>
          <p14:tracePt t="16943" x="3925888" y="3594100"/>
          <p14:tracePt t="16951" x="3941763" y="3603625"/>
          <p14:tracePt t="16959" x="3951288" y="3611563"/>
          <p14:tracePt t="16967" x="3951288" y="3619500"/>
          <p14:tracePt t="16975" x="3959225" y="3619500"/>
          <p14:tracePt t="16983" x="3976688" y="3636963"/>
          <p14:tracePt t="16991" x="3984625" y="3662363"/>
          <p14:tracePt t="16999" x="4002088" y="3679825"/>
          <p14:tracePt t="17015" x="4017963" y="3705225"/>
          <p14:tracePt t="17023" x="4027488" y="3705225"/>
          <p14:tracePt t="17031" x="4027488" y="3730625"/>
          <p14:tracePt t="17039" x="4044950" y="3748088"/>
          <p14:tracePt t="17055" x="4052888" y="3763963"/>
          <p14:tracePt t="17071" x="4070350" y="3781425"/>
          <p14:tracePt t="17087" x="4086225" y="3798888"/>
          <p14:tracePt t="17095" x="4086225" y="3806825"/>
          <p14:tracePt t="17103" x="4095750" y="3806825"/>
          <p14:tracePt t="17111" x="4103688" y="3816350"/>
          <p14:tracePt t="17127" x="4121150" y="3816350"/>
          <p14:tracePt t="17135" x="4129088" y="3824288"/>
          <p14:tracePt t="17143" x="4154488" y="3841750"/>
          <p14:tracePt t="17151" x="4162425" y="3841750"/>
          <p14:tracePt t="17159" x="4179888" y="3849688"/>
          <p14:tracePt t="17167" x="4197350" y="3857625"/>
          <p14:tracePt t="17175" x="4214813" y="3875088"/>
          <p14:tracePt t="17183" x="4230688" y="3883025"/>
          <p14:tracePt t="17199" x="4248150" y="3883025"/>
          <p14:tracePt t="17207" x="4256088" y="3892550"/>
          <p14:tracePt t="17216" x="4265613" y="3908425"/>
          <p14:tracePt t="17223" x="4273550" y="3908425"/>
          <p14:tracePt t="17234" x="4281488" y="3925888"/>
          <p14:tracePt t="17239" x="4298950" y="3943350"/>
          <p14:tracePt t="17249" x="4316413" y="3951288"/>
          <p14:tracePt t="17255" x="4332288" y="3951288"/>
          <p14:tracePt t="17265" x="4332288" y="3960813"/>
          <p14:tracePt t="17271" x="4349750" y="3960813"/>
          <p14:tracePt t="17279" x="4367213" y="3976688"/>
          <p14:tracePt t="17287" x="4367213" y="3986213"/>
          <p14:tracePt t="17311" x="4384675" y="3986213"/>
          <p14:tracePt t="17319" x="4392613" y="3994150"/>
          <p14:tracePt t="17327" x="4400550" y="4011613"/>
          <p14:tracePt t="17343" x="4425950" y="4019550"/>
          <p14:tracePt t="17351" x="4443413" y="4027488"/>
          <p14:tracePt t="17359" x="4443413" y="4037013"/>
          <p14:tracePt t="17367" x="4460875" y="4052888"/>
          <p14:tracePt t="17375" x="4476750" y="4079875"/>
          <p14:tracePt t="17391" x="4503738" y="4095750"/>
          <p14:tracePt t="17407" x="4519613" y="4113213"/>
          <p14:tracePt t="17415" x="4519613" y="4121150"/>
          <p14:tracePt t="17423" x="4537075" y="4138613"/>
          <p14:tracePt t="17439" x="4545013" y="4138613"/>
          <p14:tracePt t="17448" x="4554538" y="4156075"/>
          <p14:tracePt t="17455" x="4562475" y="4171950"/>
          <p14:tracePt t="17465" x="4570413" y="4171950"/>
          <p14:tracePt t="17471" x="4587875" y="4189413"/>
          <p14:tracePt t="17479" x="4587875" y="4206875"/>
          <p14:tracePt t="17487" x="4595813" y="4224338"/>
          <p14:tracePt t="17495" x="4613275" y="4240213"/>
          <p14:tracePt t="17511" x="4621213" y="4265613"/>
          <p14:tracePt t="17519" x="4638675" y="4291013"/>
          <p14:tracePt t="17527" x="4646613" y="4291013"/>
          <p14:tracePt t="17535" x="4646613" y="4300538"/>
          <p14:tracePt t="17543" x="4656138" y="4316413"/>
          <p14:tracePt t="17551" x="4664075" y="4333875"/>
          <p14:tracePt t="17559" x="4673600" y="4341813"/>
          <p14:tracePt t="17567" x="4673600" y="4351338"/>
          <p14:tracePt t="17575" x="4681538" y="4359275"/>
          <p14:tracePt t="17583" x="4689475" y="4359275"/>
          <p14:tracePt t="17599" x="4699000" y="4384675"/>
          <p14:tracePt t="17607" x="4706938" y="4384675"/>
          <p14:tracePt t="17615" x="4714875" y="4394200"/>
          <p14:tracePt t="17623" x="4724400" y="4410075"/>
          <p14:tracePt t="17639" x="4740275" y="4427538"/>
          <p14:tracePt t="17648" x="4757738" y="4452938"/>
          <p14:tracePt t="17655" x="4775200" y="4460875"/>
          <p14:tracePt t="17665" x="4783138" y="4478338"/>
          <p14:tracePt t="17671" x="4818063" y="4495800"/>
          <p14:tracePt t="17679" x="4826000" y="4513263"/>
          <p14:tracePt t="17687" x="4843463" y="4529138"/>
          <p14:tracePt t="17695" x="4859338" y="4546600"/>
          <p14:tracePt t="17703" x="4876800" y="4564063"/>
          <p14:tracePt t="17719" x="4894263" y="4579938"/>
          <p14:tracePt t="17727" x="4902200" y="4589463"/>
          <p14:tracePt t="17743" x="4910138" y="4605338"/>
          <p14:tracePt t="17751" x="4927600" y="4630738"/>
          <p14:tracePt t="17759" x="4935538" y="4630738"/>
          <p14:tracePt t="17775" x="4945063" y="4648200"/>
          <p14:tracePt t="17783" x="4945063" y="4657725"/>
          <p14:tracePt t="17807" x="4945063" y="4665663"/>
          <p14:tracePt t="17823" x="4945063" y="4683125"/>
          <p14:tracePt t="19384" x="4945063" y="4691063"/>
          <p14:tracePt t="20456" x="4919663" y="4691063"/>
          <p14:tracePt t="20464" x="4902200" y="4691063"/>
          <p14:tracePt t="20472" x="4868863" y="4691063"/>
          <p14:tracePt t="20480" x="4851400" y="4683125"/>
          <p14:tracePt t="20487" x="4843463" y="4683125"/>
          <p14:tracePt t="20496" x="4833938" y="4683125"/>
          <p14:tracePt t="20503" x="4826000" y="4683125"/>
          <p14:tracePt t="20527" x="4818063" y="4683125"/>
          <p14:tracePt t="20535" x="4800600" y="4673600"/>
          <p14:tracePt t="20551" x="4791075" y="4673600"/>
          <p14:tracePt t="20559" x="4783138" y="4673600"/>
          <p14:tracePt t="20567" x="4765675" y="4673600"/>
          <p14:tracePt t="20575" x="4749800" y="4673600"/>
          <p14:tracePt t="20583" x="4724400" y="4673600"/>
          <p14:tracePt t="20599" x="4699000" y="4673600"/>
          <p14:tracePt t="20615" x="4689475" y="4665663"/>
          <p14:tracePt t="20623" x="4681538" y="4657725"/>
          <p14:tracePt t="20639" x="4673600" y="4648200"/>
          <p14:tracePt t="20664" x="4664075" y="4648200"/>
          <p14:tracePt t="20703" x="4656138" y="4648200"/>
          <p14:tracePt t="20719" x="4638675" y="4648200"/>
          <p14:tracePt t="20727" x="4630738" y="4648200"/>
          <p14:tracePt t="20743" x="4613275" y="4640263"/>
          <p14:tracePt t="20751" x="4605338" y="4640263"/>
          <p14:tracePt t="20759" x="4595813" y="4640263"/>
          <p14:tracePt t="20767" x="4587875" y="4640263"/>
          <p14:tracePt t="20775" x="4570413" y="4630738"/>
          <p14:tracePt t="20783" x="4562475" y="4622800"/>
          <p14:tracePt t="20799" x="4554538" y="4622800"/>
          <p14:tracePt t="20816" x="4545013" y="4622800"/>
          <p14:tracePt t="20823" x="4537075" y="4622800"/>
          <p14:tracePt t="20832" x="4519613" y="4614863"/>
          <p14:tracePt t="20839" x="4503738" y="4614863"/>
          <p14:tracePt t="20849" x="4486275" y="4605338"/>
          <p14:tracePt t="20855" x="4468813" y="4605338"/>
          <p14:tracePt t="20864" x="4451350" y="4589463"/>
          <p14:tracePt t="20871" x="4435475" y="4589463"/>
          <p14:tracePt t="20883" x="4425950" y="4579938"/>
          <p14:tracePt t="20887" x="4418013" y="4579938"/>
          <p14:tracePt t="20896" x="4392613" y="4579938"/>
          <p14:tracePt t="20903" x="4375150" y="4579938"/>
          <p14:tracePt t="20912" x="4359275" y="4572000"/>
          <p14:tracePt t="20919" x="4341813" y="4564063"/>
          <p14:tracePt t="20927" x="4324350" y="4554538"/>
          <p14:tracePt t="20935" x="4316413" y="4546600"/>
          <p14:tracePt t="20951" x="4298950" y="4538663"/>
          <p14:tracePt t="20959" x="4281488" y="4529138"/>
          <p14:tracePt t="20967" x="4273550" y="4529138"/>
          <p14:tracePt t="20975" x="4256088" y="4521200"/>
          <p14:tracePt t="20983" x="4230688" y="4513263"/>
          <p14:tracePt t="20991" x="4197350" y="4503738"/>
          <p14:tracePt t="20999" x="4171950" y="4495800"/>
          <p14:tracePt t="21007" x="4121150" y="4495800"/>
          <p14:tracePt t="21015" x="4095750" y="4470400"/>
          <p14:tracePt t="21023" x="4086225" y="4470400"/>
          <p14:tracePt t="21032" x="4044950" y="4460875"/>
          <p14:tracePt t="21039" x="4035425" y="4460875"/>
          <p14:tracePt t="21049" x="4027488" y="4452938"/>
          <p14:tracePt t="21055" x="4002088" y="4445000"/>
          <p14:tracePt t="21063" x="3992563" y="4445000"/>
          <p14:tracePt t="21071" x="3984625" y="4445000"/>
          <p14:tracePt t="21080" x="3976688" y="4445000"/>
          <p14:tracePt t="21087" x="3959225" y="4435475"/>
          <p14:tracePt t="21097" x="3951288" y="4435475"/>
          <p14:tracePt t="21103" x="3941763" y="4427538"/>
          <p14:tracePt t="21112" x="3933825" y="4427538"/>
          <p14:tracePt t="21120" x="3916363" y="4419600"/>
          <p14:tracePt t="21127" x="3900488" y="4410075"/>
          <p14:tracePt t="21135" x="3890963" y="4410075"/>
          <p14:tracePt t="21143" x="3883025" y="4402138"/>
          <p14:tracePt t="21151" x="3865563" y="4394200"/>
          <p14:tracePt t="21159" x="3832225" y="4384675"/>
          <p14:tracePt t="21167" x="3814763" y="4376738"/>
          <p14:tracePt t="21175" x="3797300" y="4368800"/>
          <p14:tracePt t="21183" x="3789363" y="4368800"/>
          <p14:tracePt t="21191" x="3781425" y="4368800"/>
          <p14:tracePt t="21199" x="3763963" y="4368800"/>
          <p14:tracePt t="21207" x="3746500" y="4359275"/>
          <p14:tracePt t="21231" x="3738563" y="4359275"/>
          <p14:tracePt t="21248" x="3729038" y="4359275"/>
          <p14:tracePt t="21255" x="3721100" y="4359275"/>
          <p14:tracePt t="21265" x="3721100" y="4351338"/>
          <p14:tracePt t="21295" x="3703638" y="4351338"/>
          <p14:tracePt t="21312" x="3695700" y="4351338"/>
          <p14:tracePt t="21343" x="3687763" y="4351338"/>
          <p14:tracePt t="21352" x="3670300" y="4351338"/>
          <p14:tracePt t="21612" x="3695700" y="4351338"/>
          <p14:tracePt t="21615" x="3713163" y="4351338"/>
          <p14:tracePt t="21623" x="3738563" y="4351338"/>
          <p14:tracePt t="21631" x="3771900" y="4368800"/>
          <p14:tracePt t="21639" x="3806825" y="4376738"/>
          <p14:tracePt t="21647" x="3832225" y="4384675"/>
          <p14:tracePt t="21655" x="3865563" y="4394200"/>
          <p14:tracePt t="21665" x="3908425" y="4410075"/>
          <p14:tracePt t="21671" x="3933825" y="4410075"/>
          <p14:tracePt t="21679" x="3959225" y="4410075"/>
          <p14:tracePt t="21687" x="3984625" y="4410075"/>
          <p14:tracePt t="21695" x="4010025" y="4419600"/>
          <p14:tracePt t="21703" x="4035425" y="4419600"/>
          <p14:tracePt t="21711" x="4060825" y="4427538"/>
          <p14:tracePt t="21719" x="4095750" y="4427538"/>
          <p14:tracePt t="21727" x="4129088" y="4435475"/>
          <p14:tracePt t="21735" x="4154488" y="4435475"/>
          <p14:tracePt t="21743" x="4187825" y="4452938"/>
          <p14:tracePt t="21751" x="4222750" y="4460875"/>
          <p14:tracePt t="21759" x="4230688" y="4460875"/>
          <p14:tracePt t="21767" x="4265613" y="4470400"/>
          <p14:tracePt t="21775" x="4298950" y="4478338"/>
          <p14:tracePt t="21783" x="4324350" y="4495800"/>
          <p14:tracePt t="21791" x="4359275" y="4503738"/>
          <p14:tracePt t="21799" x="4400550" y="4513263"/>
          <p14:tracePt t="21807" x="4425950" y="4513263"/>
          <p14:tracePt t="21815" x="4451350" y="4521200"/>
          <p14:tracePt t="21823" x="4494213" y="4538663"/>
          <p14:tracePt t="21831" x="4511675" y="4546600"/>
          <p14:tracePt t="21839" x="4537075" y="4554538"/>
          <p14:tracePt t="21848" x="4562475" y="4554538"/>
          <p14:tracePt t="21866" x="4587875" y="4554538"/>
          <p14:tracePt t="21871" x="4613275" y="4572000"/>
          <p14:tracePt t="21879" x="4621213" y="4572000"/>
          <p14:tracePt t="21887" x="4646613" y="4572000"/>
          <p14:tracePt t="21895" x="4656138" y="4572000"/>
          <p14:tracePt t="21903" x="4664075" y="4579938"/>
          <p14:tracePt t="21911" x="4681538" y="4579938"/>
          <p14:tracePt t="21919" x="4689475" y="4579938"/>
          <p14:tracePt t="21927" x="4714875" y="4579938"/>
          <p14:tracePt t="21935" x="4732338" y="4579938"/>
          <p14:tracePt t="21943" x="4749800" y="4589463"/>
          <p14:tracePt t="21951" x="4775200" y="4589463"/>
          <p14:tracePt t="21959" x="4800600" y="4597400"/>
          <p14:tracePt t="21967" x="4826000" y="4597400"/>
          <p14:tracePt t="21975" x="4843463" y="4597400"/>
          <p14:tracePt t="21983" x="4851400" y="4597400"/>
          <p14:tracePt t="21991" x="4876800" y="4614863"/>
          <p14:tracePt t="22007" x="4894263" y="4622800"/>
          <p14:tracePt t="22015" x="4902200" y="4622800"/>
          <p14:tracePt t="22031" x="4910138" y="4622800"/>
          <p14:tracePt t="22039" x="4927600" y="4622800"/>
          <p14:tracePt t="22048" x="4945063" y="4630738"/>
          <p14:tracePt t="22055" x="4953000" y="4630738"/>
          <p14:tracePt t="22064" x="4978400" y="4648200"/>
          <p14:tracePt t="22409" x="4945063" y="4648200"/>
          <p14:tracePt t="22416" x="4902200" y="4648200"/>
          <p14:tracePt t="22424" x="4868863" y="4640263"/>
          <p14:tracePt t="22432" x="4808538" y="4614863"/>
          <p14:tracePt t="22439" x="4775200" y="4597400"/>
          <p14:tracePt t="22449" x="4724400" y="4589463"/>
          <p14:tracePt t="22455" x="4681538" y="4579938"/>
          <p14:tracePt t="22464" x="4630738" y="4564063"/>
          <p14:tracePt t="22471" x="4587875" y="4554538"/>
          <p14:tracePt t="22479" x="4537075" y="4546600"/>
          <p14:tracePt t="22487" x="4494213" y="4538663"/>
          <p14:tracePt t="22496" x="4443413" y="4503738"/>
          <p14:tracePt t="22503" x="4400550" y="4495800"/>
          <p14:tracePt t="22511" x="4341813" y="4486275"/>
          <p14:tracePt t="22519" x="4291013" y="4470400"/>
          <p14:tracePt t="22527" x="4240213" y="4445000"/>
          <p14:tracePt t="22535" x="4197350" y="4435475"/>
          <p14:tracePt t="22543" x="4162425" y="4419600"/>
          <p14:tracePt t="22551" x="4103688" y="4410075"/>
          <p14:tracePt t="22559" x="4052888" y="4394200"/>
          <p14:tracePt t="22567" x="4027488" y="4376738"/>
          <p14:tracePt t="22575" x="4002088" y="4368800"/>
          <p14:tracePt t="22583" x="3967163" y="4359275"/>
          <p14:tracePt t="22591" x="3933825" y="4351338"/>
          <p14:tracePt t="22599" x="3883025" y="4341813"/>
          <p14:tracePt t="22607" x="3873500" y="4333875"/>
          <p14:tracePt t="22615" x="3848100" y="4325938"/>
          <p14:tracePt t="22623" x="3832225" y="4316413"/>
          <p14:tracePt t="22631" x="3814763" y="4316413"/>
          <p14:tracePt t="22639" x="3797300" y="4316413"/>
          <p14:tracePt t="22648" x="3756025" y="4291013"/>
          <p14:tracePt t="22655" x="3729038" y="4283075"/>
          <p14:tracePt t="22664" x="3695700" y="4283075"/>
          <p14:tracePt t="22671" x="3670300" y="4283075"/>
          <p14:tracePt t="22679" x="3636963" y="4275138"/>
          <p14:tracePt t="22687" x="3611563" y="4275138"/>
          <p14:tracePt t="22695" x="3594100" y="4257675"/>
          <p14:tracePt t="22703" x="3559175" y="4249738"/>
          <p14:tracePt t="22711" x="3533775" y="4249738"/>
          <p14:tracePt t="22719" x="3525838" y="4240213"/>
          <p14:tracePt t="22727" x="3500438" y="4240213"/>
          <p14:tracePt t="22735" x="3482975" y="4240213"/>
          <p14:tracePt t="22743" x="3467100" y="4240213"/>
          <p14:tracePt t="22751" x="3457575" y="4240213"/>
          <p14:tracePt t="22767" x="3449638" y="4240213"/>
          <p14:tracePt t="22903" x="3449638" y="4249738"/>
          <p14:tracePt t="22911" x="3457575" y="4257675"/>
          <p14:tracePt t="22919" x="3482975" y="4257675"/>
          <p14:tracePt t="22927" x="3508375" y="4265613"/>
          <p14:tracePt t="22935" x="3517900" y="4283075"/>
          <p14:tracePt t="22943" x="3533775" y="4283075"/>
          <p14:tracePt t="22951" x="3568700" y="4283075"/>
          <p14:tracePt t="22959" x="3586163" y="4291013"/>
          <p14:tracePt t="22967" x="3602038" y="4291013"/>
          <p14:tracePt t="22975" x="3636963" y="4291013"/>
          <p14:tracePt t="22983" x="3662363" y="4300538"/>
          <p14:tracePt t="22991" x="3703638" y="4300538"/>
          <p14:tracePt t="22999" x="3729038" y="4308475"/>
          <p14:tracePt t="23007" x="3781425" y="4325938"/>
          <p14:tracePt t="23015" x="3806825" y="4333875"/>
          <p14:tracePt t="23023" x="3848100" y="4341813"/>
          <p14:tracePt t="23032" x="3883025" y="4351338"/>
          <p14:tracePt t="23039" x="3900488" y="4351338"/>
          <p14:tracePt t="23049" x="3941763" y="4376738"/>
          <p14:tracePt t="23064" x="3967163" y="4384675"/>
          <p14:tracePt t="23080" x="3976688" y="4384675"/>
          <p14:tracePt t="23087" x="4002088" y="4402138"/>
          <p14:tracePt t="23103" x="4017963" y="4402138"/>
          <p14:tracePt t="23111" x="4044950" y="4410075"/>
          <p14:tracePt t="23119" x="4052888" y="4419600"/>
          <p14:tracePt t="23127" x="4078288" y="4419600"/>
          <p14:tracePt t="23135" x="4103688" y="4427538"/>
          <p14:tracePt t="23143" x="4137025" y="4445000"/>
          <p14:tracePt t="23151" x="4171950" y="4452938"/>
          <p14:tracePt t="23159" x="4197350" y="4460875"/>
          <p14:tracePt t="23167" x="4214813" y="4460875"/>
          <p14:tracePt t="23175" x="4256088" y="4470400"/>
          <p14:tracePt t="23183" x="4281488" y="4486275"/>
          <p14:tracePt t="23191" x="4298950" y="4486275"/>
          <p14:tracePt t="23199" x="4316413" y="4486275"/>
          <p14:tracePt t="23207" x="4324350" y="4486275"/>
          <p14:tracePt t="23215" x="4341813" y="4486275"/>
          <p14:tracePt t="23232" x="4349750" y="4486275"/>
          <p14:tracePt t="23239" x="4359275" y="4486275"/>
          <p14:tracePt t="23248" x="4375150" y="4486275"/>
          <p14:tracePt t="23255" x="4392613" y="4486275"/>
          <p14:tracePt t="23264" x="4410075" y="4495800"/>
          <p14:tracePt t="23271" x="4435475" y="4495800"/>
          <p14:tracePt t="23280" x="4468813" y="4503738"/>
          <p14:tracePt t="23287" x="4494213" y="4503738"/>
          <p14:tracePt t="23296" x="4511675" y="4503738"/>
          <p14:tracePt t="23303" x="4545013" y="4521200"/>
          <p14:tracePt t="23311" x="4554538" y="4521200"/>
          <p14:tracePt t="23319" x="4570413" y="4521200"/>
          <p14:tracePt t="23327" x="4587875" y="4521200"/>
          <p14:tracePt t="23335" x="4613275" y="4529138"/>
          <p14:tracePt t="23351" x="4621213" y="4529138"/>
          <p14:tracePt t="23359" x="4646613" y="4529138"/>
          <p14:tracePt t="23375" x="4681538" y="4538663"/>
          <p14:tracePt t="23383" x="4689475" y="4546600"/>
          <p14:tracePt t="23391" x="4706938" y="4546600"/>
          <p14:tracePt t="23399" x="4740275" y="4564063"/>
          <p14:tracePt t="23407" x="4749800" y="4564063"/>
          <p14:tracePt t="23415" x="4775200" y="4579938"/>
          <p14:tracePt t="23423" x="4800600" y="4579938"/>
          <p14:tracePt t="23432" x="4808538" y="4579938"/>
          <p14:tracePt t="23439" x="4833938" y="4579938"/>
          <p14:tracePt t="23448" x="4851400" y="4589463"/>
          <p14:tracePt t="23456" x="4876800" y="4597400"/>
          <p14:tracePt t="23464" x="4876800" y="4605338"/>
          <p14:tracePt t="23471" x="4902200" y="4605338"/>
          <p14:tracePt t="23479" x="4910138" y="4614863"/>
          <p14:tracePt t="23768" x="4919663" y="4605338"/>
          <p14:tracePt t="23776" x="4910138" y="4589463"/>
          <p14:tracePt t="23784" x="4902200" y="4564063"/>
          <p14:tracePt t="23791" x="4884738" y="4546600"/>
          <p14:tracePt t="23799" x="4859338" y="4513263"/>
          <p14:tracePt t="23807" x="4818063" y="4460875"/>
          <p14:tracePt t="23815" x="4800600" y="4435475"/>
          <p14:tracePt t="23823" x="4765675" y="4402138"/>
          <p14:tracePt t="23832" x="4749800" y="4376738"/>
          <p14:tracePt t="23839" x="4714875" y="4333875"/>
          <p14:tracePt t="23848" x="4706938" y="4308475"/>
          <p14:tracePt t="23855" x="4681538" y="4283075"/>
          <p14:tracePt t="23865" x="4664075" y="4257675"/>
          <p14:tracePt t="23871" x="4638675" y="4224338"/>
          <p14:tracePt t="23880" x="4630738" y="4206875"/>
          <p14:tracePt t="23887" x="4605338" y="4171950"/>
          <p14:tracePt t="23896" x="4587875" y="4146550"/>
          <p14:tracePt t="23903" x="4562475" y="4121150"/>
          <p14:tracePt t="23911" x="4554538" y="4121150"/>
          <p14:tracePt t="23919" x="4545013" y="4095750"/>
          <p14:tracePt t="23927" x="4529138" y="4079875"/>
          <p14:tracePt t="23935" x="4519613" y="4079875"/>
          <p14:tracePt t="23943" x="4519613" y="4070350"/>
          <p14:tracePt t="23951" x="4503738" y="4044950"/>
          <p14:tracePt t="23959" x="4494213" y="4037013"/>
          <p14:tracePt t="23967" x="4486275" y="4027488"/>
          <p14:tracePt t="23975" x="4486275" y="4011613"/>
          <p14:tracePt t="23983" x="4476750" y="3994150"/>
          <p14:tracePt t="23991" x="4468813" y="3976688"/>
          <p14:tracePt t="23999" x="4451350" y="3960813"/>
          <p14:tracePt t="24007" x="4443413" y="3960813"/>
          <p14:tracePt t="24015" x="4425950" y="3935413"/>
          <p14:tracePt t="24023" x="4418013" y="3908425"/>
          <p14:tracePt t="24031" x="4410075" y="3900488"/>
          <p14:tracePt t="24039" x="4384675" y="3883025"/>
          <p14:tracePt t="24048" x="4359275" y="3867150"/>
          <p14:tracePt t="24055" x="4324350" y="3841750"/>
          <p14:tracePt t="24064" x="4316413" y="3832225"/>
          <p14:tracePt t="24071" x="4298950" y="3824288"/>
          <p14:tracePt t="24079" x="4281488" y="3806825"/>
          <p14:tracePt t="24087" x="4273550" y="3806825"/>
          <p14:tracePt t="24111" x="4265613" y="3806825"/>
          <p14:tracePt t="24119" x="4256088" y="3798888"/>
          <p14:tracePt t="24135" x="4240213" y="3790950"/>
          <p14:tracePt t="24143" x="4230688" y="3790950"/>
          <p14:tracePt t="24151" x="4222750" y="3781425"/>
          <p14:tracePt t="24167" x="4214813" y="3773488"/>
          <p14:tracePt t="24336" x="4205288" y="3773488"/>
          <p14:tracePt t="24352" x="4205288" y="3781425"/>
          <p14:tracePt t="24359" x="4214813" y="3806825"/>
          <p14:tracePt t="24367" x="4230688" y="3832225"/>
          <p14:tracePt t="24375" x="4256088" y="3867150"/>
          <p14:tracePt t="24383" x="4265613" y="3892550"/>
          <p14:tracePt t="24391" x="4291013" y="3935413"/>
          <p14:tracePt t="24399" x="4306888" y="3968750"/>
          <p14:tracePt t="24407" x="4341813" y="4019550"/>
          <p14:tracePt t="24415" x="4359275" y="4044950"/>
          <p14:tracePt t="24423" x="4384675" y="4087813"/>
          <p14:tracePt t="24431" x="4400550" y="4138613"/>
          <p14:tracePt t="24439" x="4443413" y="4189413"/>
          <p14:tracePt t="24448" x="4476750" y="4265613"/>
          <p14:tracePt t="24455" x="4494213" y="4291013"/>
          <p14:tracePt t="24464" x="4519613" y="4333875"/>
          <p14:tracePt t="24471" x="4537075" y="4368800"/>
          <p14:tracePt t="24479" x="4554538" y="4427538"/>
          <p14:tracePt t="24487" x="4570413" y="4452938"/>
          <p14:tracePt t="24495" x="4579938" y="4486275"/>
          <p14:tracePt t="24503" x="4587875" y="4513263"/>
          <p14:tracePt t="24511" x="4605338" y="4546600"/>
          <p14:tracePt t="24519" x="4621213" y="4579938"/>
          <p14:tracePt t="24527" x="4630738" y="4597400"/>
          <p14:tracePt t="24535" x="4656138" y="4630738"/>
          <p14:tracePt t="24543" x="4664075" y="4640263"/>
          <p14:tracePt t="24551" x="4673600" y="4657725"/>
          <p14:tracePt t="24559" x="4681538" y="4673600"/>
          <p14:tracePt t="24567" x="4699000" y="4691063"/>
          <p14:tracePt t="24575" x="4706938" y="4708525"/>
          <p14:tracePt t="24583" x="4724400" y="4724400"/>
          <p14:tracePt t="24591" x="4732338" y="4733925"/>
          <p14:tracePt t="24599" x="4732338" y="4741863"/>
          <p14:tracePt t="24616" x="4765675" y="4784725"/>
          <p14:tracePt t="24639" x="4775200" y="4792663"/>
          <p14:tracePt t="24864" x="4765675" y="4792663"/>
          <p14:tracePt t="24872" x="4714875" y="4792663"/>
          <p14:tracePt t="24884" x="4656138" y="4792663"/>
          <p14:tracePt t="24887" x="4554538" y="4767263"/>
          <p14:tracePt t="24895" x="4451350" y="4749800"/>
          <p14:tracePt t="24903" x="4367213" y="4716463"/>
          <p14:tracePt t="24911" x="4332288" y="4708525"/>
          <p14:tracePt t="24919" x="4281488" y="4699000"/>
          <p14:tracePt t="24927" x="4265613" y="4691063"/>
          <p14:tracePt t="24935" x="4240213" y="4683125"/>
          <p14:tracePt t="24943" x="4214813" y="4665663"/>
          <p14:tracePt t="24959" x="4205288" y="4657725"/>
          <p14:tracePt t="24967" x="4187825" y="4648200"/>
          <p14:tracePt t="24975" x="4187825" y="4622800"/>
          <p14:tracePt t="24983" x="4171950" y="4597400"/>
          <p14:tracePt t="24991" x="4162425" y="4572000"/>
          <p14:tracePt t="24999" x="4146550" y="4546600"/>
          <p14:tracePt t="25007" x="4137025" y="4529138"/>
          <p14:tracePt t="25015" x="4137025" y="4513263"/>
          <p14:tracePt t="25023" x="4137025" y="4478338"/>
          <p14:tracePt t="25031" x="4129088" y="4470400"/>
          <p14:tracePt t="25039" x="4129088" y="4445000"/>
          <p14:tracePt t="25048" x="4111625" y="4419600"/>
          <p14:tracePt t="25055" x="4111625" y="4410075"/>
          <p14:tracePt t="25064" x="4111625" y="4394200"/>
          <p14:tracePt t="25071" x="4111625" y="4376738"/>
          <p14:tracePt t="25079" x="4111625" y="4368800"/>
          <p14:tracePt t="25087" x="4111625" y="4359275"/>
          <p14:tracePt t="25095" x="4111625" y="4341813"/>
          <p14:tracePt t="25127" x="4111625" y="4333875"/>
          <p14:tracePt t="25143" x="4111625" y="4316413"/>
          <p14:tracePt t="25191" x="4121150" y="4308475"/>
          <p14:tracePt t="25207" x="4129088" y="4300538"/>
          <p14:tracePt t="25223" x="4137025" y="4300538"/>
          <p14:tracePt t="25231" x="4146550" y="4300538"/>
          <p14:tracePt t="25239" x="4154488" y="4300538"/>
          <p14:tracePt t="25247" x="4162425" y="4291013"/>
          <p14:tracePt t="25504" x="4146550" y="4291013"/>
          <p14:tracePt t="25513" x="4137025" y="4291013"/>
          <p14:tracePt t="25527" x="4129088" y="4291013"/>
          <p14:tracePt t="25535" x="4121150" y="4291013"/>
          <p14:tracePt t="25543" x="4103688" y="4316413"/>
          <p14:tracePt t="25551" x="4095750" y="4325938"/>
          <p14:tracePt t="25559" x="4070350" y="4325938"/>
          <p14:tracePt t="25567" x="4070350" y="4333875"/>
          <p14:tracePt t="25575" x="4060825" y="4341813"/>
          <p14:tracePt t="25583" x="4044950" y="4351338"/>
          <p14:tracePt t="25599" x="4035425" y="4359275"/>
          <p14:tracePt t="25615" x="4027488" y="4376738"/>
          <p14:tracePt t="25647" x="4017963" y="4384675"/>
          <p14:tracePt t="25655" x="4010025" y="4394200"/>
          <p14:tracePt t="25664" x="4002088" y="4402138"/>
          <p14:tracePt t="25671" x="3984625" y="4410075"/>
          <p14:tracePt t="25679" x="3976688" y="4419600"/>
          <p14:tracePt t="25687" x="3967163" y="4419600"/>
          <p14:tracePt t="25695" x="3967163" y="4427538"/>
          <p14:tracePt t="25703" x="3959225" y="4427538"/>
          <p14:tracePt t="25711" x="3941763" y="4445000"/>
          <p14:tracePt t="25719" x="3941763" y="4452938"/>
          <p14:tracePt t="25727" x="3933825" y="4452938"/>
          <p14:tracePt t="25735" x="3925888" y="4470400"/>
          <p14:tracePt t="25743" x="3925888" y="4478338"/>
          <p14:tracePt t="25751" x="3916363" y="4486275"/>
          <p14:tracePt t="25759" x="3916363" y="4495800"/>
          <p14:tracePt t="25767" x="3908425" y="4503738"/>
          <p14:tracePt t="25775" x="3900488" y="4521200"/>
          <p14:tracePt t="25783" x="3900488" y="4529138"/>
          <p14:tracePt t="25791" x="3890963" y="4538663"/>
          <p14:tracePt t="25807" x="3883025" y="4554538"/>
          <p14:tracePt t="25823" x="3883025" y="4564063"/>
          <p14:tracePt t="25848" x="3873500" y="4579938"/>
          <p14:tracePt t="25855" x="3873500" y="4589463"/>
          <p14:tracePt t="25864" x="3865563" y="4589463"/>
          <p14:tracePt t="25879" x="3865563" y="4597400"/>
          <p14:tracePt t="25899" x="3857625" y="4605338"/>
          <p14:tracePt t="25911" x="3857625" y="4622800"/>
          <p14:tracePt t="25959" x="3840163" y="4630738"/>
          <p14:tracePt t="25999" x="3832225" y="4630738"/>
          <p14:tracePt t="26007" x="3814763" y="4630738"/>
          <p14:tracePt t="26015" x="3806825" y="4630738"/>
          <p14:tracePt t="26023" x="3789363" y="4630738"/>
          <p14:tracePt t="26032" x="3781425" y="4630738"/>
          <p14:tracePt t="26048" x="3771900" y="4630738"/>
          <p14:tracePt t="26272" x="3781425" y="4622800"/>
          <p14:tracePt t="26281" x="3789363" y="4614863"/>
          <p14:tracePt t="26287" x="3814763" y="4605338"/>
          <p14:tracePt t="26303" x="3832225" y="4579938"/>
          <p14:tracePt t="26311" x="3848100" y="4564063"/>
          <p14:tracePt t="26327" x="3857625" y="4554538"/>
          <p14:tracePt t="26335" x="3857625" y="4538663"/>
          <p14:tracePt t="26351" x="3865563" y="4529138"/>
          <p14:tracePt t="26367" x="3873500" y="4521200"/>
          <p14:tracePt t="26375" x="3873500" y="4513263"/>
          <p14:tracePt t="26391" x="3873500" y="4503738"/>
          <p14:tracePt t="26399" x="3883025" y="4486275"/>
          <p14:tracePt t="26407" x="3890963" y="4478338"/>
          <p14:tracePt t="26415" x="3908425" y="4452938"/>
          <p14:tracePt t="26423" x="3916363" y="4435475"/>
          <p14:tracePt t="26432" x="3925888" y="4419600"/>
          <p14:tracePt t="26439" x="3933825" y="4410075"/>
          <p14:tracePt t="26449" x="3951288" y="4384675"/>
          <p14:tracePt t="26455" x="3967163" y="4368800"/>
          <p14:tracePt t="26463" x="3984625" y="4341813"/>
          <p14:tracePt t="26471" x="3992563" y="4341813"/>
          <p14:tracePt t="26480" x="4010025" y="4341813"/>
          <p14:tracePt t="26487" x="4017963" y="4333875"/>
          <p14:tracePt t="26503" x="4027488" y="4316413"/>
          <p14:tracePt t="26543" x="4044950" y="4316413"/>
          <p14:tracePt t="26551" x="4052888" y="4308475"/>
          <p14:tracePt t="26559" x="4060825" y="4308475"/>
          <p14:tracePt t="26567" x="4086225" y="4308475"/>
          <p14:tracePt t="26575" x="4103688" y="4308475"/>
          <p14:tracePt t="26583" x="4121150" y="4308475"/>
          <p14:tracePt t="26591" x="4137025" y="4308475"/>
          <p14:tracePt t="26599" x="4146550" y="4308475"/>
          <p14:tracePt t="26607" x="4162425" y="4308475"/>
          <p14:tracePt t="26616" x="4171950" y="4308475"/>
          <p14:tracePt t="26632" x="4179888" y="4308475"/>
          <p14:tracePt t="26639" x="4187825" y="4308475"/>
          <p14:tracePt t="26648" x="4197350" y="4308475"/>
          <p14:tracePt t="26671" x="4214813" y="4308475"/>
          <p14:tracePt t="26679" x="4222750" y="4308475"/>
          <p14:tracePt t="26911" x="4214813" y="4308475"/>
          <p14:tracePt t="26919" x="4205288" y="4308475"/>
          <p14:tracePt t="26927" x="4187825" y="4308475"/>
          <p14:tracePt t="26935" x="4162425" y="4308475"/>
          <p14:tracePt t="26943" x="4146550" y="4308475"/>
          <p14:tracePt t="26951" x="4121150" y="4308475"/>
          <p14:tracePt t="26959" x="4103688" y="4308475"/>
          <p14:tracePt t="26967" x="4086225" y="4308475"/>
          <p14:tracePt t="26975" x="4060825" y="4316413"/>
          <p14:tracePt t="26983" x="4044950" y="4325938"/>
          <p14:tracePt t="26991" x="4035425" y="4333875"/>
          <p14:tracePt t="26999" x="4027488" y="4351338"/>
          <p14:tracePt t="27007" x="4017963" y="4351338"/>
          <p14:tracePt t="27015" x="4010025" y="4351338"/>
          <p14:tracePt t="27023" x="4010025" y="4359275"/>
          <p14:tracePt t="27032" x="3992563" y="4368800"/>
          <p14:tracePt t="27039" x="3967163" y="4384675"/>
          <p14:tracePt t="27055" x="3951288" y="4394200"/>
          <p14:tracePt t="27064" x="3916363" y="4419600"/>
          <p14:tracePt t="27071" x="3900488" y="4427538"/>
          <p14:tracePt t="27079" x="3883025" y="4445000"/>
          <p14:tracePt t="27087" x="3857625" y="4452938"/>
          <p14:tracePt t="27096" x="3840163" y="4470400"/>
          <p14:tracePt t="27103" x="3822700" y="4470400"/>
          <p14:tracePt t="27111" x="3814763" y="4478338"/>
          <p14:tracePt t="27119" x="3806825" y="4495800"/>
          <p14:tracePt t="27127" x="3789363" y="4503738"/>
          <p14:tracePt t="27135" x="3771900" y="4503738"/>
          <p14:tracePt t="27151" x="3763963" y="4513263"/>
          <p14:tracePt t="27159" x="3746500" y="4521200"/>
          <p14:tracePt t="27167" x="3729038" y="4538663"/>
          <p14:tracePt t="27175" x="3721100" y="4546600"/>
          <p14:tracePt t="27191" x="3713163" y="4554538"/>
          <p14:tracePt t="27199" x="3703638" y="4564063"/>
          <p14:tracePt t="27223" x="3703638" y="4572000"/>
          <p14:tracePt t="27239" x="3703638" y="4589463"/>
          <p14:tracePt t="27280" x="3703638" y="4597400"/>
          <p14:tracePt t="27295" x="3695700" y="4605338"/>
          <p14:tracePt t="27303" x="3687763" y="4614863"/>
          <p14:tracePt t="27456" x="3687763" y="4597400"/>
          <p14:tracePt t="27464" x="3695700" y="4597400"/>
          <p14:tracePt t="27480" x="3695700" y="4589463"/>
          <p14:tracePt t="27487" x="3703638" y="4579938"/>
          <p14:tracePt t="27495" x="3721100" y="4572000"/>
          <p14:tracePt t="27511" x="3729038" y="4564063"/>
          <p14:tracePt t="27519" x="3738563" y="4554538"/>
          <p14:tracePt t="27527" x="3746500" y="4546600"/>
          <p14:tracePt t="27543" x="3763963" y="4538663"/>
          <p14:tracePt t="27559" x="3781425" y="4521200"/>
          <p14:tracePt t="27567" x="3789363" y="4521200"/>
          <p14:tracePt t="27575" x="3797300" y="4503738"/>
          <p14:tracePt t="27583" x="3814763" y="4495800"/>
          <p14:tracePt t="27591" x="3832225" y="4486275"/>
          <p14:tracePt t="27599" x="3832225" y="4478338"/>
          <p14:tracePt t="27607" x="3840163" y="4460875"/>
          <p14:tracePt t="27617" x="3848100" y="4460875"/>
          <p14:tracePt t="27623" x="3857625" y="4452938"/>
          <p14:tracePt t="27632" x="3857625" y="4445000"/>
          <p14:tracePt t="27639" x="3873500" y="4435475"/>
          <p14:tracePt t="27648" x="3890963" y="4419600"/>
          <p14:tracePt t="27655" x="3890963" y="4410075"/>
          <p14:tracePt t="27664" x="3890963" y="4402138"/>
          <p14:tracePt t="27671" x="3900488" y="4394200"/>
          <p14:tracePt t="27679" x="3916363" y="4376738"/>
          <p14:tracePt t="27687" x="3925888" y="4368800"/>
          <p14:tracePt t="27696" x="3925888" y="4359275"/>
          <p14:tracePt t="27703" x="3925888" y="4351338"/>
          <p14:tracePt t="27711" x="3933825" y="4341813"/>
          <p14:tracePt t="27719" x="3951288" y="4316413"/>
          <p14:tracePt t="27727" x="3959225" y="4308475"/>
          <p14:tracePt t="27735" x="3959225" y="4300538"/>
          <p14:tracePt t="27743" x="3967163" y="4300538"/>
          <p14:tracePt t="27759" x="3992563" y="4291013"/>
          <p14:tracePt t="27767" x="3992563" y="4283075"/>
          <p14:tracePt t="27775" x="4010025" y="4283075"/>
          <p14:tracePt t="27783" x="4027488" y="4275138"/>
          <p14:tracePt t="27791" x="4044950" y="4257675"/>
          <p14:tracePt t="27799" x="4070350" y="4249738"/>
          <p14:tracePt t="27807" x="4095750" y="4249738"/>
          <p14:tracePt t="27815" x="4121150" y="4249738"/>
          <p14:tracePt t="27823" x="4137025" y="4249738"/>
          <p14:tracePt t="27831" x="4162425" y="4249738"/>
          <p14:tracePt t="27839" x="4187825" y="4249738"/>
          <p14:tracePt t="27848" x="4205288" y="4249738"/>
          <p14:tracePt t="27855" x="4214813" y="4249738"/>
          <p14:tracePt t="27864" x="4222750" y="4249738"/>
          <p14:tracePt t="27871" x="4230688" y="4249738"/>
          <p14:tracePt t="28039" x="4240213" y="4249738"/>
          <p14:tracePt t="28048" x="4240213" y="4257675"/>
          <p14:tracePt t="28055" x="4230688" y="4257675"/>
          <p14:tracePt t="28064" x="4205288" y="4265613"/>
          <p14:tracePt t="28071" x="4179888" y="4265613"/>
          <p14:tracePt t="28080" x="4162425" y="4275138"/>
          <p14:tracePt t="28087" x="4111625" y="4291013"/>
          <p14:tracePt t="28096" x="4095750" y="4300538"/>
          <p14:tracePt t="28103" x="4070350" y="4300538"/>
          <p14:tracePt t="28111" x="4035425" y="4316413"/>
          <p14:tracePt t="28119" x="4002088" y="4333875"/>
          <p14:tracePt t="28127" x="3976688" y="4341813"/>
          <p14:tracePt t="28135" x="3951288" y="4351338"/>
          <p14:tracePt t="28143" x="3925888" y="4368800"/>
          <p14:tracePt t="28151" x="3916363" y="4384675"/>
          <p14:tracePt t="28159" x="3873500" y="4435475"/>
          <p14:tracePt t="28167" x="3848100" y="4452938"/>
          <p14:tracePt t="28175" x="3822700" y="4478338"/>
          <p14:tracePt t="28183" x="3789363" y="4513263"/>
          <p14:tracePt t="28191" x="3763963" y="4529138"/>
          <p14:tracePt t="28199" x="3746500" y="4538663"/>
          <p14:tracePt t="28207" x="3729038" y="4554538"/>
          <p14:tracePt t="28215" x="3721100" y="4564063"/>
          <p14:tracePt t="28223" x="3713163" y="4572000"/>
          <p14:tracePt t="28232" x="3713163" y="4579938"/>
          <p14:tracePt t="28239" x="3713163" y="4589463"/>
          <p14:tracePt t="28248" x="3703638" y="4605338"/>
          <p14:tracePt t="28255" x="3687763" y="4622800"/>
          <p14:tracePt t="28271" x="3687763" y="4640263"/>
          <p14:tracePt t="28280" x="3687763" y="4648200"/>
          <p14:tracePt t="28287" x="3678238" y="4657725"/>
          <p14:tracePt t="28303" x="3678238" y="4665663"/>
          <p14:tracePt t="28311" x="3678238" y="4673600"/>
          <p14:tracePt t="28319" x="3678238" y="4683125"/>
          <p14:tracePt t="28335" x="3678238" y="4691063"/>
          <p14:tracePt t="28359" x="3678238" y="4699000"/>
          <p14:tracePt t="28623" x="3687763" y="4699000"/>
          <p14:tracePt t="28647" x="3687763" y="4683125"/>
          <p14:tracePt t="28671" x="3695700" y="4673600"/>
          <p14:tracePt t="28720" x="3703638" y="4673600"/>
          <p14:tracePt t="28728" x="3713163" y="4665663"/>
          <p14:tracePt t="28759" x="3713163" y="4648200"/>
          <p14:tracePt t="28784" x="3721100" y="4648200"/>
          <p14:tracePt t="28807" x="3729038" y="4640263"/>
          <p14:tracePt t="28823" x="3738563" y="4622800"/>
          <p14:tracePt t="28831" x="3746500" y="4622800"/>
          <p14:tracePt t="28848" x="3746500" y="4605338"/>
          <p14:tracePt t="28855" x="3756025" y="4589463"/>
          <p14:tracePt t="28864" x="3763963" y="4579938"/>
          <p14:tracePt t="28871" x="3763963" y="4572000"/>
          <p14:tracePt t="28880" x="3771900" y="4564063"/>
          <p14:tracePt t="28887" x="3789363" y="4546600"/>
          <p14:tracePt t="28895" x="3797300" y="4538663"/>
          <p14:tracePt t="28903" x="3806825" y="4521200"/>
          <p14:tracePt t="28911" x="3814763" y="4521200"/>
          <p14:tracePt t="28919" x="3822700" y="4503738"/>
          <p14:tracePt t="28927" x="3832225" y="4495800"/>
          <p14:tracePt t="28935" x="3848100" y="4478338"/>
          <p14:tracePt t="28943" x="3857625" y="4470400"/>
          <p14:tracePt t="28951" x="3865563" y="4460875"/>
          <p14:tracePt t="28959" x="3890963" y="4452938"/>
          <p14:tracePt t="28967" x="3908425" y="4445000"/>
          <p14:tracePt t="28975" x="3925888" y="4427538"/>
          <p14:tracePt t="28983" x="3941763" y="4410075"/>
          <p14:tracePt t="28991" x="3967163" y="4402138"/>
          <p14:tracePt t="28999" x="3992563" y="4394200"/>
          <p14:tracePt t="29007" x="4010025" y="4384675"/>
          <p14:tracePt t="29015" x="4044950" y="4359275"/>
          <p14:tracePt t="29023" x="4060825" y="4359275"/>
          <p14:tracePt t="29031" x="4086225" y="4351338"/>
          <p14:tracePt t="29039" x="4121150" y="4341813"/>
          <p14:tracePt t="29055" x="4129088" y="4341813"/>
          <p14:tracePt t="29071" x="4129088" y="4333875"/>
          <p14:tracePt t="29087" x="4137025" y="4325938"/>
          <p14:tracePt t="29103" x="4154488" y="4316413"/>
          <p14:tracePt t="29199" x="4162425" y="4316413"/>
          <p14:tracePt t="29239" x="4171950" y="4316413"/>
          <p14:tracePt t="30344" x="4179888" y="4308475"/>
          <p14:tracePt t="30360" x="4187825" y="4300538"/>
          <p14:tracePt t="30400" x="4197350" y="4300538"/>
          <p14:tracePt t="30408" x="4205288" y="4300538"/>
          <p14:tracePt t="30432" x="4214813" y="4291013"/>
          <p14:tracePt t="30952" x="4197350" y="4291013"/>
          <p14:tracePt t="30960" x="4179888" y="4300538"/>
          <p14:tracePt t="30976" x="4171950" y="4308475"/>
          <p14:tracePt t="30992" x="4146550" y="4316413"/>
          <p14:tracePt t="31007" x="4146550" y="4325938"/>
          <p14:tracePt t="31032" x="4137025" y="4333875"/>
          <p14:tracePt t="31048" x="4137025" y="4341813"/>
          <p14:tracePt t="31055" x="4137025" y="4351338"/>
          <p14:tracePt t="31064" x="4137025" y="4359275"/>
          <p14:tracePt t="31071" x="4137025" y="4368800"/>
          <p14:tracePt t="31088" x="4137025" y="4384675"/>
          <p14:tracePt t="31112" x="4137025" y="4394200"/>
          <p14:tracePt t="31296" x="4129088" y="4402138"/>
          <p14:tracePt t="31313" x="4121150" y="4410075"/>
          <p14:tracePt t="31320" x="4103688" y="4419600"/>
          <p14:tracePt t="31328" x="4103688" y="4427538"/>
          <p14:tracePt t="31336" x="4086225" y="4435475"/>
          <p14:tracePt t="31343" x="4060825" y="4445000"/>
          <p14:tracePt t="31352" x="4035425" y="4452938"/>
          <p14:tracePt t="31359" x="4027488" y="4460875"/>
          <p14:tracePt t="31367" x="4010025" y="4470400"/>
          <p14:tracePt t="31375" x="3992563" y="4478338"/>
          <p14:tracePt t="31383" x="3984625" y="4495800"/>
          <p14:tracePt t="31391" x="3967163" y="4503738"/>
          <p14:tracePt t="31399" x="3959225" y="4503738"/>
          <p14:tracePt t="31407" x="3933825" y="4521200"/>
          <p14:tracePt t="31415" x="3925888" y="4538663"/>
          <p14:tracePt t="31423" x="3900488" y="4554538"/>
          <p14:tracePt t="31432" x="3883025" y="4564063"/>
          <p14:tracePt t="31439" x="3848100" y="4579938"/>
          <p14:tracePt t="31448" x="3832225" y="4579938"/>
          <p14:tracePt t="31455" x="3806825" y="4589463"/>
          <p14:tracePt t="31465" x="3781425" y="4605338"/>
          <p14:tracePt t="31471" x="3763963" y="4614863"/>
          <p14:tracePt t="31480" x="3746500" y="4622800"/>
          <p14:tracePt t="31487" x="3729038" y="4630738"/>
          <p14:tracePt t="31496" x="3695700" y="4648200"/>
          <p14:tracePt t="31503" x="3678238" y="4665663"/>
          <p14:tracePt t="31512" x="3652838" y="4673600"/>
          <p14:tracePt t="31519" x="3644900" y="4683125"/>
          <p14:tracePt t="31535" x="3636963" y="4691063"/>
          <p14:tracePt t="31720" x="3644900" y="4683125"/>
          <p14:tracePt t="31728" x="3652838" y="4673600"/>
          <p14:tracePt t="31743" x="3652838" y="4665663"/>
          <p14:tracePt t="31752" x="3662363" y="4657725"/>
          <p14:tracePt t="31759" x="3670300" y="4640263"/>
          <p14:tracePt t="31768" x="3678238" y="4622800"/>
          <p14:tracePt t="31775" x="3695700" y="4614863"/>
          <p14:tracePt t="31783" x="3695700" y="4597400"/>
          <p14:tracePt t="31791" x="3713163" y="4572000"/>
          <p14:tracePt t="31800" x="3738563" y="4546600"/>
          <p14:tracePt t="31807" x="3756025" y="4538663"/>
          <p14:tracePt t="31817" x="3789363" y="4486275"/>
          <p14:tracePt t="31823" x="3806825" y="4470400"/>
          <p14:tracePt t="31834" x="3832225" y="4445000"/>
          <p14:tracePt t="31839" x="3857625" y="4410075"/>
          <p14:tracePt t="31849" x="3890963" y="4376738"/>
          <p14:tracePt t="31867" x="3916363" y="4341813"/>
          <p14:tracePt t="31871" x="3933825" y="4325938"/>
          <p14:tracePt t="31880" x="3941763" y="4325938"/>
          <p14:tracePt t="31896" x="3976688" y="4316413"/>
          <p14:tracePt t="31912" x="3992563" y="4316413"/>
          <p14:tracePt t="31919" x="4010025" y="4308475"/>
          <p14:tracePt t="31927" x="4010025" y="4300538"/>
          <p14:tracePt t="31935" x="4035425" y="4291013"/>
          <p14:tracePt t="31951" x="4060825" y="4291013"/>
          <p14:tracePt t="31959" x="4078288" y="4291013"/>
          <p14:tracePt t="31967" x="4095750" y="4291013"/>
          <p14:tracePt t="31975" x="4111625" y="4283075"/>
          <p14:tracePt t="31983" x="4121150" y="4283075"/>
          <p14:tracePt t="31991" x="4137025" y="4283075"/>
          <p14:tracePt t="31999" x="4154488" y="4283075"/>
          <p14:tracePt t="32007" x="4171950" y="4265613"/>
          <p14:tracePt t="32015" x="4179888" y="4265613"/>
          <p14:tracePt t="32023" x="4187825" y="4265613"/>
          <p14:tracePt t="32032" x="4197350" y="4257675"/>
          <p14:tracePt t="33592" x="4197350" y="4265613"/>
          <p14:tracePt t="35112" x="4197350" y="4275138"/>
          <p14:tracePt t="35120" x="4205288" y="4275138"/>
          <p14:tracePt t="35128" x="4222750" y="4275138"/>
          <p14:tracePt t="35143" x="4230688" y="4275138"/>
          <p14:tracePt t="35151" x="4256088" y="4275138"/>
          <p14:tracePt t="35159" x="4281488" y="4275138"/>
          <p14:tracePt t="35167" x="4291013" y="4275138"/>
          <p14:tracePt t="35175" x="4306888" y="4275138"/>
          <p14:tracePt t="35191" x="4324350" y="4275138"/>
          <p14:tracePt t="35199" x="4341813" y="4275138"/>
          <p14:tracePt t="35272" x="4349750" y="4275138"/>
          <p14:tracePt t="35288" x="4349750" y="4283075"/>
          <p14:tracePt t="35320" x="4349750" y="4291013"/>
          <p14:tracePt t="35327" x="4349750" y="4300538"/>
          <p14:tracePt t="35335" x="4349750" y="4308475"/>
          <p14:tracePt t="35343" x="4349750" y="4316413"/>
          <p14:tracePt t="35352" x="4359275" y="4325938"/>
          <p14:tracePt t="35367" x="4367213" y="4333875"/>
          <p14:tracePt t="35375" x="4384675" y="4351338"/>
          <p14:tracePt t="35392" x="4435475" y="4359275"/>
          <p14:tracePt t="35399" x="4468813" y="4368800"/>
          <p14:tracePt t="35407" x="4519613" y="4394200"/>
          <p14:tracePt t="35418" x="4537075" y="4394200"/>
          <p14:tracePt t="35423" x="4579938" y="4394200"/>
          <p14:tracePt t="35433" x="4621213" y="4394200"/>
          <p14:tracePt t="35439" x="4656138" y="4394200"/>
          <p14:tracePt t="35448" x="4681538" y="4394200"/>
          <p14:tracePt t="35455" x="4714875" y="4394200"/>
          <p14:tracePt t="35464" x="4740275" y="4394200"/>
          <p14:tracePt t="35471" x="4783138" y="4394200"/>
          <p14:tracePt t="35480" x="4826000" y="4394200"/>
          <p14:tracePt t="35487" x="4859338" y="4394200"/>
          <p14:tracePt t="35496" x="4910138" y="4394200"/>
          <p14:tracePt t="35503" x="4962525" y="4394200"/>
          <p14:tracePt t="35511" x="5003800" y="4394200"/>
          <p14:tracePt t="35519" x="5038725" y="4394200"/>
          <p14:tracePt t="35527" x="5054600" y="4394200"/>
          <p14:tracePt t="35535" x="5080000" y="4394200"/>
          <p14:tracePt t="35543" x="5089525" y="4394200"/>
          <p14:tracePt t="35551" x="5106988" y="4394200"/>
          <p14:tracePt t="35559" x="5114925" y="4394200"/>
          <p14:tracePt t="35575" x="5122863" y="4394200"/>
          <p14:tracePt t="35583" x="5132388" y="4402138"/>
          <p14:tracePt t="35591" x="5140325" y="4402138"/>
          <p14:tracePt t="35607" x="5148263" y="4410075"/>
          <p14:tracePt t="35615" x="5173663" y="4419600"/>
          <p14:tracePt t="35623" x="5183188" y="4419600"/>
          <p14:tracePt t="35633" x="5208588" y="4427538"/>
          <p14:tracePt t="35639" x="5216525" y="4435475"/>
          <p14:tracePt t="35649" x="5249863" y="4435475"/>
          <p14:tracePt t="35655" x="5267325" y="4445000"/>
          <p14:tracePt t="35664" x="5302250" y="4452938"/>
          <p14:tracePt t="35671" x="5318125" y="4460875"/>
          <p14:tracePt t="35680" x="5327650" y="4470400"/>
          <p14:tracePt t="35687" x="5335588" y="4470400"/>
          <p14:tracePt t="35696" x="5343525" y="4470400"/>
          <p14:tracePt t="35703" x="5353050" y="4470400"/>
          <p14:tracePt t="35711" x="5360988" y="4478338"/>
          <p14:tracePt t="35727" x="5378450" y="4486275"/>
          <p14:tracePt t="35735" x="5386388" y="4495800"/>
          <p14:tracePt t="35751" x="5394325" y="4495800"/>
          <p14:tracePt t="35759" x="5403850" y="4503738"/>
          <p14:tracePt t="35767" x="5411788" y="4503738"/>
          <p14:tracePt t="35775" x="5421313" y="4513263"/>
          <p14:tracePt t="35783" x="5437188" y="4521200"/>
          <p14:tracePt t="36320" x="5437188" y="4529138"/>
          <p14:tracePt t="36568" x="5437188" y="4538663"/>
          <p14:tracePt t="36792" x="5429250" y="4538663"/>
          <p14:tracePt t="37231" x="5421313" y="4538663"/>
          <p14:tracePt t="37263" x="5421313" y="4546600"/>
          <p14:tracePt t="37352" x="5421313" y="4554538"/>
          <p14:tracePt t="37360" x="5421313" y="4564063"/>
          <p14:tracePt t="37376" x="5421313" y="4579938"/>
          <p14:tracePt t="37384" x="5421313" y="4589463"/>
          <p14:tracePt t="37392" x="5421313" y="4597400"/>
          <p14:tracePt t="37401" x="5421313" y="4614863"/>
          <p14:tracePt t="37423" x="5421313" y="4622800"/>
          <p14:tracePt t="37432" x="5429250" y="4630738"/>
          <p14:tracePt t="37455" x="5429250" y="4648200"/>
          <p14:tracePt t="37464" x="5429250" y="4657725"/>
          <p14:tracePt t="37471" x="5429250" y="4691063"/>
          <p14:tracePt t="37480" x="5429250" y="4708525"/>
          <p14:tracePt t="37487" x="5429250" y="4733925"/>
          <p14:tracePt t="37496" x="5429250" y="4759325"/>
          <p14:tracePt t="37503" x="5421313" y="4784725"/>
          <p14:tracePt t="37511" x="5411788" y="4802188"/>
          <p14:tracePt t="37519" x="5411788" y="4810125"/>
          <p14:tracePt t="37527" x="5411788" y="4818063"/>
          <p14:tracePt t="37535" x="5411788" y="4835525"/>
          <p14:tracePt t="37559" x="5411788" y="4843463"/>
          <p14:tracePt t="37591" x="5411788" y="4852988"/>
          <p14:tracePt t="37599" x="5411788" y="4860925"/>
          <p14:tracePt t="37615" x="5411788" y="4878388"/>
          <p14:tracePt t="37623" x="5429250" y="4886325"/>
          <p14:tracePt t="37633" x="5437188" y="4886325"/>
          <p14:tracePt t="37639" x="5446713" y="4886325"/>
          <p14:tracePt t="37648" x="5454650" y="4894263"/>
          <p14:tracePt t="38071" x="5462588" y="4894263"/>
          <p14:tracePt t="38904" x="5480050" y="4894263"/>
          <p14:tracePt t="38917" x="5487988" y="4878388"/>
          <p14:tracePt t="38923" x="5497513" y="4843463"/>
          <p14:tracePt t="38928" x="5513388" y="4802188"/>
          <p14:tracePt t="38935" x="5565775" y="4733925"/>
          <p14:tracePt t="38943" x="5649913" y="4640263"/>
          <p14:tracePt t="38951" x="5726113" y="4564063"/>
          <p14:tracePt t="38959" x="5845175" y="4478338"/>
          <p14:tracePt t="38967" x="6032500" y="4351338"/>
          <p14:tracePt t="38975" x="6210300" y="4214813"/>
          <p14:tracePt t="38983" x="6405563" y="4095750"/>
          <p14:tracePt t="38991" x="6653213" y="3867150"/>
          <p14:tracePt t="38999" x="6889750" y="3679825"/>
          <p14:tracePt t="39007" x="7162800" y="3441700"/>
          <p14:tracePt t="39015" x="7383463" y="3221038"/>
          <p14:tracePt t="39023" x="7596188" y="2974975"/>
          <p14:tracePt t="39031" x="7799388" y="2736850"/>
          <p14:tracePt t="39039" x="7986713" y="2524125"/>
          <p14:tracePt t="39049" x="8070850" y="2379663"/>
          <p14:tracePt t="39055" x="8181975" y="2159000"/>
          <p14:tracePt t="39064" x="8224838" y="2030413"/>
          <p14:tracePt t="39071" x="8283575" y="1895475"/>
          <p14:tracePt t="39079" x="8318500" y="1766888"/>
          <p14:tracePt t="39087" x="8326438" y="1665288"/>
          <p14:tracePt t="39095" x="8334375" y="1563688"/>
          <p14:tracePt t="39103" x="8369300" y="1512888"/>
          <p14:tracePt t="39111" x="8369300" y="1462088"/>
          <p14:tracePt t="39119" x="8369300" y="1411288"/>
          <p14:tracePt t="39127" x="8377238" y="1393825"/>
          <p14:tracePt t="39135" x="8377238" y="1376363"/>
          <p14:tracePt t="39143" x="8377238" y="1350963"/>
          <p14:tracePt t="39159" x="8377238" y="1343025"/>
          <p14:tracePt t="39191" x="8377238" y="1333500"/>
          <p14:tracePt t="39207" x="8377238" y="1325563"/>
          <p14:tracePt t="39231" x="8377238" y="1317625"/>
          <p14:tracePt t="39271" x="8369300" y="1317625"/>
          <p14:tracePt t="39280" x="8351838" y="1325563"/>
          <p14:tracePt t="39287" x="8351838" y="1333500"/>
          <p14:tracePt t="39296" x="8326438" y="1343025"/>
          <p14:tracePt t="39304" x="8326438" y="1350963"/>
          <p14:tracePt t="39313" x="8301038" y="1360488"/>
          <p14:tracePt t="39320" x="8283575" y="1368425"/>
          <p14:tracePt t="39327" x="8266113" y="1368425"/>
          <p14:tracePt t="39335" x="8250238" y="1368425"/>
          <p14:tracePt t="39343" x="8240713" y="1368425"/>
          <p14:tracePt t="39351" x="8224838" y="1368425"/>
          <p14:tracePt t="39359" x="8215313" y="1368425"/>
          <p14:tracePt t="39367" x="8199438" y="1368425"/>
          <p14:tracePt t="39375" x="8189913" y="1368425"/>
          <p14:tracePt t="39383" x="8181975" y="1368425"/>
          <p14:tracePt t="39391" x="8156575" y="1368425"/>
          <p14:tracePt t="39399" x="8113713" y="1368425"/>
          <p14:tracePt t="39407" x="8045450" y="1368425"/>
          <p14:tracePt t="39416" x="7961313" y="1368425"/>
          <p14:tracePt t="39423" x="7859713" y="1368425"/>
          <p14:tracePt t="39432" x="7748588" y="1368425"/>
          <p14:tracePt t="39439" x="7629525" y="1368425"/>
          <p14:tracePt t="39448" x="7561263" y="1368425"/>
          <p14:tracePt t="39455" x="7518400" y="1368425"/>
          <p14:tracePt t="39465" x="7485063" y="1368425"/>
          <p14:tracePt t="39471" x="7467600" y="1350963"/>
          <p14:tracePt t="39608" x="7467600" y="1376363"/>
          <p14:tracePt t="39784" x="7493000" y="1368425"/>
          <p14:tracePt t="39808" x="7493000" y="1360488"/>
          <p14:tracePt t="39815" x="7502525" y="1360488"/>
          <p14:tracePt t="39824" x="7510463" y="1360488"/>
          <p14:tracePt t="39848" x="7518400" y="1350963"/>
          <p14:tracePt t="39866" x="7527925" y="1350963"/>
          <p14:tracePt t="39879" x="7545388" y="1350963"/>
          <p14:tracePt t="39896" x="7561263" y="1350963"/>
          <p14:tracePt t="39903" x="7586663" y="1350963"/>
          <p14:tracePt t="39911" x="7612063" y="1350963"/>
          <p14:tracePt t="39919" x="7629525" y="1350963"/>
          <p14:tracePt t="39927" x="7662863" y="1350963"/>
          <p14:tracePt t="39935" x="7672388" y="1350963"/>
          <p14:tracePt t="39943" x="7697788" y="1350963"/>
          <p14:tracePt t="39959" x="7723188" y="1350963"/>
          <p14:tracePt t="39967" x="7731125" y="1350963"/>
          <p14:tracePt t="39975" x="7756525" y="1350963"/>
          <p14:tracePt t="39983" x="7773988" y="1350963"/>
          <p14:tracePt t="39991" x="7791450" y="1350963"/>
          <p14:tracePt t="39999" x="7807325" y="1350963"/>
          <p14:tracePt t="40007" x="7842250" y="1350963"/>
          <p14:tracePt t="40015" x="7875588" y="1350963"/>
          <p14:tracePt t="40023" x="7885113" y="1350963"/>
          <p14:tracePt t="40032" x="7926388" y="1350963"/>
          <p14:tracePt t="40039" x="7961313" y="1350963"/>
          <p14:tracePt t="40048" x="7994650" y="1350963"/>
          <p14:tracePt t="40055" x="8012113" y="1350963"/>
          <p14:tracePt t="40064" x="8080375" y="1350963"/>
          <p14:tracePt t="40071" x="8121650" y="1350963"/>
          <p14:tracePt t="40079" x="8181975" y="1350963"/>
          <p14:tracePt t="40087" x="8240713" y="1350963"/>
          <p14:tracePt t="40096" x="8326438" y="1333500"/>
          <p14:tracePt t="40103" x="8410575" y="1325563"/>
          <p14:tracePt t="40111" x="8513763" y="1317625"/>
          <p14:tracePt t="40119" x="8597900" y="1292225"/>
          <p14:tracePt t="40127" x="8674100" y="1282700"/>
          <p14:tracePt t="40135" x="8734425" y="1274763"/>
          <p14:tracePt t="40143" x="8802688" y="1257300"/>
          <p14:tracePt t="40151" x="8869363" y="1241425"/>
          <p14:tracePt t="40159" x="8912225" y="1231900"/>
          <p14:tracePt t="40167" x="8972550" y="1231900"/>
          <p14:tracePt t="40175" x="9039225" y="1223963"/>
          <p14:tracePt t="40183" x="9099550" y="1223963"/>
          <p14:tracePt t="40191" x="9175750" y="1223963"/>
          <p14:tracePt t="40199" x="9244013" y="1223963"/>
          <p14:tracePt t="40207" x="9312275" y="1223963"/>
          <p14:tracePt t="40215" x="9363075" y="1223963"/>
          <p14:tracePt t="40223" x="9371013" y="1223963"/>
          <p14:tracePt t="40232" x="9388475" y="1223963"/>
          <p14:tracePt t="40656" x="9396413" y="1223963"/>
          <p14:tracePt t="40664" x="9405938" y="1216025"/>
          <p14:tracePt t="40680" x="9431338" y="1216025"/>
          <p14:tracePt t="40687" x="9456738" y="1216025"/>
          <p14:tracePt t="40695" x="9482138" y="1216025"/>
          <p14:tracePt t="40703" x="9550400" y="1216025"/>
          <p14:tracePt t="40711" x="9609138" y="1216025"/>
          <p14:tracePt t="40719" x="9652000" y="1216025"/>
          <p14:tracePt t="40727" x="9745663" y="1216025"/>
          <p14:tracePt t="40735" x="9821863" y="1216025"/>
          <p14:tracePt t="40743" x="9906000" y="1216025"/>
          <p14:tracePt t="40751" x="9974263" y="1216025"/>
          <p14:tracePt t="40759" x="10034588" y="1216025"/>
          <p14:tracePt t="40767" x="10101263" y="1216025"/>
          <p14:tracePt t="40775" x="10161588" y="1216025"/>
          <p14:tracePt t="40783" x="10220325" y="1216025"/>
          <p14:tracePt t="40791" x="10280650" y="1216025"/>
          <p14:tracePt t="40799" x="10339388" y="1216025"/>
          <p14:tracePt t="40807" x="10407650" y="1216025"/>
          <p14:tracePt t="40815" x="10450513" y="1216025"/>
          <p14:tracePt t="40823" x="10526713" y="1216025"/>
          <p14:tracePt t="40831" x="10594975" y="1216025"/>
          <p14:tracePt t="40839" x="10637838" y="1216025"/>
          <p14:tracePt t="40847" x="10663238" y="1216025"/>
          <p14:tracePt t="40855" x="10679113" y="1216025"/>
          <p14:tracePt t="41176" x="10653713" y="1216025"/>
          <p14:tracePt t="41183" x="10612438" y="1216025"/>
          <p14:tracePt t="41191" x="10552113" y="1216025"/>
          <p14:tracePt t="41200" x="10493375" y="1241425"/>
          <p14:tracePt t="41207" x="10407650" y="1241425"/>
          <p14:tracePt t="41216" x="10348913" y="1241425"/>
          <p14:tracePt t="41223" x="10298113" y="1241425"/>
          <p14:tracePt t="41232" x="10212388" y="1241425"/>
          <p14:tracePt t="41239" x="10153650" y="1231900"/>
          <p14:tracePt t="41249" x="10093325" y="1223963"/>
          <p14:tracePt t="41255" x="10009188" y="1223963"/>
          <p14:tracePt t="41264" x="9931400" y="1223963"/>
          <p14:tracePt t="41272" x="9839325" y="1223963"/>
          <p14:tracePt t="41280" x="9736138" y="1223963"/>
          <p14:tracePt t="41287" x="9626600" y="1223963"/>
          <p14:tracePt t="41296" x="9498013" y="1223963"/>
          <p14:tracePt t="41303" x="9371013" y="1223963"/>
          <p14:tracePt t="41312" x="9209088" y="1257300"/>
          <p14:tracePt t="41319" x="9064625" y="1266825"/>
          <p14:tracePt t="41327" x="8878888" y="1308100"/>
          <p14:tracePt t="41335" x="8734425" y="1343025"/>
          <p14:tracePt t="41343" x="8589963" y="1393825"/>
          <p14:tracePt t="41351" x="8470900" y="1427163"/>
          <p14:tracePt t="41359" x="8369300" y="1462088"/>
          <p14:tracePt t="41367" x="8291513" y="1504950"/>
          <p14:tracePt t="41375" x="8207375" y="1538288"/>
          <p14:tracePt t="41383" x="8139113" y="1571625"/>
          <p14:tracePt t="41391" x="8088313" y="1606550"/>
          <p14:tracePt t="41399" x="8037513" y="1649413"/>
          <p14:tracePt t="41407" x="7994650" y="1682750"/>
          <p14:tracePt t="41415" x="7943850" y="1708150"/>
          <p14:tracePt t="41423" x="7875588" y="1766888"/>
          <p14:tracePt t="41432" x="7832725" y="1819275"/>
          <p14:tracePt t="41439" x="7781925" y="1852613"/>
          <p14:tracePt t="41449" x="7748588" y="1895475"/>
          <p14:tracePt t="41455" x="7723188" y="1920875"/>
          <p14:tracePt t="41465" x="7662863" y="1979613"/>
          <p14:tracePt t="41471" x="7637463" y="2022475"/>
          <p14:tracePt t="41480" x="7612063" y="2073275"/>
          <p14:tracePt t="41487" x="7596188" y="2108200"/>
          <p14:tracePt t="41496" x="7586663" y="2141538"/>
          <p14:tracePt t="41503" x="7561263" y="2184400"/>
          <p14:tracePt t="41511" x="7535863" y="2252663"/>
          <p14:tracePt t="41519" x="7527925" y="2278063"/>
          <p14:tracePt t="41527" x="7485063" y="2344738"/>
          <p14:tracePt t="41535" x="7451725" y="2405063"/>
          <p14:tracePt t="41543" x="7408863" y="2473325"/>
          <p14:tracePt t="41551" x="7358063" y="2541588"/>
          <p14:tracePt t="41559" x="7297738" y="2600325"/>
          <p14:tracePt t="41567" x="7229475" y="2668588"/>
          <p14:tracePt t="41575" x="7145338" y="2736850"/>
          <p14:tracePt t="41583" x="7077075" y="2778125"/>
          <p14:tracePt t="41591" x="7000875" y="2820988"/>
          <p14:tracePt t="41599" x="6915150" y="2855913"/>
          <p14:tracePt t="41607" x="6823075" y="2889250"/>
          <p14:tracePt t="41615" x="6694488" y="2949575"/>
          <p14:tracePt t="41623" x="6542088" y="3016250"/>
          <p14:tracePt t="41632" x="6448425" y="3059113"/>
          <p14:tracePt t="41639" x="6303963" y="3109913"/>
          <p14:tracePt t="41648" x="6184900" y="3127375"/>
          <p14:tracePt t="41655" x="6100763" y="3160713"/>
          <p14:tracePt t="41664" x="5997575" y="3195638"/>
          <p14:tracePt t="41671" x="5895975" y="3246438"/>
          <p14:tracePt t="41679" x="5802313" y="3289300"/>
          <p14:tracePt t="41687" x="5726113" y="3297238"/>
          <p14:tracePt t="41696" x="5667375" y="3314700"/>
          <p14:tracePt t="41703" x="5607050" y="3340100"/>
          <p14:tracePt t="41711" x="5565775" y="3348038"/>
          <p14:tracePt t="41719" x="5538788" y="3348038"/>
          <p14:tracePt t="41727" x="5505450" y="3355975"/>
          <p14:tracePt t="41735" x="5487988" y="3355975"/>
          <p14:tracePt t="41743" x="5472113" y="3373438"/>
          <p14:tracePt t="41751" x="5462588" y="3373438"/>
          <p14:tracePt t="41759" x="5454650" y="3373438"/>
          <p14:tracePt t="41775" x="5429250" y="3373438"/>
          <p14:tracePt t="41783" x="5421313" y="3373438"/>
          <p14:tracePt t="41799" x="5403850" y="3373438"/>
          <p14:tracePt t="42008" x="5394325" y="3382963"/>
          <p14:tracePt t="42024" x="5394325" y="3390900"/>
          <p14:tracePt t="42040" x="5394325" y="3398838"/>
          <p14:tracePt t="42048" x="5394325" y="3408363"/>
          <p14:tracePt t="42064" x="5394325" y="3416300"/>
          <p14:tracePt t="42071" x="5394325" y="3441700"/>
          <p14:tracePt t="42080" x="5394325" y="3449638"/>
          <p14:tracePt t="42087" x="5411788" y="3475038"/>
          <p14:tracePt t="42097" x="5437188" y="3492500"/>
          <p14:tracePt t="42103" x="5462588" y="3502025"/>
          <p14:tracePt t="42112" x="5487988" y="3527425"/>
          <p14:tracePt t="42119" x="5505450" y="3527425"/>
          <p14:tracePt t="42128" x="5538788" y="3543300"/>
          <p14:tracePt t="42135" x="5565775" y="3543300"/>
          <p14:tracePt t="42143" x="5591175" y="3543300"/>
          <p14:tracePt t="42151" x="5599113" y="3543300"/>
          <p14:tracePt t="42159" x="5624513" y="3543300"/>
          <p14:tracePt t="42167" x="5632450" y="3543300"/>
          <p14:tracePt t="42175" x="5657850" y="3543300"/>
          <p14:tracePt t="42183" x="5675313" y="3543300"/>
          <p14:tracePt t="42191" x="5683250" y="3543300"/>
          <p14:tracePt t="42199" x="5692775" y="3543300"/>
          <p14:tracePt t="42207" x="5700713" y="3543300"/>
          <p14:tracePt t="42272" x="5700713" y="3552825"/>
          <p14:tracePt t="42279" x="5700713" y="3560763"/>
          <p14:tracePt t="42287" x="5700713" y="3568700"/>
          <p14:tracePt t="42303" x="5700713" y="3586163"/>
          <p14:tracePt t="42312" x="5700713" y="3594100"/>
          <p14:tracePt t="42327" x="5700713" y="3611563"/>
          <p14:tracePt t="42343" x="5700713" y="3619500"/>
          <p14:tracePt t="42399" x="5700713" y="3629025"/>
          <p14:tracePt t="42407" x="5692775" y="3636963"/>
          <p14:tracePt t="42415" x="5667375" y="3654425"/>
          <p14:tracePt t="42423" x="5657850" y="3654425"/>
          <p14:tracePt t="42432" x="5649913" y="3662363"/>
          <p14:tracePt t="42465" x="5657850" y="3679825"/>
          <p14:tracePt t="42479" x="5692775" y="3687763"/>
          <p14:tracePt t="42544" x="5692775" y="3671888"/>
          <p14:tracePt t="42897" x="5692775" y="3662363"/>
          <p14:tracePt t="42914" x="5683250" y="3646488"/>
          <p14:tracePt t="42936" x="5675313" y="3636963"/>
          <p14:tracePt t="42951" x="5667375" y="3629025"/>
          <p14:tracePt t="42959" x="5632450" y="3594100"/>
          <p14:tracePt t="42967" x="5599113" y="3568700"/>
          <p14:tracePt t="42975" x="5565775" y="3527425"/>
          <p14:tracePt t="42983" x="5548313" y="3509963"/>
          <p14:tracePt t="42991" x="5522913" y="3467100"/>
          <p14:tracePt t="42999" x="5522913" y="3449638"/>
          <p14:tracePt t="43007" x="5513388" y="3441700"/>
          <p14:tracePt t="43015" x="5505450" y="3416300"/>
          <p14:tracePt t="43031" x="5505450" y="3408363"/>
          <p14:tracePt t="43039" x="5497513" y="3398838"/>
          <p14:tracePt t="43048" x="5487988" y="3398838"/>
          <p14:tracePt t="43065" x="5480050" y="3398838"/>
          <p14:tracePt t="43071" x="5446713" y="3398838"/>
          <p14:tracePt t="43079" x="5411788" y="3398838"/>
          <p14:tracePt t="43087" x="5403850" y="3398838"/>
          <p14:tracePt t="43096" x="5386388" y="3398838"/>
          <p14:tracePt t="43111" x="5378450" y="3398838"/>
          <p14:tracePt t="43127" x="5368925" y="3398838"/>
          <p14:tracePt t="43159" x="5343525" y="3398838"/>
          <p14:tracePt t="43167" x="5318125" y="3416300"/>
          <p14:tracePt t="43175" x="5259388" y="3459163"/>
          <p14:tracePt t="43183" x="5216525" y="3475038"/>
          <p14:tracePt t="43191" x="5148263" y="3509963"/>
          <p14:tracePt t="43199" x="5089525" y="3517900"/>
          <p14:tracePt t="43207" x="5021263" y="3517900"/>
          <p14:tracePt t="43216" x="4978400" y="3517900"/>
          <p14:tracePt t="43223" x="4919663" y="3517900"/>
          <p14:tracePt t="43231" x="4902200" y="3517900"/>
          <p14:tracePt t="43264" x="4894263" y="3517900"/>
          <p14:tracePt t="43376" x="4919663" y="3517900"/>
          <p14:tracePt t="43384" x="4962525" y="3517900"/>
          <p14:tracePt t="43393" x="5013325" y="3517900"/>
          <p14:tracePt t="43401" x="5089525" y="3517900"/>
          <p14:tracePt t="43407" x="5148263" y="3517900"/>
          <p14:tracePt t="43415" x="5191125" y="3517900"/>
          <p14:tracePt t="45176" x="5224463" y="3509963"/>
          <p14:tracePt t="45183" x="5292725" y="3459163"/>
          <p14:tracePt t="45191" x="5353050" y="3390900"/>
          <p14:tracePt t="45199" x="5429250" y="3348038"/>
          <p14:tracePt t="45207" x="5497513" y="3305175"/>
          <p14:tracePt t="45215" x="5513388" y="3289300"/>
          <p14:tracePt t="45223" x="5513388" y="3279775"/>
          <p14:tracePt t="45671" x="5513388" y="3271838"/>
          <p14:tracePt t="45679" x="5497513" y="3263900"/>
          <p14:tracePt t="45695" x="5480050" y="3263900"/>
          <p14:tracePt t="45703" x="5472113" y="3263900"/>
          <p14:tracePt t="45711" x="5462588" y="3254375"/>
          <p14:tracePt t="45751" x="5454650" y="3254375"/>
          <p14:tracePt t="45767" x="5454650" y="3279775"/>
          <p14:tracePt t="45775" x="5454650" y="3322638"/>
          <p14:tracePt t="45783" x="5480050" y="3373438"/>
          <p14:tracePt t="45791" x="5522913" y="3433763"/>
          <p14:tracePt t="45799" x="5548313" y="3535363"/>
          <p14:tracePt t="45807" x="5581650" y="3629025"/>
          <p14:tracePt t="45816" x="5581650" y="3697288"/>
          <p14:tracePt t="45823" x="5591175" y="3773488"/>
          <p14:tracePt t="45832" x="5599113" y="3867150"/>
          <p14:tracePt t="45839" x="5607050" y="3960813"/>
          <p14:tracePt t="45849" x="5632450" y="4027488"/>
          <p14:tracePt t="45855" x="5667375" y="4105275"/>
          <p14:tracePt t="45864" x="5683250" y="4197350"/>
          <p14:tracePt t="45884" x="5735638" y="4308475"/>
          <p14:tracePt t="45887" x="5768975" y="4368800"/>
          <p14:tracePt t="45897" x="5786438" y="4394200"/>
          <p14:tracePt t="45903" x="5794375" y="4427538"/>
          <p14:tracePt t="45911" x="5802313" y="4435475"/>
          <p14:tracePt t="45919" x="5802313" y="4445000"/>
          <p14:tracePt t="45927" x="5802313" y="4460875"/>
          <p14:tracePt t="45935" x="5802313" y="4470400"/>
          <p14:tracePt t="45943" x="5802313" y="4478338"/>
          <p14:tracePt t="45951" x="5802313" y="4495800"/>
          <p14:tracePt t="45975" x="5802313" y="4503738"/>
          <p14:tracePt t="45991" x="5802313" y="4513263"/>
          <p14:tracePt t="46007" x="5802313" y="4521200"/>
          <p14:tracePt t="46016" x="5802313" y="4538663"/>
          <p14:tracePt t="46023" x="5786438" y="4546600"/>
          <p14:tracePt t="46032" x="5776913" y="4546600"/>
          <p14:tracePt t="46048" x="5761038" y="4564063"/>
          <p14:tracePt t="46055" x="5751513" y="4564063"/>
          <p14:tracePt t="46064" x="5743575" y="4572000"/>
          <p14:tracePt t="46176" x="5743575" y="4564063"/>
          <p14:tracePt t="46184" x="5743575" y="4538663"/>
          <p14:tracePt t="46192" x="5735638" y="4513263"/>
          <p14:tracePt t="46200" x="5726113" y="4495800"/>
          <p14:tracePt t="46207" x="5718175" y="4486275"/>
          <p14:tracePt t="46216" x="5708650" y="4460875"/>
          <p14:tracePt t="46223" x="5700713" y="4445000"/>
          <p14:tracePt t="46232" x="5683250" y="4410075"/>
          <p14:tracePt t="46239" x="5675313" y="4394200"/>
          <p14:tracePt t="46248" x="5667375" y="4368800"/>
          <p14:tracePt t="46255" x="5667375" y="4351338"/>
          <p14:tracePt t="46264" x="5667375" y="4341813"/>
          <p14:tracePt t="46271" x="5657850" y="4308475"/>
          <p14:tracePt t="46280" x="5657850" y="4275138"/>
          <p14:tracePt t="46287" x="5641975" y="4232275"/>
          <p14:tracePt t="46296" x="5632450" y="4214813"/>
          <p14:tracePt t="46303" x="5624513" y="4189413"/>
          <p14:tracePt t="46311" x="5624513" y="4171950"/>
          <p14:tracePt t="46319" x="5624513" y="4146550"/>
          <p14:tracePt t="46327" x="5624513" y="4130675"/>
          <p14:tracePt t="46335" x="5641975" y="4105275"/>
          <p14:tracePt t="46343" x="5657850" y="4070350"/>
          <p14:tracePt t="46351" x="5683250" y="4044950"/>
          <p14:tracePt t="46359" x="5700713" y="4037013"/>
          <p14:tracePt t="46367" x="5718175" y="4019550"/>
          <p14:tracePt t="46375" x="5735638" y="4002088"/>
          <p14:tracePt t="46383" x="5735638" y="3994150"/>
          <p14:tracePt t="46391" x="5735638" y="3986213"/>
          <p14:tracePt t="46399" x="5735638" y="3976688"/>
          <p14:tracePt t="46407" x="5735638" y="3951288"/>
          <p14:tracePt t="46415" x="5735638" y="3943350"/>
          <p14:tracePt t="46423" x="5751513" y="3925888"/>
          <p14:tracePt t="46432" x="5751513" y="3917950"/>
          <p14:tracePt t="46439" x="5751513" y="3900488"/>
          <p14:tracePt t="46455" x="5751513" y="3892550"/>
          <p14:tracePt t="46471" x="5751513" y="3883025"/>
          <p14:tracePt t="46487" x="5751513" y="3875088"/>
          <p14:tracePt t="46503" x="5751513" y="3867150"/>
          <p14:tracePt t="46511" x="5751513" y="3857625"/>
          <p14:tracePt t="46527" x="5751513" y="3832225"/>
          <p14:tracePt t="46535" x="5761038" y="3824288"/>
          <p14:tracePt t="46551" x="5794375" y="3790950"/>
          <p14:tracePt t="46559" x="5802313" y="3781425"/>
          <p14:tracePt t="46575" x="5802313" y="3763963"/>
          <p14:tracePt t="46583" x="5827713" y="3738563"/>
          <p14:tracePt t="46856" x="5819775" y="3738563"/>
          <p14:tracePt t="46872" x="5811838" y="3738563"/>
          <p14:tracePt t="46879" x="5802313" y="3738563"/>
          <p14:tracePt t="46887" x="5794375" y="3738563"/>
          <p14:tracePt t="46903" x="5786438" y="3748088"/>
          <p14:tracePt t="46911" x="5776913" y="3748088"/>
          <p14:tracePt t="46919" x="5768975" y="3756025"/>
          <p14:tracePt t="46927" x="5761038" y="3763963"/>
          <p14:tracePt t="46943" x="5743575" y="3781425"/>
          <p14:tracePt t="46951" x="5735638" y="3790950"/>
          <p14:tracePt t="46959" x="5726113" y="3798888"/>
          <p14:tracePt t="46967" x="5700713" y="3806825"/>
          <p14:tracePt t="46975" x="5683250" y="3824288"/>
          <p14:tracePt t="46983" x="5641975" y="3849688"/>
          <p14:tracePt t="46991" x="5632450" y="3867150"/>
          <p14:tracePt t="46999" x="5607050" y="3892550"/>
          <p14:tracePt t="47007" x="5581650" y="3908425"/>
          <p14:tracePt t="47015" x="5573713" y="3917950"/>
          <p14:tracePt t="47023" x="5556250" y="3925888"/>
          <p14:tracePt t="47031" x="5538788" y="3943350"/>
          <p14:tracePt t="47039" x="5530850" y="3943350"/>
          <p14:tracePt t="47048" x="5513388" y="3951288"/>
          <p14:tracePt t="47055" x="5505450" y="3960813"/>
          <p14:tracePt t="47065" x="5497513" y="3968750"/>
          <p14:tracePt t="47071" x="5480050" y="3986213"/>
          <p14:tracePt t="47079" x="5480050" y="3994150"/>
          <p14:tracePt t="47087" x="5462588" y="4002088"/>
          <p14:tracePt t="47103" x="5446713" y="4037013"/>
          <p14:tracePt t="47111" x="5429250" y="4044950"/>
          <p14:tracePt t="47119" x="5411788" y="4062413"/>
          <p14:tracePt t="47127" x="5403850" y="4070350"/>
          <p14:tracePt t="47135" x="5394325" y="4087813"/>
          <p14:tracePt t="47143" x="5378450" y="4095750"/>
          <p14:tracePt t="47151" x="5353050" y="4113213"/>
          <p14:tracePt t="47159" x="5353050" y="4121150"/>
          <p14:tracePt t="47167" x="5343525" y="4130675"/>
          <p14:tracePt t="47175" x="5327650" y="4130675"/>
          <p14:tracePt t="47183" x="5318125" y="4146550"/>
          <p14:tracePt t="47192" x="5292725" y="4156075"/>
          <p14:tracePt t="47203" x="5284788" y="4164013"/>
          <p14:tracePt t="47207" x="5276850" y="4171950"/>
          <p14:tracePt t="47217" x="5259388" y="4189413"/>
          <p14:tracePt t="47223" x="5241925" y="4197350"/>
          <p14:tracePt t="47232" x="5216525" y="4206875"/>
          <p14:tracePt t="47239" x="5208588" y="4224338"/>
          <p14:tracePt t="47249" x="5191125" y="4224338"/>
          <p14:tracePt t="47255" x="5173663" y="4232275"/>
          <p14:tracePt t="47264" x="5173663" y="4240213"/>
          <p14:tracePt t="47271" x="5157788" y="4257675"/>
          <p14:tracePt t="47279" x="5148263" y="4257675"/>
          <p14:tracePt t="47287" x="5140325" y="4265613"/>
          <p14:tracePt t="47295" x="5132388" y="4275138"/>
          <p14:tracePt t="47303" x="5122863" y="4275138"/>
          <p14:tracePt t="47311" x="5106988" y="4283075"/>
          <p14:tracePt t="47319" x="5097463" y="4291013"/>
          <p14:tracePt t="47335" x="5080000" y="4300538"/>
          <p14:tracePt t="47359" x="5080000" y="4316413"/>
          <p14:tracePt t="47552" x="5072063" y="4316413"/>
          <p14:tracePt t="47560" x="5054600" y="4316413"/>
          <p14:tracePt t="47567" x="5038725" y="4308475"/>
          <p14:tracePt t="47575" x="5003800" y="4283075"/>
          <p14:tracePt t="47591" x="4995863" y="4275138"/>
          <p14:tracePt t="47599" x="4962525" y="4257675"/>
          <p14:tracePt t="47607" x="4953000" y="4240213"/>
          <p14:tracePt t="47615" x="4935538" y="4240213"/>
          <p14:tracePt t="47623" x="4919663" y="4232275"/>
          <p14:tracePt t="47632" x="4876800" y="4206875"/>
          <p14:tracePt t="47639" x="4843463" y="4181475"/>
          <p14:tracePt t="47648" x="4808538" y="4164013"/>
          <p14:tracePt t="47655" x="4783138" y="4156075"/>
          <p14:tracePt t="47664" x="4749800" y="4138613"/>
          <p14:tracePt t="47671" x="4706938" y="4105275"/>
          <p14:tracePt t="47680" x="4681538" y="4095750"/>
          <p14:tracePt t="47687" x="4630738" y="4062413"/>
          <p14:tracePt t="47696" x="4613275" y="4062413"/>
          <p14:tracePt t="47703" x="4554538" y="4027488"/>
          <p14:tracePt t="47711" x="4545013" y="4027488"/>
          <p14:tracePt t="47719" x="4511675" y="4011613"/>
          <p14:tracePt t="47727" x="4486275" y="4002088"/>
          <p14:tracePt t="47743" x="4460875" y="4002088"/>
          <p14:tracePt t="47751" x="4451350" y="3986213"/>
          <p14:tracePt t="47767" x="4425950" y="3986213"/>
          <p14:tracePt t="47775" x="4418013" y="3986213"/>
          <p14:tracePt t="47783" x="4410075" y="3986213"/>
          <p14:tracePt t="47791" x="4400550" y="3976688"/>
          <p14:tracePt t="47799" x="4392613" y="3976688"/>
          <p14:tracePt t="47807" x="4375150" y="3968750"/>
          <p14:tracePt t="47816" x="4349750" y="3951288"/>
          <p14:tracePt t="47832" x="4324350" y="3943350"/>
          <p14:tracePt t="47848" x="4316413" y="3943350"/>
          <p14:tracePt t="48104" x="4306888" y="3943350"/>
          <p14:tracePt t="48136" x="4306888" y="3951288"/>
          <p14:tracePt t="48144" x="4316413" y="3960813"/>
          <p14:tracePt t="48160" x="4341813" y="3986213"/>
          <p14:tracePt t="48167" x="4367213" y="3994150"/>
          <p14:tracePt t="48175" x="4400550" y="4011613"/>
          <p14:tracePt t="48183" x="4410075" y="4027488"/>
          <p14:tracePt t="48191" x="4435475" y="4037013"/>
          <p14:tracePt t="48199" x="4486275" y="4062413"/>
          <p14:tracePt t="48207" x="4503738" y="4070350"/>
          <p14:tracePt t="48215" x="4529138" y="4087813"/>
          <p14:tracePt t="48223" x="4554538" y="4095750"/>
          <p14:tracePt t="48231" x="4613275" y="4130675"/>
          <p14:tracePt t="48239" x="4630738" y="4146550"/>
          <p14:tracePt t="48248" x="4656138" y="4164013"/>
          <p14:tracePt t="48255" x="4699000" y="4181475"/>
          <p14:tracePt t="48264" x="4740275" y="4197350"/>
          <p14:tracePt t="48271" x="4765675" y="4206875"/>
          <p14:tracePt t="48279" x="4818063" y="4240213"/>
          <p14:tracePt t="48287" x="4833938" y="4249738"/>
          <p14:tracePt t="48295" x="4884738" y="4283075"/>
          <p14:tracePt t="48303" x="4902200" y="4291013"/>
          <p14:tracePt t="48311" x="4935538" y="4300538"/>
          <p14:tracePt t="48319" x="4962525" y="4325938"/>
          <p14:tracePt t="48327" x="4987925" y="4333875"/>
          <p14:tracePt t="48335" x="5003800" y="4341813"/>
          <p14:tracePt t="48343" x="5029200" y="4351338"/>
          <p14:tracePt t="48351" x="5046663" y="4368800"/>
          <p14:tracePt t="48359" x="5064125" y="4368800"/>
          <p14:tracePt t="48375" x="5106988" y="4376738"/>
          <p14:tracePt t="48391" x="5132388" y="4394200"/>
          <p14:tracePt t="48399" x="5140325" y="4402138"/>
          <p14:tracePt t="48407" x="5165725" y="4410075"/>
          <p14:tracePt t="48415" x="5183188" y="4419600"/>
          <p14:tracePt t="48423" x="5208588" y="4435475"/>
          <p14:tracePt t="48431" x="5233988" y="4452938"/>
          <p14:tracePt t="48439" x="5249863" y="4460875"/>
          <p14:tracePt t="48448" x="5276850" y="4470400"/>
          <p14:tracePt t="48455" x="5302250" y="4486275"/>
          <p14:tracePt t="48464" x="5310188" y="4495800"/>
          <p14:tracePt t="48471" x="5327650" y="4495800"/>
          <p14:tracePt t="48479" x="5343525" y="4513263"/>
          <p14:tracePt t="48696" x="5343525" y="4495800"/>
          <p14:tracePt t="48704" x="5343525" y="4486275"/>
          <p14:tracePt t="48713" x="5343525" y="4478338"/>
          <p14:tracePt t="48727" x="5343525" y="4460875"/>
          <p14:tracePt t="48735" x="5343525" y="4445000"/>
          <p14:tracePt t="48751" x="5343525" y="4419600"/>
          <p14:tracePt t="48759" x="5343525" y="4402138"/>
          <p14:tracePt t="48767" x="5343525" y="4376738"/>
          <p14:tracePt t="48775" x="5343525" y="4351338"/>
          <p14:tracePt t="48783" x="5343525" y="4333875"/>
          <p14:tracePt t="48791" x="5343525" y="4308475"/>
          <p14:tracePt t="48799" x="5343525" y="4275138"/>
          <p14:tracePt t="48807" x="5343525" y="4257675"/>
          <p14:tracePt t="48815" x="5378450" y="4214813"/>
          <p14:tracePt t="48823" x="5386388" y="4189413"/>
          <p14:tracePt t="48831" x="5411788" y="4146550"/>
          <p14:tracePt t="48839" x="5429250" y="4121150"/>
          <p14:tracePt t="48849" x="5454650" y="4079875"/>
          <p14:tracePt t="48855" x="5480050" y="4052888"/>
          <p14:tracePt t="48864" x="5497513" y="4044950"/>
          <p14:tracePt t="48882" x="5548313" y="4011613"/>
          <p14:tracePt t="48887" x="5573713" y="4002088"/>
          <p14:tracePt t="48896" x="5591175" y="4002088"/>
          <p14:tracePt t="48903" x="5624513" y="3994150"/>
          <p14:tracePt t="48911" x="5641975" y="3976688"/>
          <p14:tracePt t="48919" x="5675313" y="3960813"/>
          <p14:tracePt t="48927" x="5700713" y="3951288"/>
          <p14:tracePt t="48935" x="5735638" y="3925888"/>
          <p14:tracePt t="48943" x="5768975" y="3908425"/>
          <p14:tracePt t="48951" x="5819775" y="3875088"/>
          <p14:tracePt t="48959" x="5870575" y="3857625"/>
          <p14:tracePt t="48967" x="5921375" y="3824288"/>
          <p14:tracePt t="48975" x="5981700" y="3798888"/>
          <p14:tracePt t="48983" x="6032500" y="3763963"/>
          <p14:tracePt t="48991" x="6091238" y="3722688"/>
          <p14:tracePt t="48999" x="6134100" y="3705225"/>
          <p14:tracePt t="49007" x="6194425" y="3662363"/>
          <p14:tracePt t="49015" x="6270625" y="3629025"/>
          <p14:tracePt t="49023" x="6321425" y="3603625"/>
          <p14:tracePt t="49032" x="6380163" y="3568700"/>
          <p14:tracePt t="49039" x="6448425" y="3535363"/>
          <p14:tracePt t="49048" x="6456363" y="3527425"/>
          <p14:tracePt t="49055" x="6491288" y="3509963"/>
          <p14:tracePt t="49064" x="6516688" y="3492500"/>
          <p14:tracePt t="49071" x="6534150" y="3484563"/>
          <p14:tracePt t="49263" x="6542088" y="3484563"/>
          <p14:tracePt t="49312" x="6542088" y="3492500"/>
          <p14:tracePt t="49320" x="6542088" y="3517900"/>
          <p14:tracePt t="49328" x="6542088" y="3527425"/>
          <p14:tracePt t="49336" x="6542088" y="3543300"/>
          <p14:tracePt t="49344" x="6542088" y="3552825"/>
          <p14:tracePt t="49352" x="6516688" y="3594100"/>
          <p14:tracePt t="49359" x="6491288" y="3603625"/>
          <p14:tracePt t="49367" x="6456363" y="3629025"/>
          <p14:tracePt t="49375" x="6423025" y="3654425"/>
          <p14:tracePt t="49383" x="6364288" y="3671888"/>
          <p14:tracePt t="49391" x="6296025" y="3705225"/>
          <p14:tracePt t="49399" x="6235700" y="3713163"/>
          <p14:tracePt t="49407" x="6176963" y="3730625"/>
          <p14:tracePt t="49415" x="6116638" y="3738563"/>
          <p14:tracePt t="49423" x="6032500" y="3756025"/>
          <p14:tracePt t="49431" x="5989638" y="3763963"/>
          <p14:tracePt t="49439" x="5930900" y="3763963"/>
          <p14:tracePt t="49448" x="5880100" y="3781425"/>
          <p14:tracePt t="49455" x="5845175" y="3781425"/>
          <p14:tracePt t="49464" x="5837238" y="3781425"/>
          <p14:tracePt t="49471" x="5811838" y="3781425"/>
          <p14:tracePt t="49479" x="5794375" y="3790950"/>
          <p14:tracePt t="49503" x="5786438" y="3790950"/>
          <p14:tracePt t="49511" x="5776913" y="3790950"/>
          <p14:tracePt t="49519" x="5768975" y="3790950"/>
          <p14:tracePt t="49527" x="5743575" y="3790950"/>
          <p14:tracePt t="49535" x="5735638" y="3790950"/>
          <p14:tracePt t="49543" x="5708650" y="3790950"/>
          <p14:tracePt t="49551" x="5692775" y="3790950"/>
          <p14:tracePt t="49559" x="5675313" y="3790950"/>
          <p14:tracePt t="49567" x="5641975" y="3790950"/>
          <p14:tracePt t="49575" x="5624513" y="3790950"/>
          <p14:tracePt t="49583" x="5607050" y="3790950"/>
          <p14:tracePt t="49591" x="5599113" y="3790950"/>
          <p14:tracePt t="49599" x="5591175" y="3790950"/>
          <p14:tracePt t="49623" x="5565775" y="3790950"/>
          <p14:tracePt t="49632" x="5556250" y="3790950"/>
          <p14:tracePt t="49639" x="5548313" y="3798888"/>
          <p14:tracePt t="49648" x="5538788" y="3798888"/>
          <p14:tracePt t="49655" x="5530850" y="3798888"/>
          <p14:tracePt t="49663" x="5505450" y="3798888"/>
          <p14:tracePt t="49671" x="5487988" y="3798888"/>
          <p14:tracePt t="49680" x="5472113" y="3798888"/>
          <p14:tracePt t="49687" x="5446713" y="3798888"/>
          <p14:tracePt t="49696" x="5421313" y="3798888"/>
          <p14:tracePt t="49711" x="5394325" y="3798888"/>
          <p14:tracePt t="49727" x="5386388" y="3798888"/>
          <p14:tracePt t="49743" x="5360988" y="3798888"/>
          <p14:tracePt t="49759" x="5343525" y="3798888"/>
          <p14:tracePt t="49767" x="5327650" y="3798888"/>
          <p14:tracePt t="49775" x="5318125" y="3798888"/>
          <p14:tracePt t="49783" x="5292725" y="3798888"/>
          <p14:tracePt t="49791" x="5284788" y="3798888"/>
          <p14:tracePt t="49799" x="5267325" y="3806825"/>
          <p14:tracePt t="49807" x="5259388" y="3806825"/>
          <p14:tracePt t="49815" x="5249863" y="3806825"/>
          <p14:tracePt t="49823" x="5241925" y="3806825"/>
          <p14:tracePt t="49839" x="5233988" y="3806825"/>
          <p14:tracePt t="50040" x="5224463" y="3806825"/>
          <p14:tracePt t="50087" x="5216525" y="3806825"/>
          <p14:tracePt t="50103" x="5208588" y="3806825"/>
          <p14:tracePt t="50240" x="5191125" y="3824288"/>
          <p14:tracePt t="50256" x="5183188" y="3832225"/>
          <p14:tracePt t="50263" x="5173663" y="3832225"/>
          <p14:tracePt t="50271" x="5157788" y="3841750"/>
          <p14:tracePt t="50279" x="5140325" y="3857625"/>
          <p14:tracePt t="50287" x="5140325" y="3867150"/>
          <p14:tracePt t="50296" x="5122863" y="3867150"/>
          <p14:tracePt t="50303" x="5114925" y="3875088"/>
          <p14:tracePt t="50311" x="5114925" y="3892550"/>
          <p14:tracePt t="50319" x="5106988" y="3892550"/>
          <p14:tracePt t="50327" x="5097463" y="3917950"/>
          <p14:tracePt t="50335" x="5089525" y="3925888"/>
          <p14:tracePt t="50383" x="5080000" y="3951288"/>
          <p14:tracePt t="50399" x="5064125" y="3976688"/>
          <p14:tracePt t="50407" x="5054600" y="3976688"/>
          <p14:tracePt t="50415" x="5046663" y="3994150"/>
          <p14:tracePt t="50423" x="5046663" y="4002088"/>
          <p14:tracePt t="50432" x="5046663" y="4011613"/>
          <p14:tracePt t="50439" x="5046663" y="4019550"/>
          <p14:tracePt t="50465" x="5038725" y="4027488"/>
          <p14:tracePt t="50471" x="5038725" y="4044950"/>
          <p14:tracePt t="50480" x="5021263" y="4052888"/>
          <p14:tracePt t="50496" x="5021263" y="4062413"/>
          <p14:tracePt t="50503" x="5013325" y="4070350"/>
          <p14:tracePt t="50511" x="5003800" y="4079875"/>
          <p14:tracePt t="50519" x="4978400" y="4105275"/>
          <p14:tracePt t="50527" x="4970463" y="4113213"/>
          <p14:tracePt t="50535" x="4962525" y="4130675"/>
          <p14:tracePt t="50543" x="4953000" y="4130675"/>
          <p14:tracePt t="50551" x="4945063" y="4138613"/>
          <p14:tracePt t="50567" x="4927600" y="4138613"/>
          <p14:tracePt t="50575" x="4910138" y="4138613"/>
          <p14:tracePt t="50591" x="4884738" y="4138613"/>
          <p14:tracePt t="50599" x="4876800" y="4138613"/>
          <p14:tracePt t="50607" x="4851400" y="4146550"/>
          <p14:tracePt t="50615" x="4843463" y="4156075"/>
          <p14:tracePt t="50632" x="4818063" y="4156075"/>
          <p14:tracePt t="50639" x="4808538" y="4156075"/>
          <p14:tracePt t="50648" x="4791075" y="4156075"/>
          <p14:tracePt t="50655" x="4775200" y="4156075"/>
          <p14:tracePt t="50671" x="4757738" y="4156075"/>
          <p14:tracePt t="50680" x="4749800" y="4156075"/>
          <p14:tracePt t="50687" x="4740275" y="4156075"/>
          <p14:tracePt t="50696" x="4714875" y="4156075"/>
          <p14:tracePt t="50711" x="4706938" y="4156075"/>
          <p14:tracePt t="50719" x="4681538" y="4156075"/>
          <p14:tracePt t="50727" x="4673600" y="4156075"/>
          <p14:tracePt t="50735" x="4646613" y="4146550"/>
          <p14:tracePt t="50743" x="4613275" y="4146550"/>
          <p14:tracePt t="50751" x="4595813" y="4146550"/>
          <p14:tracePt t="50759" x="4579938" y="4146550"/>
          <p14:tracePt t="50767" x="4554538" y="4138613"/>
          <p14:tracePt t="50775" x="4529138" y="4138613"/>
          <p14:tracePt t="50783" x="4519613" y="4138613"/>
          <p14:tracePt t="50791" x="4503738" y="4121150"/>
          <p14:tracePt t="50799" x="4486275" y="4121150"/>
          <p14:tracePt t="50815" x="4468813" y="4121150"/>
          <p14:tracePt t="50823" x="4460875" y="4121150"/>
          <p14:tracePt t="50839" x="4451350" y="4121150"/>
          <p14:tracePt t="50848" x="4435475" y="4121150"/>
          <p14:tracePt t="50866" x="4400550" y="4113213"/>
          <p14:tracePt t="50881" x="4367213" y="4113213"/>
          <p14:tracePt t="50887" x="4349750" y="4105275"/>
          <p14:tracePt t="50896" x="4316413" y="4105275"/>
          <p14:tracePt t="50903" x="4298950" y="4105275"/>
          <p14:tracePt t="50911" x="4281488" y="4105275"/>
          <p14:tracePt t="50919" x="4265613" y="4095750"/>
          <p14:tracePt t="50927" x="4256088" y="4087813"/>
          <p14:tracePt t="50935" x="4248150" y="4087813"/>
          <p14:tracePt t="50943" x="4240213" y="4079875"/>
          <p14:tracePt t="50983" x="4214813" y="4079875"/>
          <p14:tracePt t="50991" x="4205288" y="4079875"/>
          <p14:tracePt t="50999" x="4179888" y="4079875"/>
          <p14:tracePt t="51007" x="4146550" y="4079875"/>
          <p14:tracePt t="51015" x="4137025" y="4079875"/>
          <p14:tracePt t="51023" x="4111625" y="4079875"/>
          <p14:tracePt t="51032" x="4103688" y="4079875"/>
          <p14:tracePt t="51048" x="4095750" y="4079875"/>
          <p14:tracePt t="51152" x="4103688" y="4079875"/>
          <p14:tracePt t="51160" x="4111625" y="4079875"/>
          <p14:tracePt t="51167" x="4129088" y="4079875"/>
          <p14:tracePt t="51175" x="4146550" y="4087813"/>
          <p14:tracePt t="51183" x="4171950" y="4095750"/>
          <p14:tracePt t="51192" x="4197350" y="4105275"/>
          <p14:tracePt t="51200" x="4240213" y="4121150"/>
          <p14:tracePt t="51208" x="4248150" y="4121150"/>
          <p14:tracePt t="51217" x="4281488" y="4138613"/>
          <p14:tracePt t="51223" x="4306888" y="4146550"/>
          <p14:tracePt t="51234" x="4341813" y="4164013"/>
          <p14:tracePt t="51240" x="4375150" y="4171950"/>
          <p14:tracePt t="51255" x="4410075" y="4171950"/>
          <p14:tracePt t="51264" x="4443413" y="4171950"/>
          <p14:tracePt t="51272" x="4468813" y="4181475"/>
          <p14:tracePt t="51280" x="4503738" y="4181475"/>
          <p14:tracePt t="51287" x="4545013" y="4181475"/>
          <p14:tracePt t="51297" x="4587875" y="4181475"/>
          <p14:tracePt t="51303" x="4630738" y="4181475"/>
          <p14:tracePt t="51312" x="4664075" y="4181475"/>
          <p14:tracePt t="51319" x="4699000" y="4181475"/>
          <p14:tracePt t="51327" x="4732338" y="4181475"/>
          <p14:tracePt t="51335" x="4740275" y="4181475"/>
          <p14:tracePt t="51343" x="4765675" y="4181475"/>
          <p14:tracePt t="51351" x="4775200" y="4181475"/>
          <p14:tracePt t="51359" x="4800600" y="4181475"/>
          <p14:tracePt t="51367" x="4826000" y="4181475"/>
          <p14:tracePt t="51375" x="4843463" y="4181475"/>
          <p14:tracePt t="51383" x="4876800" y="4181475"/>
          <p14:tracePt t="51391" x="4902200" y="4181475"/>
          <p14:tracePt t="51399" x="4935538" y="4171950"/>
          <p14:tracePt t="51407" x="4978400" y="4171950"/>
          <p14:tracePt t="51415" x="5013325" y="4171950"/>
          <p14:tracePt t="51423" x="5021263" y="4164013"/>
          <p14:tracePt t="51432" x="5054600" y="4164013"/>
          <p14:tracePt t="51439" x="5080000" y="4156075"/>
          <p14:tracePt t="51449" x="5106988" y="4146550"/>
          <p14:tracePt t="51455" x="5132388" y="4130675"/>
          <p14:tracePt t="51471" x="5157788" y="4121150"/>
          <p14:tracePt t="51480" x="5165725" y="4113213"/>
          <p14:tracePt t="51487" x="5199063" y="4087813"/>
          <p14:tracePt t="51496" x="5216525" y="4087813"/>
          <p14:tracePt t="51503" x="5241925" y="4079875"/>
          <p14:tracePt t="51511" x="5259388" y="4070350"/>
          <p14:tracePt t="51519" x="5276850" y="4062413"/>
          <p14:tracePt t="51527" x="5284788" y="4062413"/>
          <p14:tracePt t="51535" x="5292725" y="4052888"/>
          <p14:tracePt t="51543" x="5292725" y="4044950"/>
          <p14:tracePt t="51551" x="5302250" y="4044950"/>
          <p14:tracePt t="51559" x="5310188" y="4044950"/>
          <p14:tracePt t="51575" x="5318125" y="4027488"/>
          <p14:tracePt t="51752" x="5310188" y="4027488"/>
          <p14:tracePt t="51760" x="5302250" y="4027488"/>
          <p14:tracePt t="51768" x="5276850" y="4027488"/>
          <p14:tracePt t="51776" x="5249863" y="4027488"/>
          <p14:tracePt t="51784" x="5241925" y="4027488"/>
          <p14:tracePt t="51792" x="5233988" y="4027488"/>
          <p14:tracePt t="51808" x="5208588" y="4037013"/>
          <p14:tracePt t="51817" x="5199063" y="4037013"/>
          <p14:tracePt t="51824" x="5183188" y="4052888"/>
          <p14:tracePt t="51834" x="5165725" y="4062413"/>
          <p14:tracePt t="51839" x="5132388" y="4070350"/>
          <p14:tracePt t="51848" x="5106988" y="4079875"/>
          <p14:tracePt t="51855" x="5054600" y="4095750"/>
          <p14:tracePt t="51864" x="4995863" y="4105275"/>
          <p14:tracePt t="51884" x="4876800" y="4113213"/>
          <p14:tracePt t="51887" x="4818063" y="4130675"/>
          <p14:tracePt t="51896" x="4775200" y="4130675"/>
          <p14:tracePt t="51903" x="4714875" y="4130675"/>
          <p14:tracePt t="51911" x="4681538" y="4130675"/>
          <p14:tracePt t="51919" x="4656138" y="4130675"/>
          <p14:tracePt t="51927" x="4621213" y="4130675"/>
          <p14:tracePt t="51935" x="4595813" y="4130675"/>
          <p14:tracePt t="51943" x="4579938" y="4130675"/>
          <p14:tracePt t="51951" x="4545013" y="4130675"/>
          <p14:tracePt t="51959" x="4519613" y="4130675"/>
          <p14:tracePt t="51967" x="4503738" y="4130675"/>
          <p14:tracePt t="51975" x="4468813" y="4130675"/>
          <p14:tracePt t="51983" x="4443413" y="4130675"/>
          <p14:tracePt t="51991" x="4425950" y="4130675"/>
          <p14:tracePt t="51999" x="4400550" y="4130675"/>
          <p14:tracePt t="52007" x="4384675" y="4130675"/>
          <p14:tracePt t="52015" x="4375150" y="4130675"/>
          <p14:tracePt t="52023" x="4367213" y="4130675"/>
          <p14:tracePt t="52031" x="4359275" y="4130675"/>
          <p14:tracePt t="52071" x="4349750" y="4130675"/>
          <p14:tracePt t="52079" x="4341813" y="4130675"/>
          <p14:tracePt t="52087" x="4332288" y="4130675"/>
          <p14:tracePt t="52096" x="4324350" y="4130675"/>
          <p14:tracePt t="52103" x="4306888" y="4130675"/>
          <p14:tracePt t="52119" x="4291013" y="4130675"/>
          <p14:tracePt t="52127" x="4273550" y="4130675"/>
          <p14:tracePt t="52143" x="4265613" y="4130675"/>
          <p14:tracePt t="52159" x="4256088" y="4130675"/>
          <p14:tracePt t="52255" x="4265613" y="4130675"/>
          <p14:tracePt t="52271" x="4291013" y="4130675"/>
          <p14:tracePt t="52279" x="4298950" y="4130675"/>
          <p14:tracePt t="52287" x="4306888" y="4130675"/>
          <p14:tracePt t="52295" x="4324350" y="4138613"/>
          <p14:tracePt t="52303" x="4341813" y="4146550"/>
          <p14:tracePt t="52311" x="4359275" y="4146550"/>
          <p14:tracePt t="52319" x="4384675" y="4146550"/>
          <p14:tracePt t="52327" x="4410075" y="4156075"/>
          <p14:tracePt t="52335" x="4435475" y="4156075"/>
          <p14:tracePt t="52343" x="4460875" y="4156075"/>
          <p14:tracePt t="52351" x="4494213" y="4156075"/>
          <p14:tracePt t="52359" x="4519613" y="4156075"/>
          <p14:tracePt t="52367" x="4537075" y="4156075"/>
          <p14:tracePt t="52375" x="4570413" y="4156075"/>
          <p14:tracePt t="52383" x="4605338" y="4156075"/>
          <p14:tracePt t="52391" x="4646613" y="4156075"/>
          <p14:tracePt t="52399" x="4689475" y="4156075"/>
          <p14:tracePt t="52407" x="4714875" y="4156075"/>
          <p14:tracePt t="52415" x="4775200" y="4156075"/>
          <p14:tracePt t="52423" x="4833938" y="4146550"/>
          <p14:tracePt t="52431" x="4894263" y="4146550"/>
          <p14:tracePt t="52439" x="4935538" y="4138613"/>
          <p14:tracePt t="52448" x="4978400" y="4138613"/>
          <p14:tracePt t="52455" x="5013325" y="4130675"/>
          <p14:tracePt t="52464" x="5046663" y="4130675"/>
          <p14:tracePt t="52471" x="5054600" y="4121150"/>
          <p14:tracePt t="52479" x="5072063" y="4121150"/>
          <p14:tracePt t="52487" x="5089525" y="4105275"/>
          <p14:tracePt t="52495" x="5097463" y="4105275"/>
          <p14:tracePt t="52503" x="5106988" y="4095750"/>
          <p14:tracePt t="52511" x="5122863" y="4095750"/>
          <p14:tracePt t="52519" x="5157788" y="4087813"/>
          <p14:tracePt t="52527" x="5183188" y="4079875"/>
          <p14:tracePt t="52535" x="5208588" y="4079875"/>
          <p14:tracePt t="52543" x="5233988" y="4079875"/>
          <p14:tracePt t="52551" x="5259388" y="4070350"/>
          <p14:tracePt t="52559" x="5276850" y="4062413"/>
          <p14:tracePt t="52567" x="5284788" y="4062413"/>
          <p14:tracePt t="52575" x="5302250" y="4052888"/>
          <p14:tracePt t="52583" x="5310188" y="4052888"/>
          <p14:tracePt t="52591" x="5318125" y="4044950"/>
          <p14:tracePt t="52599" x="5343525" y="4037013"/>
          <p14:tracePt t="52615" x="5353050" y="4037013"/>
          <p14:tracePt t="52631" x="5360988" y="4027488"/>
          <p14:tracePt t="52648" x="5368925" y="4019550"/>
          <p14:tracePt t="52671" x="5378450" y="4011613"/>
          <p14:tracePt t="52687" x="5386388" y="3994150"/>
          <p14:tracePt t="52800" x="5386388" y="3986213"/>
          <p14:tracePt t="52818" x="5378450" y="3986213"/>
          <p14:tracePt t="52824" x="5368925" y="3986213"/>
          <p14:tracePt t="52832" x="5353050" y="3994150"/>
          <p14:tracePt t="52839" x="5335588" y="3994150"/>
          <p14:tracePt t="52865" x="5310188" y="3994150"/>
          <p14:tracePt t="52871" x="5284788" y="3994150"/>
          <p14:tracePt t="52879" x="5259388" y="4002088"/>
          <p14:tracePt t="52887" x="5241925" y="4002088"/>
          <p14:tracePt t="52895" x="5208588" y="4002088"/>
          <p14:tracePt t="52903" x="5183188" y="4011613"/>
          <p14:tracePt t="52911" x="5148263" y="4019550"/>
          <p14:tracePt t="52919" x="5114925" y="4037013"/>
          <p14:tracePt t="52927" x="5072063" y="4044950"/>
          <p14:tracePt t="52935" x="5021263" y="4052888"/>
          <p14:tracePt t="52943" x="4995863" y="4062413"/>
          <p14:tracePt t="52951" x="4945063" y="4079875"/>
          <p14:tracePt t="52959" x="4919663" y="4079875"/>
          <p14:tracePt t="52967" x="4884738" y="4087813"/>
          <p14:tracePt t="52975" x="4859338" y="4095750"/>
          <p14:tracePt t="52983" x="4826000" y="4105275"/>
          <p14:tracePt t="52991" x="4791075" y="4113213"/>
          <p14:tracePt t="52999" x="4775200" y="4121150"/>
          <p14:tracePt t="53007" x="4740275" y="4130675"/>
          <p14:tracePt t="53015" x="4699000" y="4138613"/>
          <p14:tracePt t="53023" x="4673600" y="4146550"/>
          <p14:tracePt t="53032" x="4630738" y="4146550"/>
          <p14:tracePt t="53039" x="4587875" y="4146550"/>
          <p14:tracePt t="53048" x="4545013" y="4146550"/>
          <p14:tracePt t="53055" x="4503738" y="4146550"/>
          <p14:tracePt t="53064" x="4460875" y="4146550"/>
          <p14:tracePt t="53071" x="4425950" y="4146550"/>
          <p14:tracePt t="53079" x="4384675" y="4146550"/>
          <p14:tracePt t="53087" x="4332288" y="4130675"/>
          <p14:tracePt t="53095" x="4306888" y="4121150"/>
          <p14:tracePt t="53103" x="4291013" y="4113213"/>
          <p14:tracePt t="53111" x="4265613" y="4105275"/>
          <p14:tracePt t="53119" x="4240213" y="4087813"/>
          <p14:tracePt t="53127" x="4230688" y="4079875"/>
          <p14:tracePt t="53143" x="4214813" y="4079875"/>
          <p14:tracePt t="53159" x="4197350" y="4079875"/>
          <p14:tracePt t="53175" x="4187825" y="4070350"/>
          <p14:tracePt t="53183" x="4179888" y="4070350"/>
          <p14:tracePt t="53191" x="4171950" y="4070350"/>
          <p14:tracePt t="53199" x="4162425" y="4070350"/>
          <p14:tracePt t="53207" x="4154488" y="4062413"/>
          <p14:tracePt t="53296" x="4154488" y="4052888"/>
          <p14:tracePt t="53313" x="4162425" y="4052888"/>
          <p14:tracePt t="53336" x="4179888" y="4052888"/>
          <p14:tracePt t="53344" x="4187825" y="4052888"/>
          <p14:tracePt t="53351" x="4205288" y="4052888"/>
          <p14:tracePt t="53359" x="4230688" y="4052888"/>
          <p14:tracePt t="53367" x="4265613" y="4052888"/>
          <p14:tracePt t="53375" x="4298950" y="4062413"/>
          <p14:tracePt t="53383" x="4316413" y="4062413"/>
          <p14:tracePt t="53391" x="4349750" y="4062413"/>
          <p14:tracePt t="53399" x="4384675" y="4062413"/>
          <p14:tracePt t="53407" x="4410075" y="4062413"/>
          <p14:tracePt t="53416" x="4425950" y="4062413"/>
          <p14:tracePt t="53423" x="4460875" y="4062413"/>
          <p14:tracePt t="53432" x="4494213" y="4062413"/>
          <p14:tracePt t="53439" x="4511675" y="4062413"/>
          <p14:tracePt t="53448" x="4545013" y="4062413"/>
          <p14:tracePt t="53455" x="4587875" y="4062413"/>
          <p14:tracePt t="53463" x="4630738" y="4062413"/>
          <p14:tracePt t="53471" x="4673600" y="4062413"/>
          <p14:tracePt t="53480" x="4714875" y="4062413"/>
          <p14:tracePt t="53487" x="4749800" y="4062413"/>
          <p14:tracePt t="53496" x="4783138" y="4062413"/>
          <p14:tracePt t="53503" x="4808538" y="4062413"/>
          <p14:tracePt t="53511" x="4833938" y="4062413"/>
          <p14:tracePt t="53519" x="4868863" y="4062413"/>
          <p14:tracePt t="53527" x="4884738" y="4062413"/>
          <p14:tracePt t="53535" x="4910138" y="4062413"/>
          <p14:tracePt t="53543" x="4935538" y="4062413"/>
          <p14:tracePt t="53551" x="4962525" y="4052888"/>
          <p14:tracePt t="53559" x="4987925" y="4052888"/>
          <p14:tracePt t="53567" x="5013325" y="4044950"/>
          <p14:tracePt t="53575" x="5038725" y="4044950"/>
          <p14:tracePt t="53583" x="5072063" y="4044950"/>
          <p14:tracePt t="53591" x="5089525" y="4044950"/>
          <p14:tracePt t="53599" x="5114925" y="4037013"/>
          <p14:tracePt t="53607" x="5157788" y="4037013"/>
          <p14:tracePt t="53615" x="5183188" y="4019550"/>
          <p14:tracePt t="53623" x="5216525" y="4019550"/>
          <p14:tracePt t="53632" x="5233988" y="4011613"/>
          <p14:tracePt t="53639" x="5267325" y="4002088"/>
          <p14:tracePt t="53648" x="5302250" y="3994150"/>
          <p14:tracePt t="53655" x="5310188" y="3994150"/>
          <p14:tracePt t="53663" x="5327650" y="3986213"/>
          <p14:tracePt t="53671" x="5353050" y="3968750"/>
          <p14:tracePt t="53680" x="5378450" y="3960813"/>
          <p14:tracePt t="53687" x="5403850" y="3943350"/>
          <p14:tracePt t="53696" x="5411788" y="3935413"/>
          <p14:tracePt t="53703" x="5421313" y="3935413"/>
          <p14:tracePt t="53719" x="5429250" y="3925888"/>
          <p14:tracePt t="53824" x="5421313" y="3925888"/>
          <p14:tracePt t="53833" x="5368925" y="3935413"/>
          <p14:tracePt t="53840" x="5360988" y="3943350"/>
          <p14:tracePt t="53849" x="5335588" y="3951288"/>
          <p14:tracePt t="53855" x="5310188" y="3951288"/>
          <p14:tracePt t="53864" x="5276850" y="3960813"/>
          <p14:tracePt t="53883" x="5224463" y="3986213"/>
          <p14:tracePt t="53887" x="5173663" y="3994150"/>
          <p14:tracePt t="53896" x="5132388" y="3994150"/>
          <p14:tracePt t="53903" x="5089525" y="4002088"/>
          <p14:tracePt t="53911" x="5046663" y="4002088"/>
          <p14:tracePt t="53919" x="4970463" y="4027488"/>
          <p14:tracePt t="53927" x="4919663" y="4037013"/>
          <p14:tracePt t="53935" x="4868863" y="4037013"/>
          <p14:tracePt t="53943" x="4791075" y="4044950"/>
          <p14:tracePt t="53951" x="4732338" y="4052888"/>
          <p14:tracePt t="53959" x="4673600" y="4052888"/>
          <p14:tracePt t="53967" x="4595813" y="4079875"/>
          <p14:tracePt t="53975" x="4554538" y="4079875"/>
          <p14:tracePt t="53983" x="4511675" y="4087813"/>
          <p14:tracePt t="53991" x="4460875" y="4095750"/>
          <p14:tracePt t="53999" x="4418013" y="4095750"/>
          <p14:tracePt t="54007" x="4392613" y="4105275"/>
          <p14:tracePt t="54015" x="4367213" y="4105275"/>
          <p14:tracePt t="54023" x="4332288" y="4105275"/>
          <p14:tracePt t="54032" x="4316413" y="4105275"/>
          <p14:tracePt t="54039" x="4291013" y="4105275"/>
          <p14:tracePt t="54048" x="4273550" y="4105275"/>
          <p14:tracePt t="54055" x="4256088" y="4105275"/>
          <p14:tracePt t="54064" x="4248150" y="4105275"/>
          <p14:tracePt t="54071" x="4230688" y="4105275"/>
          <p14:tracePt t="54087" x="4222750" y="4105275"/>
          <p14:tracePt t="54096" x="4214813" y="4105275"/>
          <p14:tracePt t="54103" x="4205288" y="4105275"/>
          <p14:tracePt t="54119" x="4197350" y="4105275"/>
          <p14:tracePt t="54127" x="4187825" y="4105275"/>
          <p14:tracePt t="54135" x="4179888" y="4105275"/>
          <p14:tracePt t="54143" x="4171950" y="4105275"/>
          <p14:tracePt t="54151" x="4162425" y="4105275"/>
          <p14:tracePt t="54288" x="4187825" y="4105275"/>
          <p14:tracePt t="54297" x="4205288" y="4105275"/>
          <p14:tracePt t="54304" x="4240213" y="4105275"/>
          <p14:tracePt t="54312" x="4273550" y="4105275"/>
          <p14:tracePt t="54319" x="4306888" y="4105275"/>
          <p14:tracePt t="54327" x="4324350" y="4095750"/>
          <p14:tracePt t="54335" x="4349750" y="4087813"/>
          <p14:tracePt t="54343" x="4367213" y="4087813"/>
          <p14:tracePt t="54351" x="4384675" y="4087813"/>
          <p14:tracePt t="54359" x="4418013" y="4087813"/>
          <p14:tracePt t="54367" x="4435475" y="4087813"/>
          <p14:tracePt t="54375" x="4468813" y="4079875"/>
          <p14:tracePt t="54383" x="4494213" y="4079875"/>
          <p14:tracePt t="54391" x="4511675" y="4070350"/>
          <p14:tracePt t="54399" x="4545013" y="4070350"/>
          <p14:tracePt t="54407" x="4554538" y="4070350"/>
          <p14:tracePt t="54415" x="4579938" y="4070350"/>
          <p14:tracePt t="54423" x="4613275" y="4070350"/>
          <p14:tracePt t="54431" x="4621213" y="4070350"/>
          <p14:tracePt t="54439" x="4656138" y="4062413"/>
          <p14:tracePt t="54447" x="4664075" y="4062413"/>
          <p14:tracePt t="54455" x="4681538" y="4062413"/>
          <p14:tracePt t="54464" x="4689475" y="4062413"/>
          <p14:tracePt t="54471" x="4706938" y="4062413"/>
          <p14:tracePt t="54479" x="4714875" y="4052888"/>
          <p14:tracePt t="54487" x="4724400" y="4052888"/>
          <p14:tracePt t="54495" x="4740275" y="4052888"/>
          <p14:tracePt t="54503" x="4749800" y="4044950"/>
          <p14:tracePt t="54511" x="4765675" y="4044950"/>
          <p14:tracePt t="54519" x="4775200" y="4037013"/>
          <p14:tracePt t="54527" x="4800600" y="4027488"/>
          <p14:tracePt t="54543" x="4833938" y="4019550"/>
          <p14:tracePt t="54551" x="4843463" y="4019550"/>
          <p14:tracePt t="54559" x="4859338" y="4011613"/>
          <p14:tracePt t="54567" x="4876800" y="4002088"/>
          <p14:tracePt t="54583" x="4894263" y="3994150"/>
          <p14:tracePt t="54591" x="4902200" y="3994150"/>
          <p14:tracePt t="54599" x="4927600" y="3976688"/>
          <p14:tracePt t="54607" x="4935538" y="3976688"/>
          <p14:tracePt t="54615" x="4962525" y="3968750"/>
          <p14:tracePt t="54623" x="4987925" y="3968750"/>
          <p14:tracePt t="54631" x="5003800" y="3960813"/>
          <p14:tracePt t="54639" x="5038725" y="3943350"/>
          <p14:tracePt t="54648" x="5054600" y="3943350"/>
          <p14:tracePt t="54655" x="5072063" y="3935413"/>
          <p14:tracePt t="54665" x="5089525" y="3925888"/>
          <p14:tracePt t="54671" x="5097463" y="3925888"/>
          <p14:tracePt t="54679" x="5114925" y="3917950"/>
          <p14:tracePt t="54687" x="5140325" y="3900488"/>
          <p14:tracePt t="54719" x="5157788" y="3900488"/>
          <p14:tracePt t="54735" x="5165725" y="3892550"/>
          <p14:tracePt t="54992" x="5165725" y="3908425"/>
          <p14:tracePt t="55017" x="5165725" y="3917950"/>
          <p14:tracePt t="55023" x="5157788" y="3917950"/>
          <p14:tracePt t="55031" x="5148263" y="3925888"/>
          <p14:tracePt t="55039" x="5140325" y="3943350"/>
          <p14:tracePt t="55048" x="5132388" y="3943350"/>
          <p14:tracePt t="55055" x="5114925" y="3951288"/>
          <p14:tracePt t="55064" x="5114925" y="3968750"/>
          <p14:tracePt t="55071" x="5097463" y="3986213"/>
          <p14:tracePt t="55087" x="5089525" y="4002088"/>
          <p14:tracePt t="55095" x="5089525" y="4011613"/>
          <p14:tracePt t="55103" x="5089525" y="4027488"/>
          <p14:tracePt t="55111" x="5089525" y="4044950"/>
          <p14:tracePt t="55119" x="5089525" y="4052888"/>
          <p14:tracePt t="55127" x="5089525" y="4070350"/>
          <p14:tracePt t="55135" x="5089525" y="4095750"/>
          <p14:tracePt t="55159" x="5097463" y="4113213"/>
          <p14:tracePt t="55288" x="5106988" y="4113213"/>
          <p14:tracePt t="55304" x="5114925" y="4113213"/>
          <p14:tracePt t="55320" x="5122863" y="4113213"/>
          <p14:tracePt t="55328" x="5132388" y="4113213"/>
          <p14:tracePt t="55335" x="5140325" y="4105275"/>
          <p14:tracePt t="55343" x="5148263" y="4105275"/>
          <p14:tracePt t="55351" x="5157788" y="4105275"/>
          <p14:tracePt t="55359" x="5183188" y="4105275"/>
          <p14:tracePt t="55367" x="5199063" y="4095750"/>
          <p14:tracePt t="55375" x="5216525" y="4095750"/>
          <p14:tracePt t="55383" x="5241925" y="4095750"/>
          <p14:tracePt t="55391" x="5276850" y="4095750"/>
          <p14:tracePt t="55399" x="5310188" y="4095750"/>
          <p14:tracePt t="55407" x="5318125" y="4095750"/>
          <p14:tracePt t="55416" x="5343525" y="4095750"/>
          <p14:tracePt t="55423" x="5386388" y="4095750"/>
          <p14:tracePt t="55432" x="5421313" y="4095750"/>
          <p14:tracePt t="55439" x="5437188" y="4095750"/>
          <p14:tracePt t="55448" x="5472113" y="4095750"/>
          <p14:tracePt t="55455" x="5497513" y="4095750"/>
          <p14:tracePt t="55465" x="5530850" y="4113213"/>
          <p14:tracePt t="55471" x="5548313" y="4121150"/>
          <p14:tracePt t="55479" x="5556250" y="4146550"/>
          <p14:tracePt t="55496" x="5573713" y="4181475"/>
          <p14:tracePt t="55503" x="5581650" y="4181475"/>
          <p14:tracePt t="55511" x="5591175" y="4214813"/>
          <p14:tracePt t="55519" x="5599113" y="4224338"/>
          <p14:tracePt t="55527" x="5599113" y="4257675"/>
          <p14:tracePt t="55535" x="5599113" y="4283075"/>
          <p14:tracePt t="55543" x="5599113" y="4300538"/>
          <p14:tracePt t="55551" x="5599113" y="4308475"/>
          <p14:tracePt t="55559" x="5599113" y="4325938"/>
          <p14:tracePt t="55567" x="5616575" y="4341813"/>
          <p14:tracePt t="55583" x="5624513" y="4341813"/>
          <p14:tracePt t="55591" x="5624513" y="4351338"/>
          <p14:tracePt t="55704" x="5632450" y="4368800"/>
          <p14:tracePt t="55720" x="5641975" y="4368800"/>
          <p14:tracePt t="55728" x="5649913" y="4368800"/>
          <p14:tracePt t="55744" x="5657850" y="4368800"/>
          <p14:tracePt t="55751" x="5667375" y="4376738"/>
          <p14:tracePt t="55760" x="5675313" y="4376738"/>
          <p14:tracePt t="55767" x="5692775" y="4394200"/>
          <p14:tracePt t="55831" x="5700713" y="4402138"/>
          <p14:tracePt t="55848" x="5708650" y="4402138"/>
          <p14:tracePt t="55864" x="5718175" y="4402138"/>
          <p14:tracePt t="56008" x="5726113" y="4402138"/>
          <p14:tracePt t="56055" x="5743575" y="4402138"/>
          <p14:tracePt t="56120" x="5751513" y="4402138"/>
          <p14:tracePt t="56152" x="5761038" y="4402138"/>
          <p14:tracePt t="56288" x="5768975" y="4394200"/>
          <p14:tracePt t="56360" x="5776913" y="4394200"/>
          <p14:tracePt t="56408" x="5786438" y="4394200"/>
          <p14:tracePt t="56440" x="5794375" y="4394200"/>
          <p14:tracePt t="56449" x="5802313" y="4394200"/>
          <p14:tracePt t="56455" x="5811838" y="4394200"/>
          <p14:tracePt t="56463" x="5811838" y="4402138"/>
          <p14:tracePt t="56471" x="5819775" y="4402138"/>
          <p14:tracePt t="56480" x="5827713" y="4402138"/>
          <p14:tracePt t="56496" x="5845175" y="4402138"/>
          <p14:tracePt t="56503" x="5853113" y="4402138"/>
          <p14:tracePt t="56519" x="5862638" y="4402138"/>
          <p14:tracePt t="56543" x="5870575" y="4402138"/>
          <p14:tracePt t="56599" x="5880100" y="4402138"/>
          <p14:tracePt t="57808" x="5888038" y="4402138"/>
          <p14:tracePt t="58192" x="5880100" y="4402138"/>
          <p14:tracePt t="58200" x="5870575" y="4394200"/>
          <p14:tracePt t="58208" x="5837238" y="4394200"/>
          <p14:tracePt t="58218" x="5819775" y="4384675"/>
          <p14:tracePt t="58223" x="5802313" y="4384675"/>
          <p14:tracePt t="58232" x="5768975" y="4384675"/>
          <p14:tracePt t="58240" x="5751513" y="4384675"/>
          <p14:tracePt t="58248" x="5735638" y="4376738"/>
          <p14:tracePt t="58255" x="5708650" y="4376738"/>
          <p14:tracePt t="58264" x="5667375" y="4359275"/>
          <p14:tracePt t="58271" x="5632450" y="4359275"/>
          <p14:tracePt t="58279" x="5599113" y="4351338"/>
          <p14:tracePt t="58287" x="5538788" y="4333875"/>
          <p14:tracePt t="58296" x="5480050" y="4308475"/>
          <p14:tracePt t="58303" x="5411788" y="4291013"/>
          <p14:tracePt t="58311" x="5353050" y="4257675"/>
          <p14:tracePt t="58319" x="5292725" y="4240213"/>
          <p14:tracePt t="58327" x="5241925" y="4197350"/>
          <p14:tracePt t="58335" x="5216525" y="4181475"/>
          <p14:tracePt t="58343" x="5191125" y="4164013"/>
          <p14:tracePt t="58351" x="5165725" y="4156075"/>
          <p14:tracePt t="58359" x="5165725" y="4146550"/>
          <p14:tracePt t="58367" x="5148263" y="4130675"/>
          <p14:tracePt t="58375" x="5132388" y="4113213"/>
          <p14:tracePt t="58383" x="5122863" y="4113213"/>
          <p14:tracePt t="58399" x="5114925" y="4105275"/>
          <p14:tracePt t="58407" x="5106988" y="4095750"/>
          <p14:tracePt t="58415" x="5097463" y="4087813"/>
          <p14:tracePt t="58439" x="5089525" y="4079875"/>
          <p14:tracePt t="58448" x="5089525" y="4070350"/>
          <p14:tracePt t="58455" x="5080000" y="4062413"/>
          <p14:tracePt t="58479" x="5080000" y="4052888"/>
          <p14:tracePt t="58487" x="5072063" y="4037013"/>
          <p14:tracePt t="58496" x="5064125" y="4027488"/>
          <p14:tracePt t="58511" x="5064125" y="4019550"/>
          <p14:tracePt t="58519" x="5054600" y="4011613"/>
          <p14:tracePt t="58551" x="5054600" y="4002088"/>
          <p14:tracePt t="58567" x="5054600" y="3994150"/>
          <p14:tracePt t="58575" x="5054600" y="3986213"/>
          <p14:tracePt t="58599" x="5064125" y="3986213"/>
          <p14:tracePt t="58607" x="5080000" y="3986213"/>
          <p14:tracePt t="58615" x="5097463" y="3968750"/>
          <p14:tracePt t="58648" x="5114925" y="3968750"/>
          <p14:tracePt t="58687" x="5132388" y="3968750"/>
          <p14:tracePt t="58703" x="5140325" y="3968750"/>
          <p14:tracePt t="58727" x="5148263" y="3976688"/>
          <p14:tracePt t="58767" x="5157788" y="3976688"/>
          <p14:tracePt t="58783" x="5165725" y="3986213"/>
          <p14:tracePt t="58791" x="5165725" y="3994150"/>
          <p14:tracePt t="58816" x="5165725" y="4002088"/>
          <p14:tracePt t="58823" x="5165725" y="4019550"/>
          <p14:tracePt t="58848" x="5165725" y="4027488"/>
          <p14:tracePt t="58855" x="5165725" y="4037013"/>
          <p14:tracePt t="58872" x="5165725" y="4044950"/>
          <p14:tracePt t="58887" x="5157788" y="4062413"/>
          <p14:tracePt t="58896" x="5148263" y="4062413"/>
          <p14:tracePt t="58903" x="5132388" y="4070350"/>
          <p14:tracePt t="58912" x="5106988" y="4070350"/>
          <p14:tracePt t="58919" x="5072063" y="4070350"/>
          <p14:tracePt t="58927" x="5038725" y="4079875"/>
          <p14:tracePt t="58935" x="5021263" y="4079875"/>
          <p14:tracePt t="58943" x="4995863" y="4095750"/>
          <p14:tracePt t="58951" x="4970463" y="4095750"/>
          <p14:tracePt t="58959" x="4962525" y="4095750"/>
          <p14:tracePt t="58967" x="4935538" y="4105275"/>
          <p14:tracePt t="58983" x="4927600" y="4113213"/>
          <p14:tracePt t="58991" x="4919663" y="4130675"/>
          <p14:tracePt t="59023" x="4919663" y="4156075"/>
          <p14:tracePt t="59039" x="4919663" y="4164013"/>
          <p14:tracePt t="59048" x="4919663" y="4171950"/>
          <p14:tracePt t="59055" x="4919663" y="4189413"/>
          <p14:tracePt t="59064" x="4919663" y="4197350"/>
          <p14:tracePt t="59071" x="4927600" y="4206875"/>
          <p14:tracePt t="59088" x="4945063" y="4214813"/>
          <p14:tracePt t="59096" x="4962525" y="4224338"/>
          <p14:tracePt t="59103" x="4970463" y="4232275"/>
          <p14:tracePt t="59111" x="4978400" y="4232275"/>
          <p14:tracePt t="59119" x="5003800" y="4240213"/>
          <p14:tracePt t="59127" x="5029200" y="4240213"/>
          <p14:tracePt t="59135" x="5046663" y="4249738"/>
          <p14:tracePt t="59143" x="5080000" y="4249738"/>
          <p14:tracePt t="59151" x="5114925" y="4249738"/>
          <p14:tracePt t="59159" x="5157788" y="4249738"/>
          <p14:tracePt t="59167" x="5191125" y="4249738"/>
          <p14:tracePt t="59175" x="5216525" y="4249738"/>
          <p14:tracePt t="59183" x="5233988" y="4249738"/>
          <p14:tracePt t="59191" x="5259388" y="4249738"/>
          <p14:tracePt t="59215" x="5267325" y="4249738"/>
          <p14:tracePt t="59223" x="5276850" y="4240213"/>
          <p14:tracePt t="59232" x="5276850" y="4232275"/>
          <p14:tracePt t="59239" x="5276850" y="4224338"/>
          <p14:tracePt t="59248" x="5276850" y="4206875"/>
          <p14:tracePt t="59255" x="5276850" y="4197350"/>
          <p14:tracePt t="59264" x="5276850" y="4189413"/>
          <p14:tracePt t="59279" x="5276850" y="4181475"/>
          <p14:tracePt t="59287" x="5276850" y="4171950"/>
          <p14:tracePt t="59295" x="5276850" y="4164013"/>
          <p14:tracePt t="59303" x="5267325" y="4164013"/>
          <p14:tracePt t="59319" x="5259388" y="4164013"/>
          <p14:tracePt t="59327" x="5233988" y="4164013"/>
          <p14:tracePt t="59335" x="5208588" y="4164013"/>
          <p14:tracePt t="59343" x="5199063" y="4164013"/>
          <p14:tracePt t="59351" x="5173663" y="4164013"/>
          <p14:tracePt t="59359" x="5157788" y="4164013"/>
          <p14:tracePt t="59368" x="5140325" y="4164013"/>
          <p14:tracePt t="59375" x="5132388" y="4164013"/>
          <p14:tracePt t="59391" x="5122863" y="4164013"/>
          <p14:tracePt t="59401" x="5114925" y="4164013"/>
          <p14:tracePt t="59408" x="5106988" y="4171950"/>
          <p14:tracePt t="59416" x="5097463" y="4181475"/>
          <p14:tracePt t="59424" x="5089525" y="4189413"/>
          <p14:tracePt t="59449" x="5089525" y="4197350"/>
          <p14:tracePt t="59456" x="5089525" y="4206875"/>
          <p14:tracePt t="59528" x="5106988" y="4206875"/>
          <p14:tracePt t="59536" x="5114925" y="4206875"/>
          <p14:tracePt t="59544" x="5140325" y="4206875"/>
          <p14:tracePt t="59552" x="5148263" y="4197350"/>
          <p14:tracePt t="59560" x="5157788" y="4189413"/>
          <p14:tracePt t="59568" x="5165725" y="4181475"/>
          <p14:tracePt t="59576" x="5173663" y="4181475"/>
          <p14:tracePt t="59584" x="5183188" y="4164013"/>
          <p14:tracePt t="59591" x="5183188" y="4156075"/>
          <p14:tracePt t="59600" x="5183188" y="4146550"/>
          <p14:tracePt t="59607" x="5183188" y="4121150"/>
          <p14:tracePt t="59616" x="5183188" y="4113213"/>
          <p14:tracePt t="59624" x="5183188" y="4095750"/>
          <p14:tracePt t="59632" x="5183188" y="4062413"/>
          <p14:tracePt t="59648" x="5183188" y="4027488"/>
          <p14:tracePt t="59655" x="5183188" y="4019550"/>
          <p14:tracePt t="59664" x="5183188" y="3994150"/>
          <p14:tracePt t="59671" x="5165725" y="3968750"/>
          <p14:tracePt t="59681" x="5148263" y="3943350"/>
          <p14:tracePt t="59687" x="5132388" y="3935413"/>
          <p14:tracePt t="59697" x="5114925" y="3917950"/>
          <p14:tracePt t="59703" x="5114925" y="3908425"/>
          <p14:tracePt t="59713" x="5106988" y="3900488"/>
          <p14:tracePt t="59719" x="5089525" y="3883025"/>
          <p14:tracePt t="59727" x="5089525" y="3875088"/>
          <p14:tracePt t="59743" x="5089525" y="3867150"/>
          <p14:tracePt t="59767" x="5080000" y="3857625"/>
          <p14:tracePt t="59783" x="5072063" y="3849688"/>
          <p14:tracePt t="59800" x="5064125" y="3841750"/>
          <p14:tracePt t="59832" x="5054600" y="3841750"/>
          <p14:tracePt t="59839" x="5046663" y="3824288"/>
          <p14:tracePt t="59848" x="5038725" y="3816350"/>
          <p14:tracePt t="59864" x="5029200" y="3816350"/>
          <p14:tracePt t="59871" x="5013325" y="3816350"/>
          <p14:tracePt t="59884" x="5003800" y="3806825"/>
          <p14:tracePt t="59887" x="4987925" y="3798888"/>
          <p14:tracePt t="59896" x="4987925" y="3790950"/>
          <p14:tracePt t="59903" x="4978400" y="3790950"/>
          <p14:tracePt t="59912" x="4970463" y="3781425"/>
          <p14:tracePt t="59919" x="4970463" y="3773488"/>
          <p14:tracePt t="59927" x="4962525" y="3773488"/>
          <p14:tracePt t="59935" x="4953000" y="3763963"/>
          <p14:tracePt t="59943" x="4935538" y="3748088"/>
          <p14:tracePt t="59967" x="4927600" y="3738563"/>
          <p14:tracePt t="59991" x="4919663" y="3730625"/>
          <p14:tracePt t="60040" x="4919663" y="3722688"/>
          <p14:tracePt t="60049" x="4910138" y="3722688"/>
          <p14:tracePt t="60064" x="4902200" y="3722688"/>
          <p14:tracePt t="60071" x="4894263" y="3722688"/>
          <p14:tracePt t="60079" x="4868863" y="3722688"/>
          <p14:tracePt t="60087" x="4851400" y="3722688"/>
          <p14:tracePt t="60097" x="4833938" y="3722688"/>
          <p14:tracePt t="60103" x="4818063" y="3722688"/>
          <p14:tracePt t="60112" x="4791075" y="3730625"/>
          <p14:tracePt t="60119" x="4783138" y="3738563"/>
          <p14:tracePt t="60128" x="4765675" y="3756025"/>
          <p14:tracePt t="60144" x="4757738" y="3763963"/>
          <p14:tracePt t="60167" x="4749800" y="3763963"/>
          <p14:tracePt t="60199" x="4749800" y="3773488"/>
          <p14:tracePt t="60207" x="4765675" y="3790950"/>
          <p14:tracePt t="60215" x="4783138" y="3790950"/>
          <p14:tracePt t="60223" x="4818063" y="3790950"/>
          <p14:tracePt t="60232" x="4843463" y="3790950"/>
          <p14:tracePt t="60239" x="4876800" y="3790950"/>
          <p14:tracePt t="60248" x="4894263" y="3790950"/>
          <p14:tracePt t="60255" x="4910138" y="3790950"/>
          <p14:tracePt t="60264" x="4935538" y="3790950"/>
          <p14:tracePt t="60271" x="4945063" y="3781425"/>
          <p14:tracePt t="60280" x="4953000" y="3781425"/>
          <p14:tracePt t="60287" x="4970463" y="3781425"/>
          <p14:tracePt t="60303" x="4978400" y="3781425"/>
          <p14:tracePt t="60416" x="4970463" y="3781425"/>
          <p14:tracePt t="60424" x="4945063" y="3781425"/>
          <p14:tracePt t="60433" x="4935538" y="3790950"/>
          <p14:tracePt t="60448" x="4919663" y="3798888"/>
          <p14:tracePt t="60464" x="4910138" y="3798888"/>
          <p14:tracePt t="60471" x="4902200" y="3806825"/>
          <p14:tracePt t="60487" x="4902200" y="3816350"/>
          <p14:tracePt t="60519" x="4902200" y="3824288"/>
          <p14:tracePt t="60535" x="4902200" y="3832225"/>
          <p14:tracePt t="60543" x="4910138" y="3832225"/>
          <p14:tracePt t="60567" x="4927600" y="3832225"/>
          <p14:tracePt t="60575" x="4935538" y="3832225"/>
          <p14:tracePt t="60583" x="4945063" y="3832225"/>
          <p14:tracePt t="60591" x="4962525" y="3832225"/>
          <p14:tracePt t="60599" x="4978400" y="3832225"/>
          <p14:tracePt t="60607" x="5013325" y="3832225"/>
          <p14:tracePt t="60679" x="5021263" y="3832225"/>
          <p14:tracePt t="60687" x="5021263" y="3841750"/>
          <p14:tracePt t="60696" x="5013325" y="3857625"/>
          <p14:tracePt t="60703" x="5003800" y="3883025"/>
          <p14:tracePt t="60712" x="4987925" y="3925888"/>
          <p14:tracePt t="60719" x="4970463" y="3943350"/>
          <p14:tracePt t="60728" x="4970463" y="3968750"/>
          <p14:tracePt t="60735" x="4970463" y="4002088"/>
          <p14:tracePt t="60743" x="4962525" y="4027488"/>
          <p14:tracePt t="60751" x="4962525" y="4052888"/>
          <p14:tracePt t="60760" x="4962525" y="4087813"/>
          <p14:tracePt t="60767" x="4953000" y="4105275"/>
          <p14:tracePt t="60775" x="4953000" y="4121150"/>
          <p14:tracePt t="60783" x="4953000" y="4138613"/>
          <p14:tracePt t="60791" x="4953000" y="4156075"/>
          <p14:tracePt t="60807" x="4953000" y="4164013"/>
          <p14:tracePt t="60816" x="4953000" y="4171950"/>
          <p14:tracePt t="60849" x="4953000" y="4181475"/>
          <p14:tracePt t="60855" x="4953000" y="4189413"/>
          <p14:tracePt t="60868" x="4962525" y="4197350"/>
          <p14:tracePt t="60880" x="4970463" y="4197350"/>
          <p14:tracePt t="60895" x="4995863" y="4197350"/>
          <p14:tracePt t="60903" x="5003800" y="4197350"/>
          <p14:tracePt t="60927" x="5021263" y="4197350"/>
          <p14:tracePt t="60943" x="5029200" y="4197350"/>
          <p14:tracePt t="61064" x="5038725" y="4189413"/>
          <p14:tracePt t="61207" x="5021263" y="4189413"/>
          <p14:tracePt t="61215" x="4987925" y="4189413"/>
          <p14:tracePt t="61223" x="4970463" y="4189413"/>
          <p14:tracePt t="61232" x="4953000" y="4189413"/>
          <p14:tracePt t="61239" x="4919663" y="4197350"/>
          <p14:tracePt t="61248" x="4910138" y="4197350"/>
          <p14:tracePt t="61255" x="4894263" y="4197350"/>
          <p14:tracePt t="61328" x="4884738" y="4206875"/>
          <p14:tracePt t="61343" x="4894263" y="4206875"/>
          <p14:tracePt t="61351" x="4927600" y="4206875"/>
          <p14:tracePt t="61359" x="4945063" y="4206875"/>
          <p14:tracePt t="61367" x="4962525" y="4206875"/>
          <p14:tracePt t="61375" x="5003800" y="4197350"/>
          <p14:tracePt t="61383" x="5021263" y="4189413"/>
          <p14:tracePt t="61391" x="5038725" y="4181475"/>
          <p14:tracePt t="61399" x="5046663" y="4181475"/>
          <p14:tracePt t="61407" x="5064125" y="4171950"/>
          <p14:tracePt t="61416" x="5072063" y="4171950"/>
          <p14:tracePt t="61536" x="5046663" y="4171950"/>
          <p14:tracePt t="61544" x="5029200" y="4171950"/>
          <p14:tracePt t="61552" x="5003800" y="4171950"/>
          <p14:tracePt t="61568" x="4995863" y="4171950"/>
          <p14:tracePt t="61647" x="5021263" y="4156075"/>
          <p14:tracePt t="61656" x="5046663" y="4156075"/>
          <p14:tracePt t="61664" x="5080000" y="4156075"/>
          <p14:tracePt t="61672" x="5089525" y="4146550"/>
          <p14:tracePt t="61681" x="5122863" y="4146550"/>
          <p14:tracePt t="61687" x="5148263" y="4138613"/>
          <p14:tracePt t="61700" x="5173663" y="4138613"/>
          <p14:tracePt t="61703" x="5191125" y="4121150"/>
          <p14:tracePt t="61712" x="5216525" y="4113213"/>
          <p14:tracePt t="61727" x="5224463" y="4113213"/>
          <p14:tracePt t="61895" x="5208588" y="4113213"/>
          <p14:tracePt t="61903" x="5208588" y="4121150"/>
          <p14:tracePt t="61919" x="5208588" y="4138613"/>
          <p14:tracePt t="61927" x="5208588" y="4146550"/>
          <p14:tracePt t="61935" x="5208588" y="4171950"/>
          <p14:tracePt t="61943" x="5208588" y="4181475"/>
          <p14:tracePt t="61959" x="5208588" y="4206875"/>
          <p14:tracePt t="61967" x="5216525" y="4214813"/>
          <p14:tracePt t="61975" x="5216525" y="4224338"/>
          <p14:tracePt t="61983" x="5216525" y="4240213"/>
          <p14:tracePt t="61991" x="5233988" y="4249738"/>
          <p14:tracePt t="62007" x="5241925" y="4275138"/>
          <p14:tracePt t="62023" x="5241925" y="4283075"/>
          <p14:tracePt t="62039" x="5241925" y="4291013"/>
          <p14:tracePt t="62103" x="5241925" y="4308475"/>
          <p14:tracePt t="62127" x="5241925" y="4325938"/>
          <p14:tracePt t="62151" x="5233988" y="4325938"/>
          <p14:tracePt t="62159" x="5224463" y="4333875"/>
          <p14:tracePt t="62175" x="5208588" y="4341813"/>
          <p14:tracePt t="62183" x="5199063" y="4351338"/>
          <p14:tracePt t="62295" x="5183188" y="4351338"/>
          <p14:tracePt t="62311" x="5173663" y="4351338"/>
          <p14:tracePt t="62335" x="5173663" y="4341813"/>
          <p14:tracePt t="62343" x="5173663" y="4333875"/>
          <p14:tracePt t="62351" x="5173663" y="4325938"/>
          <p14:tracePt t="62359" x="5173663" y="4316413"/>
          <p14:tracePt t="62375" x="5173663" y="4300538"/>
          <p14:tracePt t="62383" x="5165725" y="4291013"/>
          <p14:tracePt t="62391" x="5165725" y="4283075"/>
          <p14:tracePt t="62399" x="5165725" y="4265613"/>
          <p14:tracePt t="62423" x="5165725" y="4257675"/>
          <p14:tracePt t="62432" x="5165725" y="4249738"/>
          <p14:tracePt t="62449" x="5165725" y="4240213"/>
          <p14:tracePt t="62464" x="5165725" y="4232275"/>
          <p14:tracePt t="62719" x="5165725" y="4224338"/>
          <p14:tracePt t="62735" x="5165725" y="4214813"/>
          <p14:tracePt t="62743" x="5165725" y="4206875"/>
          <p14:tracePt t="62751" x="5173663" y="4189413"/>
          <p14:tracePt t="62767" x="5173663" y="4181475"/>
          <p14:tracePt t="62775" x="5183188" y="4181475"/>
          <p14:tracePt t="62783" x="5183188" y="4171950"/>
          <p14:tracePt t="63031" x="5173663" y="4171950"/>
          <p14:tracePt t="63240" x="5165725" y="4181475"/>
          <p14:tracePt t="63255" x="5165725" y="4189413"/>
          <p14:tracePt t="63264" x="5157788" y="4197350"/>
          <p14:tracePt t="63303" x="5148263" y="4197350"/>
          <p14:tracePt t="63415" x="5140325" y="4197350"/>
          <p14:tracePt t="63512" x="5114925" y="4197350"/>
          <p14:tracePt t="63567" x="5106988" y="4189413"/>
          <p14:tracePt t="63640" x="5097463" y="4181475"/>
          <p14:tracePt t="63704" x="5089525" y="4181475"/>
          <p14:tracePt t="63784" x="5089525" y="4171950"/>
          <p14:tracePt t="63792" x="5089525" y="4164013"/>
          <p14:tracePt t="63808" x="5089525" y="4156075"/>
          <p14:tracePt t="63823" x="5089525" y="4138613"/>
          <p14:tracePt t="63919" x="5080000" y="4130675"/>
          <p14:tracePt t="64368" x="5072063" y="4121150"/>
          <p14:tracePt t="65688" x="5064125" y="4121150"/>
          <p14:tracePt t="65706" x="5054600" y="4121150"/>
          <p14:tracePt t="65712" x="5046663" y="4121150"/>
          <p14:tracePt t="66791" x="5046663" y="4113213"/>
          <p14:tracePt t="67032" x="5046663" y="4105275"/>
          <p14:tracePt t="67056" x="5046663" y="4087813"/>
          <p14:tracePt t="67079" x="5054600" y="4070350"/>
          <p14:tracePt t="67096" x="5064125" y="4062413"/>
          <p14:tracePt t="67119" x="5072063" y="4052888"/>
          <p14:tracePt t="68279" x="5080000" y="4052888"/>
          <p14:tracePt t="68824" x="5089525" y="4052888"/>
          <p14:tracePt t="68968" x="5097463" y="4052888"/>
          <p14:tracePt t="68992" x="5106988" y="4052888"/>
          <p14:tracePt t="69079" x="5114925" y="4044950"/>
          <p14:tracePt t="69095" x="5122863" y="4037013"/>
          <p14:tracePt t="70120" x="5122863" y="4044950"/>
          <p14:tracePt t="70136" x="5122863" y="4052888"/>
          <p14:tracePt t="70160" x="5122863" y="4062413"/>
          <p14:tracePt t="70248" x="5122863" y="4070350"/>
          <p14:tracePt t="70280" x="5122863" y="4079875"/>
          <p14:tracePt t="70432" x="5140325" y="4079875"/>
          <p14:tracePt t="70440" x="5140325" y="4070350"/>
          <p14:tracePt t="70472" x="5140325" y="4062413"/>
          <p14:tracePt t="70495" x="5140325" y="4052888"/>
          <p14:tracePt t="70503" x="5140325" y="4044950"/>
          <p14:tracePt t="70519" x="5140325" y="4037013"/>
          <p14:tracePt t="70727" x="5148263" y="4037013"/>
          <p14:tracePt t="70743" x="5157788" y="4037013"/>
          <p14:tracePt t="70751" x="5183188" y="4044950"/>
          <p14:tracePt t="70759" x="5208588" y="4052888"/>
          <p14:tracePt t="70775" x="5224463" y="4052888"/>
          <p14:tracePt t="70791" x="5233988" y="4052888"/>
          <p14:tracePt t="70807" x="5241925" y="4062413"/>
          <p14:tracePt t="70823" x="5249863" y="4070350"/>
          <p14:tracePt t="70855" x="5259388" y="4079875"/>
          <p14:tracePt t="70880" x="5259388" y="4087813"/>
          <p14:tracePt t="70911" x="5249863" y="4095750"/>
          <p14:tracePt t="70927" x="5241925" y="4095750"/>
          <p14:tracePt t="70951" x="5241925" y="4105275"/>
          <p14:tracePt t="70975" x="5224463" y="4113213"/>
          <p14:tracePt t="70991" x="5216525" y="4121150"/>
          <p14:tracePt t="71064" x="5199063" y="4121150"/>
          <p14:tracePt t="71104" x="5191125" y="4121150"/>
          <p14:tracePt t="71128" x="5183188" y="4121150"/>
          <p14:tracePt t="71152" x="5173663" y="4113213"/>
          <p14:tracePt t="71184" x="5165725" y="4105275"/>
          <p14:tracePt t="71200" x="5157788" y="4105275"/>
          <p14:tracePt t="71208" x="5157788" y="4095750"/>
          <p14:tracePt t="71216" x="5157788" y="4087813"/>
          <p14:tracePt t="71223" x="5157788" y="4070350"/>
          <p14:tracePt t="71231" x="5157788" y="4062413"/>
          <p14:tracePt t="71239" x="5157788" y="4044950"/>
          <p14:tracePt t="71248" x="5157788" y="4019550"/>
          <p14:tracePt t="71255" x="5173663" y="3994150"/>
          <p14:tracePt t="71265" x="5183188" y="3976688"/>
          <p14:tracePt t="71271" x="5208588" y="3960813"/>
          <p14:tracePt t="71280" x="5233988" y="3935413"/>
          <p14:tracePt t="71287" x="5249863" y="3908425"/>
          <p14:tracePt t="71296" x="5292725" y="3892550"/>
          <p14:tracePt t="71303" x="5327650" y="3867150"/>
          <p14:tracePt t="71311" x="5360988" y="3824288"/>
          <p14:tracePt t="71319" x="5386388" y="3806825"/>
          <p14:tracePt t="71327" x="5437188" y="3773488"/>
          <p14:tracePt t="71335" x="5462588" y="3748088"/>
          <p14:tracePt t="71343" x="5480050" y="3722688"/>
          <p14:tracePt t="71351" x="5513388" y="3687763"/>
          <p14:tracePt t="71359" x="5530850" y="3654425"/>
          <p14:tracePt t="71367" x="5548313" y="3611563"/>
          <p14:tracePt t="71375" x="5565775" y="3594100"/>
          <p14:tracePt t="71383" x="5581650" y="3560763"/>
          <p14:tracePt t="71391" x="5599113" y="3543300"/>
          <p14:tracePt t="71399" x="5599113" y="3527425"/>
          <p14:tracePt t="71407" x="5607050" y="3509963"/>
          <p14:tracePt t="71415" x="5624513" y="3492500"/>
          <p14:tracePt t="71423" x="5632450" y="3475038"/>
          <p14:tracePt t="71431" x="5632450" y="3449638"/>
          <p14:tracePt t="71439" x="5632450" y="3441700"/>
          <p14:tracePt t="71448" x="5632450" y="3416300"/>
          <p14:tracePt t="71455" x="5632450" y="3398838"/>
          <p14:tracePt t="71465" x="5632450" y="3390900"/>
          <p14:tracePt t="71471" x="5632450" y="3373438"/>
          <p14:tracePt t="71479" x="5632450" y="3365500"/>
          <p14:tracePt t="71487" x="5632450" y="3348038"/>
          <p14:tracePt t="71496" x="5632450" y="3330575"/>
          <p14:tracePt t="71503" x="5624513" y="3330575"/>
          <p14:tracePt t="71511" x="5616575" y="3314700"/>
          <p14:tracePt t="71519" x="5599113" y="3305175"/>
          <p14:tracePt t="71527" x="5573713" y="3289300"/>
          <p14:tracePt t="71535" x="5556250" y="3279775"/>
          <p14:tracePt t="71543" x="5538788" y="3271838"/>
          <p14:tracePt t="71551" x="5522913" y="3263900"/>
          <p14:tracePt t="71559" x="5505450" y="3254375"/>
          <p14:tracePt t="71567" x="5480050" y="3228975"/>
          <p14:tracePt t="71583" x="5480050" y="3221038"/>
          <p14:tracePt t="71591" x="5472113" y="3221038"/>
          <p14:tracePt t="71607" x="5462588" y="3211513"/>
          <p14:tracePt t="71615" x="5462588" y="3203575"/>
          <p14:tracePt t="71623" x="5454650" y="3203575"/>
          <p14:tracePt t="71632" x="5446713" y="3203575"/>
          <p14:tracePt t="71639" x="5437188" y="3195638"/>
          <p14:tracePt t="71648" x="5421313" y="3195638"/>
          <p14:tracePt t="71655" x="5386388" y="3195638"/>
          <p14:tracePt t="71665" x="5378450" y="3195638"/>
          <p14:tracePt t="71671" x="5343525" y="3195638"/>
          <p14:tracePt t="71679" x="5327650" y="3195638"/>
          <p14:tracePt t="71687" x="5318125" y="3195638"/>
          <p14:tracePt t="71696" x="5302250" y="3195638"/>
          <p14:tracePt t="71703" x="5292725" y="3195638"/>
          <p14:tracePt t="71711" x="5284788" y="3195638"/>
          <p14:tracePt t="71719" x="5276850" y="3195638"/>
          <p14:tracePt t="71727" x="5267325" y="3186113"/>
          <p14:tracePt t="71751" x="5259388" y="3178175"/>
          <p14:tracePt t="71759" x="5249863" y="3170238"/>
          <p14:tracePt t="71775" x="5241925" y="3160713"/>
          <p14:tracePt t="71783" x="5233988" y="3152775"/>
          <p14:tracePt t="71791" x="5208588" y="3144838"/>
          <p14:tracePt t="71799" x="5199063" y="3135313"/>
          <p14:tracePt t="71807" x="5183188" y="3135313"/>
          <p14:tracePt t="71815" x="5183188" y="3127375"/>
          <p14:tracePt t="71823" x="5165725" y="3127375"/>
          <p14:tracePt t="71831" x="5140325" y="3119438"/>
          <p14:tracePt t="71848" x="5122863" y="3109913"/>
          <p14:tracePt t="71927" x="5106988" y="3094038"/>
          <p14:tracePt t="72023" x="5097463" y="3084513"/>
          <p14:tracePt t="72103" x="5089525" y="3076575"/>
          <p14:tracePt t="72424" x="5097463" y="3076575"/>
          <p14:tracePt t="72449" x="5106988" y="3076575"/>
          <p14:tracePt t="72456" x="5114925" y="3076575"/>
          <p14:tracePt t="72480" x="5122863" y="3076575"/>
          <p14:tracePt t="72497" x="5140325" y="3084513"/>
          <p14:tracePt t="72512" x="5157788" y="3101975"/>
          <p14:tracePt t="72519" x="5165725" y="3109913"/>
          <p14:tracePt t="72535" x="5173663" y="3109913"/>
          <p14:tracePt t="72543" x="5183188" y="3119438"/>
          <p14:tracePt t="72551" x="5183188" y="3127375"/>
          <p14:tracePt t="72559" x="5191125" y="3127375"/>
          <p14:tracePt t="72567" x="5199063" y="3127375"/>
          <p14:tracePt t="72583" x="5208588" y="3135313"/>
          <p14:tracePt t="72591" x="5224463" y="3135313"/>
          <p14:tracePt t="72599" x="5233988" y="3144838"/>
          <p14:tracePt t="72616" x="5233988" y="3152775"/>
          <p14:tracePt t="72623" x="5249863" y="3152775"/>
          <p14:tracePt t="72632" x="5259388" y="3160713"/>
          <p14:tracePt t="72639" x="5267325" y="3170238"/>
          <p14:tracePt t="72655" x="5292725" y="3178175"/>
          <p14:tracePt t="72664" x="5302250" y="3178175"/>
          <p14:tracePt t="72680" x="5318125" y="3186113"/>
          <p14:tracePt t="72687" x="5327650" y="3195638"/>
          <p14:tracePt t="72696" x="5335588" y="3203575"/>
          <p14:tracePt t="72703" x="5343525" y="3203575"/>
          <p14:tracePt t="72719" x="5360988" y="3211513"/>
          <p14:tracePt t="72727" x="5368925" y="3228975"/>
          <p14:tracePt t="72743" x="5378450" y="3238500"/>
          <p14:tracePt t="72751" x="5394325" y="3246438"/>
          <p14:tracePt t="72759" x="5403850" y="3246438"/>
          <p14:tracePt t="72767" x="5411788" y="3254375"/>
          <p14:tracePt t="72775" x="5429250" y="3271838"/>
          <p14:tracePt t="72791" x="5472113" y="3279775"/>
          <p14:tracePt t="72799" x="5480050" y="3279775"/>
          <p14:tracePt t="72815" x="5497513" y="3297238"/>
          <p14:tracePt t="72823" x="5505450" y="3305175"/>
          <p14:tracePt t="72832" x="5513388" y="3305175"/>
          <p14:tracePt t="72839" x="5530850" y="3305175"/>
          <p14:tracePt t="72848" x="5530850" y="3314700"/>
          <p14:tracePt t="72855" x="5538788" y="3314700"/>
          <p14:tracePt t="72864" x="5556250" y="3330575"/>
          <p14:tracePt t="72885" x="5581650" y="3340100"/>
          <p14:tracePt t="72887" x="5599113" y="3340100"/>
          <p14:tracePt t="72897" x="5607050" y="3340100"/>
          <p14:tracePt t="72903" x="5632450" y="3348038"/>
          <p14:tracePt t="72911" x="5667375" y="3365500"/>
          <p14:tracePt t="72919" x="5683250" y="3365500"/>
          <p14:tracePt t="72927" x="5700713" y="3365500"/>
          <p14:tracePt t="72935" x="5726113" y="3373438"/>
          <p14:tracePt t="72943" x="5751513" y="3373438"/>
          <p14:tracePt t="72951" x="5761038" y="3382963"/>
          <p14:tracePt t="72959" x="5786438" y="3382963"/>
          <p14:tracePt t="72967" x="5794375" y="3390900"/>
          <p14:tracePt t="72975" x="5802313" y="3398838"/>
          <p14:tracePt t="72999" x="5819775" y="3398838"/>
          <p14:tracePt t="73015" x="5837238" y="3398838"/>
          <p14:tracePt t="73023" x="5862638" y="3398838"/>
          <p14:tracePt t="73032" x="5870575" y="3398838"/>
          <p14:tracePt t="73039" x="5895975" y="3408363"/>
          <p14:tracePt t="73048" x="5905500" y="3408363"/>
          <p14:tracePt t="73055" x="5913438" y="3408363"/>
          <p14:tracePt t="73065" x="5930900" y="3416300"/>
          <p14:tracePt t="73071" x="5938838" y="3416300"/>
          <p14:tracePt t="73087" x="5946775" y="3416300"/>
          <p14:tracePt t="73096" x="5956300" y="3416300"/>
          <p14:tracePt t="73103" x="5964238" y="3416300"/>
          <p14:tracePt t="73311" x="5956300" y="3416300"/>
          <p14:tracePt t="73319" x="5921375" y="3408363"/>
          <p14:tracePt t="73327" x="5895975" y="3398838"/>
          <p14:tracePt t="73335" x="5888038" y="3390900"/>
          <p14:tracePt t="73343" x="5862638" y="3382963"/>
          <p14:tracePt t="73352" x="5837238" y="3355975"/>
          <p14:tracePt t="73360" x="5819775" y="3355975"/>
          <p14:tracePt t="73376" x="5811838" y="3348038"/>
          <p14:tracePt t="73383" x="5802313" y="3340100"/>
          <p14:tracePt t="73392" x="5794375" y="3340100"/>
          <p14:tracePt t="73400" x="5794375" y="3330575"/>
          <p14:tracePt t="73408" x="5786438" y="3322638"/>
          <p14:tracePt t="73417" x="5776913" y="3322638"/>
          <p14:tracePt t="73423" x="5735638" y="3297238"/>
          <p14:tracePt t="73432" x="5735638" y="3289300"/>
          <p14:tracePt t="73439" x="5708650" y="3289300"/>
          <p14:tracePt t="73449" x="5675313" y="3254375"/>
          <p14:tracePt t="73455" x="5667375" y="3254375"/>
          <p14:tracePt t="73464" x="5616575" y="3238500"/>
          <p14:tracePt t="73471" x="5599113" y="3228975"/>
          <p14:tracePt t="73480" x="5573713" y="3221038"/>
          <p14:tracePt t="73487" x="5548313" y="3211513"/>
          <p14:tracePt t="73497" x="5513388" y="3203575"/>
          <p14:tracePt t="73503" x="5497513" y="3195638"/>
          <p14:tracePt t="73511" x="5480050" y="3178175"/>
          <p14:tracePt t="73519" x="5462588" y="3170238"/>
          <p14:tracePt t="73527" x="5454650" y="3160713"/>
          <p14:tracePt t="73535" x="5437188" y="3160713"/>
          <p14:tracePt t="73543" x="5421313" y="3144838"/>
          <p14:tracePt t="73551" x="5411788" y="3135313"/>
          <p14:tracePt t="73559" x="5411788" y="3127375"/>
          <p14:tracePt t="73567" x="5403850" y="3127375"/>
          <p14:tracePt t="73575" x="5394325" y="3119438"/>
          <p14:tracePt t="73583" x="5394325" y="3109913"/>
          <p14:tracePt t="73591" x="5378450" y="3101975"/>
          <p14:tracePt t="73599" x="5368925" y="3101975"/>
          <p14:tracePt t="73607" x="5360988" y="3101975"/>
          <p14:tracePt t="73616" x="5343525" y="3101975"/>
          <p14:tracePt t="73623" x="5318125" y="3094038"/>
          <p14:tracePt t="73632" x="5284788" y="3076575"/>
          <p14:tracePt t="73639" x="5276850" y="3076575"/>
          <p14:tracePt t="73648" x="5259388" y="3076575"/>
          <p14:tracePt t="73655" x="5241925" y="3076575"/>
          <p14:tracePt t="73664" x="5216525" y="3076575"/>
          <p14:tracePt t="73671" x="5191125" y="3067050"/>
          <p14:tracePt t="73680" x="5173663" y="3067050"/>
          <p14:tracePt t="73687" x="5148263" y="3059113"/>
          <p14:tracePt t="73696" x="5140325" y="3059113"/>
          <p14:tracePt t="73703" x="5114925" y="3059113"/>
          <p14:tracePt t="73711" x="5106988" y="3051175"/>
          <p14:tracePt t="73727" x="5097463" y="3051175"/>
          <p14:tracePt t="73735" x="5089525" y="3051175"/>
          <p14:tracePt t="73743" x="5072063" y="3033713"/>
          <p14:tracePt t="73751" x="5064125" y="3033713"/>
          <p14:tracePt t="73759" x="5046663" y="3033713"/>
          <p14:tracePt t="73767" x="5029200" y="3025775"/>
          <p14:tracePt t="73775" x="5013325" y="3025775"/>
          <p14:tracePt t="73783" x="5003800" y="3025775"/>
          <p14:tracePt t="73791" x="4995863" y="3025775"/>
          <p14:tracePt t="73799" x="4978400" y="3025775"/>
          <p14:tracePt t="74008" x="4995863" y="3025775"/>
          <p14:tracePt t="74016" x="5003800" y="3025775"/>
          <p14:tracePt t="74024" x="5029200" y="3025775"/>
          <p14:tracePt t="74034" x="5046663" y="3025775"/>
          <p14:tracePt t="74039" x="5080000" y="3025775"/>
          <p14:tracePt t="74048" x="5097463" y="3025775"/>
          <p14:tracePt t="74055" x="5122863" y="3025775"/>
          <p14:tracePt t="74065" x="5157788" y="3025775"/>
          <p14:tracePt t="74071" x="5165725" y="3025775"/>
          <p14:tracePt t="74079" x="5191125" y="3025775"/>
          <p14:tracePt t="74087" x="5199063" y="3025775"/>
          <p14:tracePt t="74096" x="5216525" y="3025775"/>
          <p14:tracePt t="74103" x="5224463" y="3025775"/>
          <p14:tracePt t="74119" x="5233988" y="3025775"/>
          <p14:tracePt t="74127" x="5249863" y="3025775"/>
          <p14:tracePt t="74135" x="5259388" y="3033713"/>
          <p14:tracePt t="74151" x="5267325" y="3033713"/>
          <p14:tracePt t="74159" x="5292725" y="3033713"/>
          <p14:tracePt t="74167" x="5302250" y="3033713"/>
          <p14:tracePt t="74175" x="5327650" y="3041650"/>
          <p14:tracePt t="74183" x="5335588" y="3041650"/>
          <p14:tracePt t="74191" x="5353050" y="3051175"/>
          <p14:tracePt t="74199" x="5368925" y="3067050"/>
          <p14:tracePt t="74215" x="5386388" y="3076575"/>
          <p14:tracePt t="74223" x="5403850" y="3084513"/>
          <p14:tracePt t="74232" x="5421313" y="3101975"/>
          <p14:tracePt t="74239" x="5429250" y="3101975"/>
          <p14:tracePt t="74248" x="5446713" y="3119438"/>
          <p14:tracePt t="74255" x="5462588" y="3119438"/>
          <p14:tracePt t="74274" x="5480050" y="3135313"/>
          <p14:tracePt t="74280" x="5505450" y="3144838"/>
          <p14:tracePt t="74287" x="5505450" y="3152775"/>
          <p14:tracePt t="74296" x="5513388" y="3152775"/>
          <p14:tracePt t="74303" x="5530850" y="3170238"/>
          <p14:tracePt t="74311" x="5538788" y="3178175"/>
          <p14:tracePt t="74319" x="5556250" y="3186113"/>
          <p14:tracePt t="74327" x="5565775" y="3186113"/>
          <p14:tracePt t="74343" x="5573713" y="3186113"/>
          <p14:tracePt t="74351" x="5581650" y="3195638"/>
          <p14:tracePt t="74359" x="5591175" y="3203575"/>
          <p14:tracePt t="74383" x="5607050" y="3211513"/>
          <p14:tracePt t="74399" x="5624513" y="3221038"/>
          <p14:tracePt t="74407" x="5632450" y="3228975"/>
          <p14:tracePt t="74415" x="5641975" y="3238500"/>
          <p14:tracePt t="74423" x="5657850" y="3246438"/>
          <p14:tracePt t="74431" x="5667375" y="3254375"/>
          <p14:tracePt t="74439" x="5683250" y="3271838"/>
          <p14:tracePt t="74448" x="5708650" y="3279775"/>
          <p14:tracePt t="74455" x="5718175" y="3279775"/>
          <p14:tracePt t="74465" x="5735638" y="3289300"/>
          <p14:tracePt t="74471" x="5751513" y="3305175"/>
          <p14:tracePt t="74487" x="5768975" y="3314700"/>
          <p14:tracePt t="74496" x="5776913" y="3322638"/>
          <p14:tracePt t="74511" x="5786438" y="3322638"/>
          <p14:tracePt t="74527" x="5794375" y="3340100"/>
          <p14:tracePt t="74551" x="5802313" y="3348038"/>
          <p14:tracePt t="74567" x="5811838" y="3348038"/>
          <p14:tracePt t="74575" x="5819775" y="3348038"/>
          <p14:tracePt t="74583" x="5827713" y="3355975"/>
          <p14:tracePt t="74591" x="5837238" y="3355975"/>
          <p14:tracePt t="74599" x="5845175" y="3365500"/>
          <p14:tracePt t="74607" x="5845175" y="3373438"/>
          <p14:tracePt t="74615" x="5853113" y="3373438"/>
          <p14:tracePt t="74744" x="5845175" y="3373438"/>
          <p14:tracePt t="74752" x="5837238" y="3373438"/>
          <p14:tracePt t="74760" x="5811838" y="3373438"/>
          <p14:tracePt t="74768" x="5776913" y="3365500"/>
          <p14:tracePt t="74775" x="5743575" y="3355975"/>
          <p14:tracePt t="74783" x="5708650" y="3340100"/>
          <p14:tracePt t="74791" x="5675313" y="3322638"/>
          <p14:tracePt t="74800" x="5624513" y="3314700"/>
          <p14:tracePt t="74807" x="5591175" y="3279775"/>
          <p14:tracePt t="74815" x="5538788" y="3263900"/>
          <p14:tracePt t="74823" x="5522913" y="3246438"/>
          <p14:tracePt t="74832" x="5487988" y="3228975"/>
          <p14:tracePt t="74839" x="5472113" y="3221038"/>
          <p14:tracePt t="74849" x="5454650" y="3211513"/>
          <p14:tracePt t="74855" x="5437188" y="3195638"/>
          <p14:tracePt t="74863" x="5429250" y="3170238"/>
          <p14:tracePt t="74872" x="5421313" y="3152775"/>
          <p14:tracePt t="74884" x="5411788" y="3135313"/>
          <p14:tracePt t="74887" x="5386388" y="3094038"/>
          <p14:tracePt t="74896" x="5378450" y="3076575"/>
          <p14:tracePt t="74903" x="5360988" y="3041650"/>
          <p14:tracePt t="74911" x="5343525" y="3016250"/>
          <p14:tracePt t="74919" x="5327650" y="2990850"/>
          <p14:tracePt t="74927" x="5310188" y="2965450"/>
          <p14:tracePt t="74935" x="5292725" y="2940050"/>
          <p14:tracePt t="74943" x="5276850" y="2922588"/>
          <p14:tracePt t="74951" x="5267325" y="2914650"/>
          <p14:tracePt t="74959" x="5259388" y="2897188"/>
          <p14:tracePt t="74967" x="5249863" y="2889250"/>
          <p14:tracePt t="74975" x="5241925" y="2889250"/>
          <p14:tracePt t="74983" x="5233988" y="2881313"/>
          <p14:tracePt t="75056" x="5224463" y="2881313"/>
          <p14:tracePt t="75143" x="5233988" y="2889250"/>
          <p14:tracePt t="75151" x="5259388" y="2906713"/>
          <p14:tracePt t="75159" x="5292725" y="2922588"/>
          <p14:tracePt t="75167" x="5310188" y="2932113"/>
          <p14:tracePt t="75175" x="5360988" y="2949575"/>
          <p14:tracePt t="75183" x="5421313" y="2982913"/>
          <p14:tracePt t="75191" x="5472113" y="3000375"/>
          <p14:tracePt t="75199" x="5530850" y="3033713"/>
          <p14:tracePt t="75207" x="5616575" y="3051175"/>
          <p14:tracePt t="75215" x="5667375" y="3084513"/>
          <p14:tracePt t="75223" x="5726113" y="3101975"/>
          <p14:tracePt t="75231" x="5776913" y="3135313"/>
          <p14:tracePt t="75239" x="5827713" y="3152775"/>
          <p14:tracePt t="75248" x="5853113" y="3178175"/>
          <p14:tracePt t="75255" x="5880100" y="3195638"/>
          <p14:tracePt t="75264" x="5895975" y="3203575"/>
          <p14:tracePt t="75279" x="5905500" y="3211513"/>
          <p14:tracePt t="75327" x="5905500" y="3221038"/>
          <p14:tracePt t="75351" x="5895975" y="3228975"/>
          <p14:tracePt t="75359" x="5870575" y="3228975"/>
          <p14:tracePt t="75367" x="5827713" y="3228975"/>
          <p14:tracePt t="75375" x="5786438" y="3228975"/>
          <p14:tracePt t="75383" x="5726113" y="3228975"/>
          <p14:tracePt t="75391" x="5683250" y="3228975"/>
          <p14:tracePt t="75399" x="5624513" y="3228975"/>
          <p14:tracePt t="75407" x="5581650" y="3228975"/>
          <p14:tracePt t="75415" x="5538788" y="3228975"/>
          <p14:tracePt t="75423" x="5505450" y="3228975"/>
          <p14:tracePt t="75432" x="5462588" y="3228975"/>
          <p14:tracePt t="75439" x="5411788" y="3203575"/>
          <p14:tracePt t="75448" x="5378450" y="3203575"/>
          <p14:tracePt t="75455" x="5360988" y="3203575"/>
          <p14:tracePt t="75464" x="5318125" y="3203575"/>
          <p14:tracePt t="75472" x="5292725" y="3203575"/>
          <p14:tracePt t="75480" x="5267325" y="3195638"/>
          <p14:tracePt t="75487" x="5241925" y="3186113"/>
          <p14:tracePt t="75496" x="5216525" y="3170238"/>
          <p14:tracePt t="75503" x="5216525" y="3160713"/>
          <p14:tracePt t="75512" x="5208588" y="3160713"/>
          <p14:tracePt t="75527" x="5191125" y="3152775"/>
          <p14:tracePt t="75720" x="5183188" y="3144838"/>
          <p14:tracePt t="75727" x="5173663" y="3135313"/>
          <p14:tracePt t="75743" x="5173663" y="3127375"/>
          <p14:tracePt t="75751" x="5173663" y="3101975"/>
          <p14:tracePt t="75767" x="5157788" y="3076575"/>
          <p14:tracePt t="75783" x="5148263" y="3067050"/>
          <p14:tracePt t="75799" x="5148263" y="3059113"/>
          <p14:tracePt t="75888" x="5148263" y="3051175"/>
          <p14:tracePt t="75898" x="5157788" y="3051175"/>
          <p14:tracePt t="75903" x="5173663" y="3051175"/>
          <p14:tracePt t="75912" x="5183188" y="3051175"/>
          <p14:tracePt t="75919" x="5191125" y="3051175"/>
          <p14:tracePt t="75927" x="5216525" y="3051175"/>
          <p14:tracePt t="75935" x="5233988" y="3051175"/>
          <p14:tracePt t="75943" x="5241925" y="3051175"/>
          <p14:tracePt t="75951" x="5259388" y="3059113"/>
          <p14:tracePt t="75959" x="5267325" y="3067050"/>
          <p14:tracePt t="75967" x="5292725" y="3076575"/>
          <p14:tracePt t="75975" x="5318125" y="3084513"/>
          <p14:tracePt t="75983" x="5327650" y="3084513"/>
          <p14:tracePt t="75991" x="5353050" y="3101975"/>
          <p14:tracePt t="75999" x="5378450" y="3109913"/>
          <p14:tracePt t="76007" x="5394325" y="3109913"/>
          <p14:tracePt t="76015" x="5411788" y="3119438"/>
          <p14:tracePt t="76032" x="5437188" y="3127375"/>
          <p14:tracePt t="76048" x="5446713" y="3127375"/>
          <p14:tracePt t="76055" x="5462588" y="3144838"/>
          <p14:tracePt t="76064" x="5480050" y="3152775"/>
          <p14:tracePt t="76080" x="5505450" y="3152775"/>
          <p14:tracePt t="76087" x="5513388" y="3160713"/>
          <p14:tracePt t="76103" x="5538788" y="3178175"/>
          <p14:tracePt t="76112" x="5556250" y="3195638"/>
          <p14:tracePt t="76119" x="5565775" y="3195638"/>
          <p14:tracePt t="76127" x="5581650" y="3211513"/>
          <p14:tracePt t="76135" x="5599113" y="3221038"/>
          <p14:tracePt t="76143" x="5616575" y="3238500"/>
          <p14:tracePt t="76151" x="5641975" y="3254375"/>
          <p14:tracePt t="76159" x="5641975" y="3263900"/>
          <p14:tracePt t="76167" x="5657850" y="3271838"/>
          <p14:tracePt t="76176" x="5675313" y="3279775"/>
          <p14:tracePt t="76183" x="5675313" y="3289300"/>
          <p14:tracePt t="76191" x="5692775" y="3297238"/>
          <p14:tracePt t="76199" x="5700713" y="3305175"/>
          <p14:tracePt t="76207" x="5700713" y="3322638"/>
          <p14:tracePt t="76216" x="5708650" y="3322638"/>
          <p14:tracePt t="76223" x="5718175" y="3322638"/>
          <p14:tracePt t="76232" x="5718175" y="3330575"/>
          <p14:tracePt t="76239" x="5726113" y="3340100"/>
          <p14:tracePt t="76249" x="5743575" y="3348038"/>
          <p14:tracePt t="76265" x="5751513" y="3355975"/>
          <p14:tracePt t="76271" x="5761038" y="3365500"/>
          <p14:tracePt t="76280" x="5768975" y="3365500"/>
          <p14:tracePt t="76287" x="5786438" y="3373438"/>
          <p14:tracePt t="76296" x="5794375" y="3373438"/>
          <p14:tracePt t="76311" x="5811838" y="3382963"/>
          <p14:tracePt t="76375" x="5819775" y="3382963"/>
          <p14:tracePt t="76440" x="5811838" y="3373438"/>
          <p14:tracePt t="76449" x="5786438" y="3355975"/>
          <p14:tracePt t="76456" x="5768975" y="3340100"/>
          <p14:tracePt t="76464" x="5751513" y="3330575"/>
          <p14:tracePt t="76471" x="5692775" y="3314700"/>
          <p14:tracePt t="76480" x="5657850" y="3305175"/>
          <p14:tracePt t="76487" x="5616575" y="3297238"/>
          <p14:tracePt t="76496" x="5556250" y="3263900"/>
          <p14:tracePt t="76503" x="5487988" y="3246438"/>
          <p14:tracePt t="76511" x="5411788" y="3211513"/>
          <p14:tracePt t="76519" x="5368925" y="3195638"/>
          <p14:tracePt t="76527" x="5310188" y="3178175"/>
          <p14:tracePt t="76535" x="5267325" y="3152775"/>
          <p14:tracePt t="76543" x="5249863" y="3144838"/>
          <p14:tracePt t="76551" x="5216525" y="3127375"/>
          <p14:tracePt t="76559" x="5183188" y="3119438"/>
          <p14:tracePt t="76567" x="5165725" y="3109913"/>
          <p14:tracePt t="76575" x="5140325" y="3101975"/>
          <p14:tracePt t="76583" x="5122863" y="3094038"/>
          <p14:tracePt t="76591" x="5106988" y="3076575"/>
          <p14:tracePt t="76599" x="5097463" y="3076575"/>
          <p14:tracePt t="76607" x="5080000" y="3067050"/>
          <p14:tracePt t="76623" x="5064125" y="3067050"/>
          <p14:tracePt t="76632" x="5054600" y="3067050"/>
          <p14:tracePt t="76639" x="5046663" y="3067050"/>
          <p14:tracePt t="76648" x="5038725" y="3067050"/>
          <p14:tracePt t="76655" x="5029200" y="3067050"/>
          <p14:tracePt t="76792" x="5064125" y="3067050"/>
          <p14:tracePt t="76800" x="5106988" y="3067050"/>
          <p14:tracePt t="76808" x="5165725" y="3094038"/>
          <p14:tracePt t="76817" x="5241925" y="3101975"/>
          <p14:tracePt t="76823" x="5327650" y="3119438"/>
          <p14:tracePt t="76833" x="5421313" y="3135313"/>
          <p14:tracePt t="76840" x="5505450" y="3160713"/>
          <p14:tracePt t="76848" x="5607050" y="3195638"/>
          <p14:tracePt t="76868" x="5743575" y="3246438"/>
          <p14:tracePt t="76871" x="5794375" y="3263900"/>
          <p14:tracePt t="76880" x="5837238" y="3279775"/>
          <p14:tracePt t="76887" x="5862638" y="3297238"/>
          <p14:tracePt t="76896" x="5895975" y="3314700"/>
          <p14:tracePt t="76903" x="5905500" y="3322638"/>
          <p14:tracePt t="76911" x="5913438" y="3330575"/>
          <p14:tracePt t="76951" x="5930900" y="3340100"/>
          <p14:tracePt t="76959" x="5938838" y="3348038"/>
          <p14:tracePt t="76967" x="5956300" y="3348038"/>
          <p14:tracePt t="76975" x="5981700" y="3365500"/>
          <p14:tracePt t="76983" x="6015038" y="3365500"/>
          <p14:tracePt t="76991" x="6032500" y="3365500"/>
          <p14:tracePt t="76999" x="6057900" y="3365500"/>
          <p14:tracePt t="77007" x="6091238" y="3365500"/>
          <p14:tracePt t="77023" x="6116638" y="3365500"/>
          <p14:tracePt t="77031" x="6134100" y="3348038"/>
          <p14:tracePt t="77048" x="6151563" y="3330575"/>
          <p14:tracePt t="77055" x="6159500" y="3322638"/>
          <p14:tracePt t="77064" x="6167438" y="3314700"/>
          <p14:tracePt t="77071" x="6184900" y="3314700"/>
          <p14:tracePt t="77079" x="6202363" y="3297238"/>
          <p14:tracePt t="77087" x="6210300" y="3289300"/>
          <p14:tracePt t="77095" x="6235700" y="3271838"/>
          <p14:tracePt t="77103" x="6253163" y="3263900"/>
          <p14:tracePt t="77111" x="6261100" y="3254375"/>
          <p14:tracePt t="77119" x="6270625" y="3254375"/>
          <p14:tracePt t="77135" x="6286500" y="3246438"/>
          <p14:tracePt t="77143" x="6303963" y="3228975"/>
          <p14:tracePt t="77159" x="6303963" y="3221038"/>
          <p14:tracePt t="77183" x="6329363" y="3221038"/>
          <p14:tracePt t="77199" x="6364288" y="3221038"/>
          <p14:tracePt t="77207" x="6372225" y="3221038"/>
          <p14:tracePt t="77215" x="6397625" y="3221038"/>
          <p14:tracePt t="77223" x="6405563" y="3221038"/>
          <p14:tracePt t="77231" x="6430963" y="3221038"/>
          <p14:tracePt t="77239" x="6440488" y="3221038"/>
          <p14:tracePt t="77504" x="6397625" y="3228975"/>
          <p14:tracePt t="77513" x="6354763" y="3254375"/>
          <p14:tracePt t="77520" x="6303963" y="3297238"/>
          <p14:tracePt t="77528" x="6278563" y="3322638"/>
          <p14:tracePt t="77535" x="6227763" y="3373438"/>
          <p14:tracePt t="77543" x="6194425" y="3398838"/>
          <p14:tracePt t="77551" x="6142038" y="3441700"/>
          <p14:tracePt t="77559" x="6075363" y="3492500"/>
          <p14:tracePt t="77567" x="6057900" y="3509963"/>
          <p14:tracePt t="77575" x="6015038" y="3543300"/>
          <p14:tracePt t="77583" x="5989638" y="3560763"/>
          <p14:tracePt t="77591" x="5956300" y="3594100"/>
          <p14:tracePt t="77599" x="5930900" y="3646488"/>
          <p14:tracePt t="77607" x="5888038" y="3687763"/>
          <p14:tracePt t="77615" x="5837238" y="3730625"/>
          <p14:tracePt t="77623" x="5786438" y="3763963"/>
          <p14:tracePt t="77632" x="5726113" y="3824288"/>
          <p14:tracePt t="77639" x="5657850" y="3875088"/>
          <p14:tracePt t="77649" x="5607050" y="3917950"/>
          <p14:tracePt t="77655" x="5556250" y="3943350"/>
          <p14:tracePt t="77664" x="5505450" y="3976688"/>
          <p14:tracePt t="77671" x="5472113" y="3994150"/>
          <p14:tracePt t="77680" x="5437188" y="3994150"/>
          <p14:tracePt t="77687" x="5429250" y="4011613"/>
          <p14:tracePt t="77696" x="5403850" y="4019550"/>
          <p14:tracePt t="77703" x="5386388" y="4027488"/>
          <p14:tracePt t="77711" x="5335588" y="4037013"/>
          <p14:tracePt t="77719" x="5302250" y="4052888"/>
          <p14:tracePt t="77727" x="5276850" y="4052888"/>
          <p14:tracePt t="77735" x="5233988" y="4062413"/>
          <p14:tracePt t="77743" x="5208588" y="4070350"/>
          <p14:tracePt t="77751" x="5173663" y="4079875"/>
          <p14:tracePt t="77759" x="5148263" y="4087813"/>
          <p14:tracePt t="77767" x="5140325" y="4087813"/>
          <p14:tracePt t="77775" x="5132388" y="4095750"/>
          <p14:tracePt t="77783" x="5122863" y="4095750"/>
          <p14:tracePt t="77847" x="5122863" y="4079875"/>
          <p14:tracePt t="77855" x="5140325" y="4070350"/>
          <p14:tracePt t="77864" x="5157788" y="4062413"/>
          <p14:tracePt t="77871" x="5191125" y="4037013"/>
          <p14:tracePt t="77880" x="5224463" y="4002088"/>
          <p14:tracePt t="77887" x="5259388" y="3986213"/>
          <p14:tracePt t="77896" x="5310188" y="3951288"/>
          <p14:tracePt t="77903" x="5378450" y="3917950"/>
          <p14:tracePt t="77911" x="5480050" y="3857625"/>
          <p14:tracePt t="77919" x="5581650" y="3798888"/>
          <p14:tracePt t="77927" x="5718175" y="3722688"/>
          <p14:tracePt t="77935" x="5811838" y="3671888"/>
          <p14:tracePt t="77943" x="5930900" y="3611563"/>
          <p14:tracePt t="77951" x="6007100" y="3568700"/>
          <p14:tracePt t="77959" x="6083300" y="3509963"/>
          <p14:tracePt t="77967" x="6151563" y="3467100"/>
          <p14:tracePt t="77975" x="6202363" y="3424238"/>
          <p14:tracePt t="77983" x="6235700" y="3390900"/>
          <p14:tracePt t="77991" x="6303963" y="3330575"/>
          <p14:tracePt t="77999" x="6329363" y="3297238"/>
          <p14:tracePt t="78007" x="6354763" y="3271838"/>
          <p14:tracePt t="78015" x="6380163" y="3238500"/>
          <p14:tracePt t="78023" x="6397625" y="3221038"/>
          <p14:tracePt t="78032" x="6423025" y="3195638"/>
          <p14:tracePt t="78039" x="6440488" y="3178175"/>
          <p14:tracePt t="78049" x="6456363" y="3170238"/>
          <p14:tracePt t="78055" x="6456363" y="3160713"/>
          <p14:tracePt t="78064" x="6483350" y="3144838"/>
          <p14:tracePt t="78079" x="6499225" y="3135313"/>
          <p14:tracePt t="78096" x="6524625" y="3127375"/>
          <p14:tracePt t="78127" x="6534150" y="3127375"/>
          <p14:tracePt t="78143" x="6542088" y="3127375"/>
          <p14:tracePt t="78151" x="6550025" y="3127375"/>
          <p14:tracePt t="78232" x="6559550" y="3127375"/>
          <p14:tracePt t="78249" x="6559550" y="3152775"/>
          <p14:tracePt t="78256" x="6542088" y="3160713"/>
          <p14:tracePt t="78264" x="6524625" y="3186113"/>
          <p14:tracePt t="78271" x="6483350" y="3221038"/>
          <p14:tracePt t="78279" x="6430963" y="3246438"/>
          <p14:tracePt t="78287" x="6380163" y="3289300"/>
          <p14:tracePt t="78296" x="6303963" y="3330575"/>
          <p14:tracePt t="78303" x="6227763" y="3390900"/>
          <p14:tracePt t="78311" x="6151563" y="3441700"/>
          <p14:tracePt t="78319" x="6049963" y="3502025"/>
          <p14:tracePt t="78327" x="5964238" y="3560763"/>
          <p14:tracePt t="78335" x="5888038" y="3611563"/>
          <p14:tracePt t="78343" x="5794375" y="3679825"/>
          <p14:tracePt t="78351" x="5735638" y="3722688"/>
          <p14:tracePt t="78359" x="5657850" y="3781425"/>
          <p14:tracePt t="78367" x="5591175" y="3832225"/>
          <p14:tracePt t="78375" x="5548313" y="3875088"/>
          <p14:tracePt t="78383" x="5513388" y="3900488"/>
          <p14:tracePt t="78391" x="5480050" y="3943350"/>
          <p14:tracePt t="78399" x="5454650" y="3960813"/>
          <p14:tracePt t="78407" x="5437188" y="3976688"/>
          <p14:tracePt t="78415" x="5411788" y="4011613"/>
          <p14:tracePt t="78423" x="5394325" y="4027488"/>
          <p14:tracePt t="78431" x="5378450" y="4052888"/>
          <p14:tracePt t="78439" x="5378450" y="4062413"/>
          <p14:tracePt t="78449" x="5360988" y="4070350"/>
          <p14:tracePt t="78455" x="5343525" y="4087813"/>
          <p14:tracePt t="78464" x="5327650" y="4105275"/>
          <p14:tracePt t="78471" x="5327650" y="4113213"/>
          <p14:tracePt t="78479" x="5318125" y="4113213"/>
          <p14:tracePt t="78487" x="5302250" y="4121150"/>
          <p14:tracePt t="78496" x="5302250" y="4130675"/>
          <p14:tracePt t="78592" x="5302250" y="4121150"/>
          <p14:tracePt t="78600" x="5318125" y="4105275"/>
          <p14:tracePt t="78607" x="5343525" y="4087813"/>
          <p14:tracePt t="78616" x="5360988" y="4079875"/>
          <p14:tracePt t="78623" x="5378450" y="4052888"/>
          <p14:tracePt t="78633" x="5403850" y="4027488"/>
          <p14:tracePt t="78639" x="5446713" y="3986213"/>
          <p14:tracePt t="78648" x="5480050" y="3951288"/>
          <p14:tracePt t="78655" x="5530850" y="3917950"/>
          <p14:tracePt t="78664" x="5581650" y="3867150"/>
          <p14:tracePt t="78671" x="5649913" y="3816350"/>
          <p14:tracePt t="78680" x="5700713" y="3748088"/>
          <p14:tracePt t="78687" x="5768975" y="3679825"/>
          <p14:tracePt t="78696" x="5837238" y="3619500"/>
          <p14:tracePt t="78703" x="5888038" y="3568700"/>
          <p14:tracePt t="78711" x="5938838" y="3509963"/>
          <p14:tracePt t="78719" x="5989638" y="3459163"/>
          <p14:tracePt t="78727" x="6032500" y="3424238"/>
          <p14:tracePt t="78735" x="6057900" y="3398838"/>
          <p14:tracePt t="78743" x="6091238" y="3355975"/>
          <p14:tracePt t="78751" x="6126163" y="3340100"/>
          <p14:tracePt t="78759" x="6142038" y="3322638"/>
          <p14:tracePt t="78767" x="6167438" y="3322638"/>
          <p14:tracePt t="78783" x="6184900" y="3322638"/>
          <p14:tracePt t="78791" x="6202363" y="3314700"/>
          <p14:tracePt t="78799" x="6210300" y="3314700"/>
          <p14:tracePt t="78807" x="6219825" y="3314700"/>
          <p14:tracePt t="78815" x="6227763" y="3314700"/>
          <p14:tracePt t="78823" x="6235700" y="3314700"/>
          <p14:tracePt t="78839" x="6245225" y="3314700"/>
          <p14:tracePt t="78975" x="6245225" y="3330575"/>
          <p14:tracePt t="78983" x="6235700" y="3348038"/>
          <p14:tracePt t="78991" x="6219825" y="3355975"/>
          <p14:tracePt t="78999" x="6184900" y="3398838"/>
          <p14:tracePt t="79007" x="6159500" y="3433763"/>
          <p14:tracePt t="79015" x="6116638" y="3467100"/>
          <p14:tracePt t="79023" x="6083300" y="3509963"/>
          <p14:tracePt t="79031" x="6032500" y="3552825"/>
          <p14:tracePt t="79039" x="5964238" y="3603625"/>
          <p14:tracePt t="79048" x="5888038" y="3662363"/>
          <p14:tracePt t="79055" x="5819775" y="3705225"/>
          <p14:tracePt t="79064" x="5751513" y="3763963"/>
          <p14:tracePt t="79071" x="5692775" y="3824288"/>
          <p14:tracePt t="79080" x="5641975" y="3875088"/>
          <p14:tracePt t="79087" x="5599113" y="3900488"/>
          <p14:tracePt t="79095" x="5565775" y="3925888"/>
          <p14:tracePt t="79103" x="5538788" y="3943350"/>
          <p14:tracePt t="79111" x="5530850" y="3960813"/>
          <p14:tracePt t="79119" x="5530850" y="3968750"/>
          <p14:tracePt t="79135" x="5530850" y="3986213"/>
          <p14:tracePt t="79143" x="5530850" y="3994150"/>
          <p14:tracePt t="79159" x="5522913" y="3994150"/>
          <p14:tracePt t="79296" x="5513388" y="4002088"/>
          <p14:tracePt t="79313" x="5505450" y="4002088"/>
          <p14:tracePt t="79320" x="5497513" y="4002088"/>
          <p14:tracePt t="79327" x="5487988" y="3986213"/>
          <p14:tracePt t="79335" x="5487988" y="3968750"/>
          <p14:tracePt t="79343" x="5462588" y="3935413"/>
          <p14:tracePt t="79351" x="5454650" y="3917950"/>
          <p14:tracePt t="79359" x="5446713" y="3883025"/>
          <p14:tracePt t="79367" x="5421313" y="3832225"/>
          <p14:tracePt t="79375" x="5394325" y="3781425"/>
          <p14:tracePt t="79383" x="5368925" y="3730625"/>
          <p14:tracePt t="79391" x="5343525" y="3671888"/>
          <p14:tracePt t="79399" x="5327650" y="3636963"/>
          <p14:tracePt t="79407" x="5318125" y="3603625"/>
          <p14:tracePt t="79416" x="5310188" y="3578225"/>
          <p14:tracePt t="79423" x="5302250" y="3552825"/>
          <p14:tracePt t="79432" x="5284788" y="3535363"/>
          <p14:tracePt t="79439" x="5284788" y="3517900"/>
          <p14:tracePt t="79449" x="5276850" y="3509963"/>
          <p14:tracePt t="79455" x="5267325" y="3484563"/>
          <p14:tracePt t="79464" x="5267325" y="3475038"/>
          <p14:tracePt t="79471" x="5267325" y="3459163"/>
          <p14:tracePt t="79480" x="5267325" y="3441700"/>
          <p14:tracePt t="79487" x="5267325" y="3433763"/>
          <p14:tracePt t="79496" x="5267325" y="3416300"/>
          <p14:tracePt t="79503" x="5267325" y="3408363"/>
          <p14:tracePt t="79519" x="5267325" y="3382963"/>
          <p14:tracePt t="79527" x="5267325" y="3373438"/>
          <p14:tracePt t="79543" x="5267325" y="3348038"/>
          <p14:tracePt t="79559" x="5267325" y="3340100"/>
          <p14:tracePt t="79567" x="5267325" y="3322638"/>
          <p14:tracePt t="79591" x="5267325" y="3314700"/>
          <p14:tracePt t="79599" x="5267325" y="3305175"/>
          <p14:tracePt t="79607" x="5267325" y="3297238"/>
          <p14:tracePt t="79615" x="5259388" y="3279775"/>
          <p14:tracePt t="79623" x="5249863" y="3271838"/>
          <p14:tracePt t="79639" x="5249863" y="3263900"/>
          <p14:tracePt t="79648" x="5241925" y="3246438"/>
          <p14:tracePt t="79671" x="5241925" y="3228975"/>
          <p14:tracePt t="79687" x="5241925" y="3221038"/>
          <p14:tracePt t="79711" x="5233988" y="3211513"/>
          <p14:tracePt t="79784" x="5233988" y="3221038"/>
          <p14:tracePt t="79792" x="5233988" y="3228975"/>
          <p14:tracePt t="79800" x="5233988" y="3254375"/>
          <p14:tracePt t="79807" x="5233988" y="3289300"/>
          <p14:tracePt t="79816" x="5233988" y="3322638"/>
          <p14:tracePt t="79823" x="5249863" y="3348038"/>
          <p14:tracePt t="79832" x="5259388" y="3408363"/>
          <p14:tracePt t="79839" x="5267325" y="3459163"/>
          <p14:tracePt t="79848" x="5276850" y="3502025"/>
          <p14:tracePt t="79855" x="5302250" y="3527425"/>
          <p14:tracePt t="79865" x="5310188" y="3578225"/>
          <p14:tracePt t="79871" x="5318125" y="3603625"/>
          <p14:tracePt t="79880" x="5335588" y="3646488"/>
          <p14:tracePt t="79898" x="5360988" y="3679825"/>
          <p14:tracePt t="79911" x="5378450" y="3687763"/>
          <p14:tracePt t="79967" x="5386388" y="3697288"/>
          <p14:tracePt t="80007" x="5394325" y="3679825"/>
          <p14:tracePt t="80015" x="5394325" y="3662363"/>
          <p14:tracePt t="80023" x="5394325" y="3636963"/>
          <p14:tracePt t="80032" x="5394325" y="3603625"/>
          <p14:tracePt t="80039" x="5394325" y="3578225"/>
          <p14:tracePt t="80048" x="5394325" y="3543300"/>
          <p14:tracePt t="80055" x="5394325" y="3527425"/>
          <p14:tracePt t="80063" x="5394325" y="3484563"/>
          <p14:tracePt t="80071" x="5394325" y="3467100"/>
          <p14:tracePt t="80081" x="5394325" y="3441700"/>
          <p14:tracePt t="80087" x="5394325" y="3416300"/>
          <p14:tracePt t="80096" x="5394325" y="3408363"/>
          <p14:tracePt t="80103" x="5394325" y="3390900"/>
          <p14:tracePt t="80111" x="5394325" y="3373438"/>
          <p14:tracePt t="80143" x="5403850" y="3365500"/>
          <p14:tracePt t="80183" x="5411788" y="3365500"/>
          <p14:tracePt t="80191" x="5421313" y="3365500"/>
          <p14:tracePt t="80207" x="5446713" y="3365500"/>
          <p14:tracePt t="80215" x="5454650" y="3365500"/>
          <p14:tracePt t="80223" x="5480050" y="3373438"/>
          <p14:tracePt t="80232" x="5505450" y="3398838"/>
          <p14:tracePt t="80239" x="5530850" y="3424238"/>
          <p14:tracePt t="80249" x="5556250" y="3441700"/>
          <p14:tracePt t="80255" x="5581650" y="3467100"/>
          <p14:tracePt t="80264" x="5607050" y="3492500"/>
          <p14:tracePt t="80271" x="5624513" y="3517900"/>
          <p14:tracePt t="80280" x="5641975" y="3535363"/>
          <p14:tracePt t="80287" x="5649913" y="3552825"/>
          <p14:tracePt t="80296" x="5657850" y="3578225"/>
          <p14:tracePt t="80303" x="5683250" y="3603625"/>
          <p14:tracePt t="80312" x="5692775" y="3619500"/>
          <p14:tracePt t="80319" x="5708650" y="3636963"/>
          <p14:tracePt t="80327" x="5726113" y="3662363"/>
          <p14:tracePt t="80343" x="5726113" y="3671888"/>
          <p14:tracePt t="80383" x="5735638" y="3679825"/>
          <p14:tracePt t="80415" x="5743575" y="3679825"/>
          <p14:tracePt t="80423" x="5751513" y="3662363"/>
          <p14:tracePt t="80431" x="5751513" y="3654425"/>
          <p14:tracePt t="80439" x="5751513" y="3629025"/>
          <p14:tracePt t="80448" x="5751513" y="3603625"/>
          <p14:tracePt t="80455" x="5751513" y="3586163"/>
          <p14:tracePt t="80464" x="5751513" y="3552825"/>
          <p14:tracePt t="80471" x="5751513" y="3535363"/>
          <p14:tracePt t="80480" x="5751513" y="3509963"/>
          <p14:tracePt t="80487" x="5751513" y="3484563"/>
          <p14:tracePt t="80497" x="5743575" y="3467100"/>
          <p14:tracePt t="80503" x="5735638" y="3433763"/>
          <p14:tracePt t="80513" x="5726113" y="3416300"/>
          <p14:tracePt t="80519" x="5718175" y="3398838"/>
          <p14:tracePt t="80527" x="5718175" y="3382963"/>
          <p14:tracePt t="80535" x="5708650" y="3373438"/>
          <p14:tracePt t="80648" x="5708650" y="3382963"/>
          <p14:tracePt t="80656" x="5708650" y="3390900"/>
          <p14:tracePt t="80664" x="5718175" y="3408363"/>
          <p14:tracePt t="80672" x="5726113" y="3416300"/>
          <p14:tracePt t="80681" x="5726113" y="3424238"/>
          <p14:tracePt t="80687" x="5726113" y="3433763"/>
          <p14:tracePt t="80696" x="5743575" y="3441700"/>
          <p14:tracePt t="80711" x="5743575" y="3449638"/>
          <p14:tracePt t="80759" x="5751513" y="3459163"/>
          <p14:tracePt t="80919" x="5743575" y="3459163"/>
          <p14:tracePt t="80943" x="5735638" y="3449638"/>
          <p14:tracePt t="80959" x="5735638" y="3433763"/>
          <p14:tracePt t="80975" x="5726113" y="3424238"/>
          <p14:tracePt t="80991" x="5718175" y="3416300"/>
          <p14:tracePt t="81007" x="5708650" y="3408363"/>
          <p14:tracePt t="81088" x="5692775" y="3408363"/>
          <p14:tracePt t="81097" x="5683250" y="3408363"/>
          <p14:tracePt t="81113" x="5683250" y="3416300"/>
          <p14:tracePt t="81119" x="5683250" y="3424238"/>
          <p14:tracePt t="81127" x="5683250" y="3449638"/>
          <p14:tracePt t="81135" x="5683250" y="3475038"/>
          <p14:tracePt t="81143" x="5692775" y="3492500"/>
          <p14:tracePt t="81151" x="5735638" y="3535363"/>
          <p14:tracePt t="81159" x="5768975" y="3568700"/>
          <p14:tracePt t="81167" x="5819775" y="3611563"/>
          <p14:tracePt t="81175" x="5888038" y="3662363"/>
          <p14:tracePt t="81183" x="5964238" y="3713163"/>
          <p14:tracePt t="81191" x="6040438" y="3763963"/>
          <p14:tracePt t="81199" x="6116638" y="3806825"/>
          <p14:tracePt t="81207" x="6227763" y="3883025"/>
          <p14:tracePt t="81215" x="6329363" y="3951288"/>
          <p14:tracePt t="81223" x="6448425" y="4019550"/>
          <p14:tracePt t="81231" x="6567488" y="4105275"/>
          <p14:tracePt t="81239" x="6704013" y="4181475"/>
          <p14:tracePt t="81248" x="6899275" y="4283075"/>
          <p14:tracePt t="81255" x="7119938" y="4410075"/>
          <p14:tracePt t="81264" x="7391400" y="4513263"/>
          <p14:tracePt t="81271" x="7688263" y="4657725"/>
          <p14:tracePt t="81279" x="8096250" y="4767263"/>
          <p14:tracePt t="81287" x="8615363" y="4911725"/>
          <p14:tracePt t="81296" x="9158288" y="5064125"/>
          <p14:tracePt t="81303" x="9796463" y="5124450"/>
          <p14:tracePt t="81311" x="10425113" y="5276850"/>
          <p14:tracePt t="81319" x="11155363" y="5345113"/>
          <p14:tracePt t="81327" x="11852275" y="5430838"/>
          <p14:tracePt t="83896" x="12090400" y="6008688"/>
          <p14:tracePt t="83903" x="12004675" y="6008688"/>
          <p14:tracePt t="83911" x="11920538" y="6008688"/>
          <p14:tracePt t="83919" x="11834813" y="6008688"/>
          <p14:tracePt t="83927" x="11733213" y="6008688"/>
          <p14:tracePt t="83935" x="11622088" y="6008688"/>
          <p14:tracePt t="83943" x="11537950" y="6008688"/>
          <p14:tracePt t="83951" x="11426825" y="6008688"/>
          <p14:tracePt t="83959" x="11325225" y="6008688"/>
          <p14:tracePt t="83967" x="11223625" y="6008688"/>
          <p14:tracePt t="83975" x="11129963" y="6008688"/>
          <p14:tracePt t="83983" x="11044238" y="6008688"/>
          <p14:tracePt t="83991" x="10952163" y="6008688"/>
          <p14:tracePt t="83999" x="10858500" y="6008688"/>
          <p14:tracePt t="84007" x="10772775" y="6008688"/>
          <p14:tracePt t="84015" x="10671175" y="6008688"/>
          <p14:tracePt t="84023" x="10585450" y="6016625"/>
          <p14:tracePt t="84032" x="10501313" y="6042025"/>
          <p14:tracePt t="84039" x="10399713" y="6049963"/>
          <p14:tracePt t="84048" x="10280650" y="6059488"/>
          <p14:tracePt t="84055" x="10153650" y="6092825"/>
          <p14:tracePt t="84064" x="10067925" y="6092825"/>
          <p14:tracePt t="84071" x="9966325" y="6110288"/>
          <p14:tracePt t="84080" x="9898063" y="6110288"/>
          <p14:tracePt t="84087" x="9839325" y="6118225"/>
          <p14:tracePt t="84096" x="9796463" y="6118225"/>
          <p14:tracePt t="84103" x="9761538" y="6118225"/>
          <p14:tracePt t="84112" x="9736138" y="6118225"/>
          <p14:tracePt t="84119" x="9728200" y="6118225"/>
          <p14:tracePt t="84127" x="9694863" y="6118225"/>
          <p14:tracePt t="84135" x="9677400" y="6118225"/>
          <p14:tracePt t="84143" x="9659938" y="6118225"/>
          <p14:tracePt t="84151" x="9642475" y="6118225"/>
          <p14:tracePt t="84159" x="9609138" y="6118225"/>
          <p14:tracePt t="84167" x="9591675" y="6118225"/>
          <p14:tracePt t="84175" x="9575800" y="6118225"/>
          <p14:tracePt t="84183" x="9540875" y="6118225"/>
          <p14:tracePt t="84191" x="9515475" y="6118225"/>
          <p14:tracePt t="84199" x="9490075" y="6118225"/>
          <p14:tracePt t="84207" x="9447213" y="6118225"/>
          <p14:tracePt t="84216" x="9413875" y="6118225"/>
          <p14:tracePt t="84223" x="9371013" y="6118225"/>
          <p14:tracePt t="84232" x="9328150" y="6118225"/>
          <p14:tracePt t="84239" x="9294813" y="6118225"/>
          <p14:tracePt t="84248" x="9269413" y="6118225"/>
          <p14:tracePt t="84255" x="9226550" y="6118225"/>
          <p14:tracePt t="84264" x="9201150" y="6118225"/>
          <p14:tracePt t="84271" x="9158288" y="6118225"/>
          <p14:tracePt t="84280" x="9117013" y="6118225"/>
          <p14:tracePt t="84287" x="9074150" y="6118225"/>
          <p14:tracePt t="84296" x="8997950" y="6118225"/>
          <p14:tracePt t="84303" x="8929688" y="6118225"/>
          <p14:tracePt t="84312" x="8869363" y="6127750"/>
          <p14:tracePt t="84319" x="8785225" y="6127750"/>
          <p14:tracePt t="84327" x="8724900" y="6127750"/>
          <p14:tracePt t="84335" x="8658225" y="6127750"/>
          <p14:tracePt t="84343" x="8597900" y="6127750"/>
          <p14:tracePt t="84351" x="8539163" y="6127750"/>
          <p14:tracePt t="84359" x="8478838" y="6143625"/>
          <p14:tracePt t="84367" x="8420100" y="6161088"/>
          <p14:tracePt t="84375" x="8377238" y="6161088"/>
          <p14:tracePt t="84383" x="8343900" y="6169025"/>
          <p14:tracePt t="84391" x="8308975" y="6169025"/>
          <p14:tracePt t="84399" x="8283575" y="6169025"/>
          <p14:tracePt t="84407" x="8258175" y="6169025"/>
          <p14:tracePt t="84416" x="8207375" y="6194425"/>
          <p14:tracePt t="84423" x="8147050" y="6203950"/>
          <p14:tracePt t="84432" x="8088313" y="6203950"/>
          <p14:tracePt t="84439" x="8029575" y="6211888"/>
          <p14:tracePt t="84449" x="7986713" y="6221413"/>
          <p14:tracePt t="84455" x="7961313" y="6221413"/>
          <p14:tracePt t="84463" x="7943850" y="6237288"/>
          <p14:tracePt t="84471" x="7935913" y="6246813"/>
          <p14:tracePt t="84511" x="7926388" y="6246813"/>
          <p14:tracePt t="84527" x="7926388" y="6262688"/>
          <p14:tracePt t="84535" x="7926388" y="6272213"/>
          <p14:tracePt t="84543" x="7926388" y="6280150"/>
          <p14:tracePt t="84551" x="7900988" y="6313488"/>
          <p14:tracePt t="84567" x="7867650" y="6323013"/>
          <p14:tracePt t="84575" x="7832725" y="6356350"/>
          <p14:tracePt t="84583" x="7824788" y="6356350"/>
          <p14:tracePt t="84591" x="7824788" y="6365875"/>
          <p14:tracePt t="84607" x="7824788" y="6373813"/>
          <p14:tracePt t="84648" x="7824788" y="6381750"/>
          <p14:tracePt t="84655" x="7824788" y="6391275"/>
          <p14:tracePt t="84695" x="7824788" y="6399213"/>
          <p14:tracePt t="84952" x="7824788" y="6391275"/>
          <p14:tracePt t="84968" x="7824788" y="6381750"/>
          <p14:tracePt t="84976" x="7824788" y="6373813"/>
          <p14:tracePt t="85008" x="7816850" y="6348413"/>
          <p14:tracePt t="85024" x="7807325" y="6348413"/>
          <p14:tracePt t="85080" x="7791450" y="6338888"/>
          <p14:tracePt t="85104" x="7791450" y="6330950"/>
          <p14:tracePt t="85480" x="7799388" y="6330950"/>
          <p14:tracePt t="85552" x="7807325" y="6338888"/>
          <p14:tracePt t="85568" x="7816850" y="6338888"/>
          <p14:tracePt t="85575" x="7832725" y="6348413"/>
          <p14:tracePt t="85583" x="7842250" y="6356350"/>
          <p14:tracePt t="85591" x="7859713" y="6356350"/>
          <p14:tracePt t="85599" x="7867650" y="6356350"/>
          <p14:tracePt t="85607" x="7893050" y="6365875"/>
          <p14:tracePt t="85615" x="7900988" y="6365875"/>
          <p14:tracePt t="85623" x="7910513" y="6373813"/>
          <p14:tracePt t="85632" x="7926388" y="6373813"/>
          <p14:tracePt t="85639" x="7935913" y="6373813"/>
          <p14:tracePt t="85648" x="7943850" y="6373813"/>
          <p14:tracePt t="85655" x="7961313" y="6373813"/>
          <p14:tracePt t="85671" x="7969250" y="6373813"/>
          <p14:tracePt t="85687" x="7994650" y="6381750"/>
          <p14:tracePt t="85703" x="8004175" y="6381750"/>
          <p14:tracePt t="85711" x="8020050" y="6391275"/>
          <p14:tracePt t="85719" x="8029575" y="6391275"/>
          <p14:tracePt t="85727" x="8054975" y="6391275"/>
          <p14:tracePt t="85735" x="8054975" y="6399213"/>
          <p14:tracePt t="85743" x="8080375" y="6399213"/>
          <p14:tracePt t="85751" x="8096250" y="6416675"/>
          <p14:tracePt t="85759" x="8105775" y="6416675"/>
          <p14:tracePt t="85767" x="8121650" y="6416675"/>
          <p14:tracePt t="85783" x="8131175" y="6416675"/>
          <p14:tracePt t="85791" x="8139113" y="6416675"/>
          <p14:tracePt t="85799" x="8147050" y="6416675"/>
          <p14:tracePt t="85807" x="8164513" y="6416675"/>
          <p14:tracePt t="85815" x="8189913" y="6416675"/>
          <p14:tracePt t="85823" x="8199438" y="6416675"/>
          <p14:tracePt t="85832" x="8215313" y="6416675"/>
          <p14:tracePt t="85839" x="8232775" y="6416675"/>
          <p14:tracePt t="85848" x="8266113" y="6416675"/>
          <p14:tracePt t="85867" x="8301038" y="6416675"/>
          <p14:tracePt t="85871" x="8318500" y="6416675"/>
          <p14:tracePt t="85880" x="8334375" y="6416675"/>
          <p14:tracePt t="85896" x="8343900" y="6416675"/>
          <p14:tracePt t="85911" x="8351838" y="6416675"/>
          <p14:tracePt t="85919" x="8359775" y="6416675"/>
          <p14:tracePt t="85927" x="8377238" y="6416675"/>
          <p14:tracePt t="85935" x="8385175" y="6416675"/>
          <p14:tracePt t="85943" x="8394700" y="6416675"/>
          <p14:tracePt t="85951" x="8410575" y="6416675"/>
          <p14:tracePt t="85967" x="8435975" y="6416675"/>
          <p14:tracePt t="85975" x="8445500" y="6416675"/>
          <p14:tracePt t="85983" x="8453438" y="6407150"/>
          <p14:tracePt t="85991" x="8470900" y="6407150"/>
          <p14:tracePt t="85999" x="8470900" y="6399213"/>
          <p14:tracePt t="86007" x="8488363" y="6399213"/>
          <p14:tracePt t="86015" x="8496300" y="6391275"/>
          <p14:tracePt t="86023" x="8496300" y="6381750"/>
          <p14:tracePt t="86039" x="8513763" y="6373813"/>
          <p14:tracePt t="86055" x="8529638" y="6373813"/>
          <p14:tracePt t="86063" x="8547100" y="6356350"/>
          <p14:tracePt t="86071" x="8555038" y="6348413"/>
          <p14:tracePt t="86080" x="8572500" y="6348413"/>
          <p14:tracePt t="86087" x="8572500" y="6338888"/>
          <p14:tracePt t="86096" x="8580438" y="6338888"/>
          <p14:tracePt t="86112" x="8597900" y="6323013"/>
          <p14:tracePt t="86127" x="8597900" y="6313488"/>
          <p14:tracePt t="86135" x="8615363" y="6305550"/>
          <p14:tracePt t="86143" x="8640763" y="6305550"/>
          <p14:tracePt t="86151" x="8640763" y="6297613"/>
          <p14:tracePt t="86159" x="8648700" y="6288088"/>
          <p14:tracePt t="86167" x="8666163" y="6272213"/>
          <p14:tracePt t="86183" x="8683625" y="6262688"/>
          <p14:tracePt t="86191" x="8699500" y="6254750"/>
          <p14:tracePt t="86199" x="8699500" y="6246813"/>
          <p14:tracePt t="86207" x="8716963" y="6246813"/>
          <p14:tracePt t="86223" x="8724900" y="6237288"/>
          <p14:tracePt t="86232" x="8734425" y="6229350"/>
          <p14:tracePt t="86239" x="8750300" y="6211888"/>
          <p14:tracePt t="86249" x="8759825" y="6211888"/>
          <p14:tracePt t="86255" x="8767763" y="6203950"/>
          <p14:tracePt t="86264" x="8777288" y="6194425"/>
          <p14:tracePt t="86271" x="8785225" y="6178550"/>
          <p14:tracePt t="86281" x="8793163" y="6178550"/>
          <p14:tracePt t="86287" x="8802688" y="6169025"/>
          <p14:tracePt t="86296" x="8818563" y="6153150"/>
          <p14:tracePt t="86312" x="8828088" y="6143625"/>
          <p14:tracePt t="86327" x="8836025" y="6135688"/>
          <p14:tracePt t="86335" x="8843963" y="6127750"/>
          <p14:tracePt t="86343" x="8861425" y="6110288"/>
          <p14:tracePt t="86351" x="8869363" y="6102350"/>
          <p14:tracePt t="86359" x="8878888" y="6092825"/>
          <p14:tracePt t="86367" x="8886825" y="6084888"/>
          <p14:tracePt t="86375" x="8886825" y="6076950"/>
          <p14:tracePt t="86383" x="8894763" y="6067425"/>
          <p14:tracePt t="86391" x="8912225" y="6059488"/>
          <p14:tracePt t="86407" x="8921750" y="6042025"/>
          <p14:tracePt t="86415" x="8921750" y="6024563"/>
          <p14:tracePt t="86423" x="8921750" y="6016625"/>
          <p14:tracePt t="86432" x="8929688" y="6008688"/>
          <p14:tracePt t="86439" x="8937625" y="5999163"/>
          <p14:tracePt t="86449" x="8955088" y="5991225"/>
          <p14:tracePt t="86464" x="8955088" y="5983288"/>
          <p14:tracePt t="86471" x="8955088" y="5973763"/>
          <p14:tracePt t="86480" x="8972550" y="5965825"/>
          <p14:tracePt t="86497" x="8980488" y="5957888"/>
          <p14:tracePt t="86503" x="8980488" y="5948363"/>
          <p14:tracePt t="86511" x="8980488" y="5940425"/>
          <p14:tracePt t="86519" x="8980488" y="5932488"/>
          <p14:tracePt t="86527" x="8988425" y="5922963"/>
          <p14:tracePt t="86543" x="8988425" y="5915025"/>
          <p14:tracePt t="86551" x="8997950" y="5905500"/>
          <p14:tracePt t="86559" x="9005888" y="5897563"/>
          <p14:tracePt t="86567" x="9005888" y="5889625"/>
          <p14:tracePt t="86583" x="9013825" y="5889625"/>
          <p14:tracePt t="86591" x="9031288" y="5854700"/>
          <p14:tracePt t="86607" x="9048750" y="5846763"/>
          <p14:tracePt t="86615" x="9082088" y="5821363"/>
          <p14:tracePt t="86623" x="9091613" y="5813425"/>
          <p14:tracePt t="86632" x="9099550" y="5803900"/>
          <p14:tracePt t="86639" x="9117013" y="5788025"/>
          <p14:tracePt t="86648" x="9142413" y="5788025"/>
          <p14:tracePt t="86655" x="9158288" y="5770563"/>
          <p14:tracePt t="86664" x="9158288" y="5761038"/>
          <p14:tracePt t="86671" x="9183688" y="5745163"/>
          <p14:tracePt t="86680" x="9193213" y="5735638"/>
          <p14:tracePt t="86687" x="9193213" y="5719763"/>
          <p14:tracePt t="86696" x="9218613" y="5694363"/>
          <p14:tracePt t="86703" x="9236075" y="5684838"/>
          <p14:tracePt t="86712" x="9269413" y="5659438"/>
          <p14:tracePt t="86719" x="9277350" y="5651500"/>
          <p14:tracePt t="86727" x="9302750" y="5626100"/>
          <p14:tracePt t="86735" x="9312275" y="5616575"/>
          <p14:tracePt t="86743" x="9353550" y="5600700"/>
          <p14:tracePt t="86751" x="9371013" y="5591175"/>
          <p14:tracePt t="86759" x="9371013" y="5583238"/>
          <p14:tracePt t="86767" x="9396413" y="5575300"/>
          <p14:tracePt t="86783" x="9413875" y="5565775"/>
          <p14:tracePt t="86791" x="9421813" y="5565775"/>
          <p14:tracePt t="86823" x="9421813" y="5557838"/>
          <p14:tracePt t="86856" x="9431338" y="5549900"/>
          <p14:tracePt t="86865" x="9439275" y="5549900"/>
          <p14:tracePt t="86911" x="9447213" y="5540375"/>
          <p14:tracePt t="87040" x="9447213" y="5532438"/>
          <p14:tracePt t="87049" x="9431338" y="5532438"/>
          <p14:tracePt t="87055" x="9405938" y="5540375"/>
          <p14:tracePt t="87064" x="9371013" y="5557838"/>
          <p14:tracePt t="87071" x="9353550" y="5565775"/>
          <p14:tracePt t="87080" x="9337675" y="5575300"/>
          <p14:tracePt t="87087" x="9320213" y="5583238"/>
          <p14:tracePt t="87095" x="9294813" y="5600700"/>
          <p14:tracePt t="87103" x="9277350" y="5616575"/>
          <p14:tracePt t="87111" x="9277350" y="5626100"/>
          <p14:tracePt t="87119" x="9244013" y="5634038"/>
          <p14:tracePt t="87127" x="9244013" y="5641975"/>
          <p14:tracePt t="87135" x="9218613" y="5659438"/>
          <p14:tracePt t="87143" x="9201150" y="5668963"/>
          <p14:tracePt t="87151" x="9175750" y="5684838"/>
          <p14:tracePt t="87159" x="9167813" y="5694363"/>
          <p14:tracePt t="87167" x="9142413" y="5710238"/>
          <p14:tracePt t="87175" x="9117013" y="5727700"/>
          <p14:tracePt t="87183" x="9091613" y="5735638"/>
          <p14:tracePt t="87191" x="9082088" y="5745163"/>
          <p14:tracePt t="87199" x="9064625" y="5753100"/>
          <p14:tracePt t="87207" x="9048750" y="5753100"/>
          <p14:tracePt t="87215" x="9031288" y="5761038"/>
          <p14:tracePt t="87223" x="9013825" y="5770563"/>
          <p14:tracePt t="87231" x="8980488" y="5788025"/>
          <p14:tracePt t="87239" x="8963025" y="5795963"/>
          <p14:tracePt t="87248" x="8937625" y="5803900"/>
          <p14:tracePt t="87255" x="8937625" y="5813425"/>
          <p14:tracePt t="87264" x="8904288" y="5821363"/>
          <p14:tracePt t="87271" x="8886825" y="5838825"/>
          <p14:tracePt t="87279" x="8869363" y="5846763"/>
          <p14:tracePt t="87287" x="8836025" y="5864225"/>
          <p14:tracePt t="87296" x="8818563" y="5872163"/>
          <p14:tracePt t="87303" x="8802688" y="5880100"/>
          <p14:tracePt t="87311" x="8802688" y="5889625"/>
          <p14:tracePt t="87319" x="8785225" y="5889625"/>
          <p14:tracePt t="87335" x="8785225" y="5897563"/>
          <p14:tracePt t="87343" x="8785225" y="5905500"/>
          <p14:tracePt t="87351" x="8785225" y="5922963"/>
          <p14:tracePt t="87359" x="8785225" y="5932488"/>
          <p14:tracePt t="87367" x="8777288" y="5948363"/>
          <p14:tracePt t="87375" x="8777288" y="5957888"/>
          <p14:tracePt t="87383" x="8777288" y="5965825"/>
          <p14:tracePt t="87391" x="8777288" y="5973763"/>
          <p14:tracePt t="87399" x="8777288" y="5991225"/>
          <p14:tracePt t="87407" x="8777288" y="5999163"/>
          <p14:tracePt t="87415" x="8767763" y="6016625"/>
          <p14:tracePt t="87423" x="8767763" y="6024563"/>
          <p14:tracePt t="87432" x="8767763" y="6042025"/>
          <p14:tracePt t="87439" x="8767763" y="6067425"/>
          <p14:tracePt t="87448" x="8767763" y="6084888"/>
          <p14:tracePt t="87455" x="8767763" y="6110288"/>
          <p14:tracePt t="87464" x="8767763" y="6135688"/>
          <p14:tracePt t="87471" x="8767763" y="6161088"/>
          <p14:tracePt t="87480" x="8767763" y="6203950"/>
          <p14:tracePt t="87487" x="8777288" y="6221413"/>
          <p14:tracePt t="87496" x="8777288" y="6254750"/>
          <p14:tracePt t="87503" x="8777288" y="6272213"/>
          <p14:tracePt t="87511" x="8777288" y="6288088"/>
          <p14:tracePt t="87519" x="8777288" y="6305550"/>
          <p14:tracePt t="87527" x="8777288" y="6330950"/>
          <p14:tracePt t="87543" x="8777288" y="6338888"/>
          <p14:tracePt t="87559" x="8777288" y="6348413"/>
          <p14:tracePt t="87567" x="8777288" y="6356350"/>
          <p14:tracePt t="87575" x="8777288" y="6365875"/>
          <p14:tracePt t="87591" x="8759825" y="6373813"/>
          <p14:tracePt t="87607" x="8724900" y="6381750"/>
          <p14:tracePt t="87615" x="8691563" y="6381750"/>
          <p14:tracePt t="87623" x="8666163" y="6381750"/>
          <p14:tracePt t="87632" x="8640763" y="6381750"/>
          <p14:tracePt t="87639" x="8597900" y="6407150"/>
          <p14:tracePt t="87648" x="8572500" y="6407150"/>
          <p14:tracePt t="87655" x="8547100" y="6416675"/>
          <p14:tracePt t="87665" x="8529638" y="6416675"/>
          <p14:tracePt t="87671" x="8496300" y="6416675"/>
          <p14:tracePt t="87680" x="8478838" y="6416675"/>
          <p14:tracePt t="87687" x="8445500" y="6416675"/>
          <p14:tracePt t="87697" x="8428038" y="6424613"/>
          <p14:tracePt t="87703" x="8402638" y="6424613"/>
          <p14:tracePt t="87711" x="8369300" y="6424613"/>
          <p14:tracePt t="87719" x="8326438" y="6442075"/>
          <p14:tracePt t="87727" x="8283575" y="6442075"/>
          <p14:tracePt t="87735" x="8224838" y="6457950"/>
          <p14:tracePt t="87743" x="8139113" y="6467475"/>
          <p14:tracePt t="87751" x="8080375" y="6467475"/>
          <p14:tracePt t="87759" x="7994650" y="6467475"/>
          <p14:tracePt t="87767" x="7918450" y="6467475"/>
          <p14:tracePt t="87775" x="7875588" y="6467475"/>
          <p14:tracePt t="87783" x="7832725" y="6467475"/>
          <p14:tracePt t="87791" x="7807325" y="6467475"/>
          <p14:tracePt t="87799" x="7799388" y="6467475"/>
          <p14:tracePt t="87855" x="7791450" y="6475413"/>
          <p14:tracePt t="87864" x="7781925" y="6475413"/>
          <p14:tracePt t="87887" x="7781925" y="6483350"/>
          <p14:tracePt t="87903" x="7781925" y="6492875"/>
          <p14:tracePt t="88032" x="7799388" y="6492875"/>
          <p14:tracePt t="88040" x="7807325" y="6492875"/>
          <p14:tracePt t="88049" x="7842250" y="6492875"/>
          <p14:tracePt t="88055" x="7875588" y="6492875"/>
          <p14:tracePt t="88063" x="7900988" y="6492875"/>
          <p14:tracePt t="88071" x="7926388" y="6492875"/>
          <p14:tracePt t="88080" x="7961313" y="6492875"/>
          <p14:tracePt t="88087" x="7994650" y="6492875"/>
          <p14:tracePt t="88096" x="8020050" y="6492875"/>
          <p14:tracePt t="88103" x="8062913" y="6492875"/>
          <p14:tracePt t="88111" x="8088313" y="6492875"/>
          <p14:tracePt t="88119" x="8121650" y="6492875"/>
          <p14:tracePt t="88127" x="8164513" y="6492875"/>
          <p14:tracePt t="88135" x="8181975" y="6492875"/>
          <p14:tracePt t="88143" x="8207375" y="6492875"/>
          <p14:tracePt t="88151" x="8240713" y="6492875"/>
          <p14:tracePt t="88159" x="8250238" y="6492875"/>
          <p14:tracePt t="88175" x="8266113" y="6483350"/>
          <p14:tracePt t="88191" x="8283575" y="6483350"/>
          <p14:tracePt t="88199" x="8291513" y="6475413"/>
          <p14:tracePt t="88207" x="8308975" y="6475413"/>
          <p14:tracePt t="88215" x="8334375" y="6475413"/>
          <p14:tracePt t="88223" x="8343900" y="6475413"/>
          <p14:tracePt t="88232" x="8369300" y="6467475"/>
          <p14:tracePt t="88239" x="8385175" y="6467475"/>
          <p14:tracePt t="88248" x="8410575" y="6467475"/>
          <p14:tracePt t="88255" x="8428038" y="6467475"/>
          <p14:tracePt t="88263" x="8445500" y="6450013"/>
          <p14:tracePt t="88271" x="8453438" y="6450013"/>
          <p14:tracePt t="88280" x="8470900" y="6450013"/>
          <p14:tracePt t="88287" x="8478838" y="6450013"/>
          <p14:tracePt t="88297" x="8488363" y="6450013"/>
          <p14:tracePt t="88303" x="8496300" y="6442075"/>
          <p14:tracePt t="88311" x="8504238" y="6442075"/>
          <p14:tracePt t="88319" x="8513763" y="6432550"/>
          <p14:tracePt t="88327" x="8529638" y="6424613"/>
          <p14:tracePt t="88335" x="8547100" y="6407150"/>
          <p14:tracePt t="88343" x="8555038" y="6407150"/>
          <p14:tracePt t="88351" x="8580438" y="6399213"/>
          <p14:tracePt t="88359" x="8597900" y="6381750"/>
          <p14:tracePt t="88367" x="8615363" y="6365875"/>
          <p14:tracePt t="88375" x="8615363" y="6356350"/>
          <p14:tracePt t="88383" x="8640763" y="6338888"/>
          <p14:tracePt t="88399" x="8648700" y="6330950"/>
          <p14:tracePt t="88407" x="8658225" y="6323013"/>
          <p14:tracePt t="88415" x="8666163" y="6313488"/>
          <p14:tracePt t="88423" x="8674100" y="6305550"/>
          <p14:tracePt t="88433" x="8683625" y="6297613"/>
          <p14:tracePt t="88439" x="8699500" y="6297613"/>
          <p14:tracePt t="88449" x="8716963" y="6280150"/>
          <p14:tracePt t="88456" x="8724900" y="6272213"/>
          <p14:tracePt t="88464" x="8777288" y="6254750"/>
          <p14:tracePt t="88471" x="8785225" y="6246813"/>
          <p14:tracePt t="88480" x="8802688" y="6229350"/>
          <p14:tracePt t="88487" x="8810625" y="6229350"/>
          <p14:tracePt t="88497" x="8818563" y="6221413"/>
          <p14:tracePt t="88503" x="8836025" y="6221413"/>
          <p14:tracePt t="88511" x="8843963" y="6211888"/>
          <p14:tracePt t="88519" x="8853488" y="6203950"/>
          <p14:tracePt t="88527" x="8853488" y="6194425"/>
          <p14:tracePt t="88535" x="8869363" y="6194425"/>
          <p14:tracePt t="88543" x="8894763" y="6169025"/>
          <p14:tracePt t="88551" x="8894763" y="6161088"/>
          <p14:tracePt t="88559" x="8912225" y="6153150"/>
          <p14:tracePt t="88567" x="8929688" y="6143625"/>
          <p14:tracePt t="88575" x="8937625" y="6135688"/>
          <p14:tracePt t="88583" x="8955088" y="6127750"/>
          <p14:tracePt t="88591" x="8972550" y="6110288"/>
          <p14:tracePt t="88599" x="8988425" y="6102350"/>
          <p14:tracePt t="88607" x="8997950" y="6084888"/>
          <p14:tracePt t="88623" x="9005888" y="6059488"/>
          <p14:tracePt t="88639" x="9023350" y="6034088"/>
          <p14:tracePt t="88649" x="9023350" y="6016625"/>
          <p14:tracePt t="88655" x="9023350" y="5999163"/>
          <p14:tracePt t="88665" x="9023350" y="5991225"/>
          <p14:tracePt t="88671" x="9023350" y="5983288"/>
          <p14:tracePt t="88680" x="9023350" y="5965825"/>
          <p14:tracePt t="88687" x="9023350" y="5948363"/>
          <p14:tracePt t="88696" x="9023350" y="5932488"/>
          <p14:tracePt t="88703" x="9023350" y="5922963"/>
          <p14:tracePt t="88711" x="9023350" y="5915025"/>
          <p14:tracePt t="88719" x="9023350" y="5897563"/>
          <p14:tracePt t="88727" x="9023350" y="5889625"/>
          <p14:tracePt t="88735" x="9023350" y="5880100"/>
          <p14:tracePt t="88751" x="9023350" y="5864225"/>
          <p14:tracePt t="88767" x="9023350" y="5854700"/>
          <p14:tracePt t="88775" x="9031288" y="5846763"/>
          <p14:tracePt t="88783" x="9039225" y="5829300"/>
          <p14:tracePt t="88799" x="9039225" y="5821363"/>
          <p14:tracePt t="88807" x="9056688" y="5803900"/>
          <p14:tracePt t="88823" x="9056688" y="5795963"/>
          <p14:tracePt t="88839" x="9064625" y="5788025"/>
          <p14:tracePt t="88848" x="9074150" y="5778500"/>
          <p14:tracePt t="88864" x="9082088" y="5761038"/>
          <p14:tracePt t="88887" x="9099550" y="5753100"/>
          <p14:tracePt t="88895" x="9124950" y="5745163"/>
          <p14:tracePt t="88911" x="9142413" y="5735638"/>
          <p14:tracePt t="88919" x="9167813" y="5727700"/>
          <p14:tracePt t="88932" x="9183688" y="5719763"/>
          <p14:tracePt t="88935" x="9201150" y="5710238"/>
          <p14:tracePt t="88943" x="9226550" y="5702300"/>
          <p14:tracePt t="88951" x="9251950" y="5684838"/>
          <p14:tracePt t="88959" x="9261475" y="5684838"/>
          <p14:tracePt t="88967" x="9269413" y="5676900"/>
          <p14:tracePt t="88975" x="9277350" y="5676900"/>
          <p14:tracePt t="88991" x="9286875" y="5668963"/>
          <p14:tracePt t="88999" x="9302750" y="5668963"/>
          <p14:tracePt t="89007" x="9320213" y="5651500"/>
          <p14:tracePt t="89015" x="9328150" y="5634038"/>
          <p14:tracePt t="89023" x="9345613" y="5626100"/>
          <p14:tracePt t="89032" x="9371013" y="5616575"/>
          <p14:tracePt t="89039" x="9388475" y="5616575"/>
          <p14:tracePt t="89048" x="9421813" y="5600700"/>
          <p14:tracePt t="89055" x="9431338" y="5600700"/>
          <p14:tracePt t="89064" x="9472613" y="5591175"/>
          <p14:tracePt t="89071" x="9498013" y="5575300"/>
          <p14:tracePt t="89079" x="9507538" y="5575300"/>
          <p14:tracePt t="89087" x="9532938" y="5565775"/>
          <p14:tracePt t="89096" x="9566275" y="5557838"/>
          <p14:tracePt t="89103" x="9583738" y="5557838"/>
          <p14:tracePt t="89111" x="9601200" y="5557838"/>
          <p14:tracePt t="89119" x="9609138" y="5549900"/>
          <p14:tracePt t="89127" x="9626600" y="5549900"/>
          <p14:tracePt t="89143" x="9634538" y="5549900"/>
          <p14:tracePt t="89151" x="9642475" y="5540375"/>
          <p14:tracePt t="89167" x="9652000" y="5540375"/>
          <p14:tracePt t="89752" x="9652000" y="5557838"/>
          <p14:tracePt t="89768" x="9652000" y="5565775"/>
          <p14:tracePt t="89775" x="9652000" y="5575300"/>
          <p14:tracePt t="89783" x="9652000" y="5591175"/>
          <p14:tracePt t="89791" x="9652000" y="5608638"/>
          <p14:tracePt t="89799" x="9652000" y="5634038"/>
          <p14:tracePt t="89807" x="9667875" y="5651500"/>
          <p14:tracePt t="89816" x="9694863" y="5694363"/>
          <p14:tracePt t="89823" x="9710738" y="5727700"/>
          <p14:tracePt t="89832" x="9736138" y="5753100"/>
          <p14:tracePt t="89839" x="9771063" y="5788025"/>
          <p14:tracePt t="89849" x="9786938" y="5813425"/>
          <p14:tracePt t="89867" x="9864725" y="5872163"/>
          <p14:tracePt t="89871" x="9880600" y="5897563"/>
          <p14:tracePt t="89880" x="9906000" y="5922963"/>
          <p14:tracePt t="89887" x="9923463" y="5957888"/>
          <p14:tracePt t="89897" x="9966325" y="5991225"/>
          <p14:tracePt t="89903" x="9999663" y="6008688"/>
          <p14:tracePt t="89912" x="10034588" y="6024563"/>
          <p14:tracePt t="89919" x="10085388" y="6042025"/>
          <p14:tracePt t="89927" x="10118725" y="6049963"/>
          <p14:tracePt t="89935" x="10161588" y="6076950"/>
          <p14:tracePt t="89943" x="10212388" y="6084888"/>
          <p14:tracePt t="89951" x="10271125" y="6102350"/>
          <p14:tracePt t="89959" x="10331450" y="6127750"/>
          <p14:tracePt t="89967" x="10407650" y="6127750"/>
          <p14:tracePt t="89975" x="10475913" y="6143625"/>
          <p14:tracePt t="89983" x="10534650" y="6153150"/>
          <p14:tracePt t="89991" x="10653713" y="6169025"/>
          <p14:tracePt t="89999" x="10721975" y="6169025"/>
          <p14:tracePt t="90007" x="10823575" y="6169025"/>
          <p14:tracePt t="90015" x="10934700" y="6169025"/>
          <p14:tracePt t="90023" x="11044238" y="6169025"/>
          <p14:tracePt t="90032" x="11163300" y="6186488"/>
          <p14:tracePt t="90039" x="11249025" y="6186488"/>
          <p14:tracePt t="90048" x="11307763" y="6194425"/>
          <p14:tracePt t="90055" x="11368088" y="6194425"/>
          <p14:tracePt t="90064" x="11393488" y="6203950"/>
          <p14:tracePt t="90071" x="11426825" y="6203950"/>
          <p14:tracePt t="90079" x="11444288" y="6221413"/>
          <p14:tracePt t="90087" x="11452225" y="6221413"/>
          <p14:tracePt t="90097" x="11461750" y="6229350"/>
          <p14:tracePt t="90103" x="11469688" y="6237288"/>
          <p14:tracePt t="90112" x="11503025" y="6262688"/>
          <p14:tracePt t="90128" x="11512550" y="6262688"/>
          <p14:tracePt t="90135" x="11530013" y="6272213"/>
          <p14:tracePt t="90151" x="11537950" y="6272213"/>
          <p14:tracePt t="90167" x="11555413" y="6280150"/>
          <p14:tracePt t="90183" x="11555413" y="6288088"/>
          <p14:tracePt t="90199" x="11563350" y="6297613"/>
          <p14:tracePt t="90215" x="11571288" y="6305550"/>
          <p14:tracePt t="90232" x="11580813" y="6313488"/>
          <p14:tracePt t="90239" x="11580813" y="6323013"/>
          <p14:tracePt t="90255" x="11596688" y="6330950"/>
          <p14:tracePt t="90264" x="11606213" y="6330950"/>
          <p14:tracePt t="90279" x="11631613" y="6348413"/>
          <p14:tracePt t="90287" x="11639550" y="6356350"/>
          <p14:tracePt t="90295" x="11674475" y="6365875"/>
          <p14:tracePt t="90304" x="11725275" y="6373813"/>
          <p14:tracePt t="90311" x="11766550" y="6391275"/>
          <p14:tracePt t="90319" x="11844338" y="6416675"/>
          <p14:tracePt t="90327" x="11903075" y="6416675"/>
          <p14:tracePt t="90335" x="11971338" y="6424613"/>
          <p14:tracePt t="90343" x="12065000" y="6442075"/>
          <p14:tracePt t="90351" x="12123738" y="6442075"/>
          <p14:tracePt t="90359" x="12174538" y="6442075"/>
          <p14:tracePt t="92152" x="12133263" y="6483350"/>
          <p14:tracePt t="92160" x="12090400" y="6492875"/>
          <p14:tracePt t="92167" x="12039600" y="6500813"/>
          <p14:tracePt t="92175" x="11979275" y="6500813"/>
          <p14:tracePt t="92183" x="11911013" y="6518275"/>
          <p14:tracePt t="92192" x="11809413" y="6551613"/>
          <p14:tracePt t="92200" x="11664950" y="6551613"/>
          <p14:tracePt t="92207" x="11503025" y="6569075"/>
          <p14:tracePt t="92216" x="11215688" y="6569075"/>
          <p14:tracePt t="92223" x="10901363" y="6569075"/>
          <p14:tracePt t="92233" x="10526713" y="6569075"/>
          <p14:tracePt t="92240" x="10110788" y="6611938"/>
          <p14:tracePt t="92248" x="9821863" y="6611938"/>
          <p14:tracePt t="92255" x="9575800" y="6645275"/>
          <p14:tracePt t="92265" x="9421813" y="6654800"/>
          <p14:tracePt t="92272" x="9302750" y="6680200"/>
          <p14:tracePt t="92280" x="9236075" y="6688138"/>
          <p14:tracePt t="92287" x="9201150" y="6696075"/>
          <p14:tracePt t="92297" x="9183688" y="6696075"/>
          <p14:tracePt t="92303" x="9175750" y="6705600"/>
          <p14:tracePt t="92312" x="9167813" y="6705600"/>
          <p14:tracePt t="92319" x="9158288" y="6705600"/>
          <p14:tracePt t="92328" x="9150350" y="6713538"/>
          <p14:tracePt t="92335" x="9124950" y="6713538"/>
          <p14:tracePt t="92343" x="9091613" y="6713538"/>
          <p14:tracePt t="92351" x="9048750" y="6713538"/>
          <p14:tracePt t="92359" x="9005888" y="6713538"/>
          <p14:tracePt t="92367" x="8963025" y="6713538"/>
          <p14:tracePt t="92375" x="8929688" y="6713538"/>
          <p14:tracePt t="92383" x="8904288" y="6713538"/>
          <p14:tracePt t="92391" x="8886825" y="6713538"/>
          <p14:tracePt t="92399" x="8869363" y="6713538"/>
          <p14:tracePt t="92415" x="8853488" y="6713538"/>
          <p14:tracePt t="92448" x="8843963" y="6705600"/>
          <p14:tracePt t="92487" x="8828088" y="6696075"/>
          <p14:tracePt t="92503" x="8828088" y="6688138"/>
          <p14:tracePt t="92536" x="8828088" y="6680200"/>
          <p14:tracePt t="92576" x="8828088" y="6662738"/>
          <p14:tracePt t="92704" x="8818563" y="6662738"/>
          <p14:tracePt t="92712" x="8810625" y="6662738"/>
          <p14:tracePt t="92735" x="8785225" y="6654800"/>
          <p14:tracePt t="92743" x="8777288" y="6637338"/>
          <p14:tracePt t="92751" x="8777288" y="6627813"/>
          <p14:tracePt t="92759" x="8777288" y="6619875"/>
          <p14:tracePt t="92767" x="8767763" y="6586538"/>
          <p14:tracePt t="92775" x="8767763" y="6577013"/>
          <p14:tracePt t="92783" x="8750300" y="6569075"/>
          <p14:tracePt t="92791" x="8734425" y="6551613"/>
          <p14:tracePt t="92799" x="8734425" y="6543675"/>
          <p14:tracePt t="92807" x="8724900" y="6518275"/>
          <p14:tracePt t="92815" x="8699500" y="6483350"/>
          <p14:tracePt t="92823" x="8691563" y="6467475"/>
          <p14:tracePt t="92831" x="8683625" y="6442075"/>
          <p14:tracePt t="92839" x="8658225" y="6407150"/>
          <p14:tracePt t="92848" x="8658225" y="6399213"/>
          <p14:tracePt t="92855" x="8648700" y="6391275"/>
          <p14:tracePt t="92864" x="8648700" y="6381750"/>
          <p14:tracePt t="92882" x="8648700" y="6356350"/>
          <p14:tracePt t="92887" x="8648700" y="6348413"/>
          <p14:tracePt t="92895" x="8648700" y="6338888"/>
          <p14:tracePt t="92903" x="8648700" y="6330950"/>
          <p14:tracePt t="92911" x="8648700" y="6323013"/>
          <p14:tracePt t="92927" x="8648700" y="6313488"/>
          <p14:tracePt t="92935" x="8648700" y="6305550"/>
          <p14:tracePt t="92943" x="8648700" y="6297613"/>
          <p14:tracePt t="92959" x="8648700" y="6272213"/>
          <p14:tracePt t="92967" x="8648700" y="6262688"/>
          <p14:tracePt t="92975" x="8658225" y="6254750"/>
          <p14:tracePt t="92991" x="8666163" y="6237288"/>
          <p14:tracePt t="93007" x="8666163" y="6229350"/>
          <p14:tracePt t="93015" x="8674100" y="6221413"/>
          <p14:tracePt t="93039" x="8674100" y="6211888"/>
          <p14:tracePt t="93048" x="8674100" y="6203950"/>
          <p14:tracePt t="93280" x="8674100" y="6221413"/>
          <p14:tracePt t="93304" x="8674100" y="6229350"/>
          <p14:tracePt t="93312" x="8674100" y="6237288"/>
          <p14:tracePt t="93327" x="8674100" y="6254750"/>
          <p14:tracePt t="93335" x="8674100" y="6272213"/>
          <p14:tracePt t="93343" x="8674100" y="6280150"/>
          <p14:tracePt t="93351" x="8666163" y="6297613"/>
          <p14:tracePt t="93359" x="8666163" y="6305550"/>
          <p14:tracePt t="93367" x="8666163" y="6323013"/>
          <p14:tracePt t="93375" x="8666163" y="6338888"/>
          <p14:tracePt t="93383" x="8658225" y="6365875"/>
          <p14:tracePt t="93399" x="8648700" y="6391275"/>
          <p14:tracePt t="93415" x="8640763" y="6407150"/>
          <p14:tracePt t="93423" x="8640763" y="6424613"/>
          <p14:tracePt t="93439" x="8640763" y="6432550"/>
          <p14:tracePt t="93448" x="8640763" y="6450013"/>
          <p14:tracePt t="93455" x="8640763" y="6457950"/>
          <p14:tracePt t="93464" x="8632825" y="6483350"/>
          <p14:tracePt t="93480" x="8632825" y="6492875"/>
          <p14:tracePt t="93487" x="8632825" y="6500813"/>
          <p14:tracePt t="93496" x="8623300" y="6510338"/>
          <p14:tracePt t="93503" x="8623300" y="6518275"/>
          <p14:tracePt t="93688" x="8623300" y="6526213"/>
          <p14:tracePt t="93704" x="8623300" y="6551613"/>
          <p14:tracePt t="93712" x="8623300" y="6561138"/>
          <p14:tracePt t="93720" x="8623300" y="6577013"/>
          <p14:tracePt t="93727" x="8623300" y="6602413"/>
          <p14:tracePt t="93735" x="8623300" y="6619875"/>
          <p14:tracePt t="93743" x="8640763" y="6645275"/>
          <p14:tracePt t="93751" x="8648700" y="6670675"/>
          <p14:tracePt t="93759" x="8699500" y="6688138"/>
          <p14:tracePt t="93767" x="8734425" y="6713538"/>
          <p14:tracePt t="93775" x="8785225" y="6738938"/>
          <p14:tracePt t="93783" x="8843963" y="6764338"/>
          <p14:tracePt t="93791" x="8886825" y="6772275"/>
          <p14:tracePt t="93799" x="8937625" y="6789738"/>
          <p14:tracePt t="93807" x="8980488" y="6799263"/>
          <p14:tracePt t="93816" x="9005888" y="6799263"/>
          <p14:tracePt t="93823" x="9039225" y="6799263"/>
          <p14:tracePt t="93832" x="9064625" y="6815138"/>
          <p14:tracePt t="93839" x="9074150" y="6815138"/>
          <p14:tracePt t="93848" x="9107488" y="6815138"/>
          <p14:tracePt t="93867" x="9117013" y="6815138"/>
          <p14:tracePt t="93871" x="9124950" y="6815138"/>
          <p14:tracePt t="93887" x="9142413" y="6799263"/>
          <p14:tracePt t="93935" x="9142413" y="6781800"/>
          <p14:tracePt t="93959" x="9132888" y="6781800"/>
          <p14:tracePt t="93967" x="9124950" y="6781800"/>
          <p14:tracePt t="93975" x="9107488" y="6772275"/>
          <p14:tracePt t="93983" x="9082088" y="6764338"/>
          <p14:tracePt t="93991" x="9074150" y="6756400"/>
          <p14:tracePt t="93999" x="9064625" y="6746875"/>
          <p14:tracePt t="94007" x="9048750" y="6738938"/>
          <p14:tracePt t="94023" x="9031288" y="6738938"/>
          <p14:tracePt t="94032" x="9013825" y="6731000"/>
          <p14:tracePt t="94039" x="8997950" y="6713538"/>
          <p14:tracePt t="94048" x="8988425" y="6696075"/>
          <p14:tracePt t="94055" x="8963025" y="6688138"/>
          <p14:tracePt t="94064" x="8947150" y="6670675"/>
          <p14:tracePt t="94071" x="8921750" y="6654800"/>
          <p14:tracePt t="94080" x="8912225" y="6637338"/>
          <p14:tracePt t="94087" x="8904288" y="6619875"/>
          <p14:tracePt t="94097" x="8894763" y="6602413"/>
          <p14:tracePt t="94103" x="8886825" y="6594475"/>
          <p14:tracePt t="94112" x="8843963" y="6543675"/>
          <p14:tracePt t="94119" x="8843963" y="6535738"/>
          <p14:tracePt t="94127" x="8843963" y="6518275"/>
          <p14:tracePt t="94135" x="8836025" y="6500813"/>
          <p14:tracePt t="94143" x="8828088" y="6467475"/>
          <p14:tracePt t="94151" x="8810625" y="6457950"/>
          <p14:tracePt t="94159" x="8802688" y="6442075"/>
          <p14:tracePt t="94167" x="8793163" y="6407150"/>
          <p14:tracePt t="94175" x="8793163" y="6399213"/>
          <p14:tracePt t="94183" x="8785225" y="6373813"/>
          <p14:tracePt t="94191" x="8785225" y="6348413"/>
          <p14:tracePt t="94199" x="8785225" y="6323013"/>
          <p14:tracePt t="94208" x="8785225" y="6313488"/>
          <p14:tracePt t="94215" x="8785225" y="6280150"/>
          <p14:tracePt t="94223" x="8785225" y="6254750"/>
          <p14:tracePt t="94232" x="8785225" y="6246813"/>
          <p14:tracePt t="94239" x="8785225" y="6211888"/>
          <p14:tracePt t="94248" x="8785225" y="6203950"/>
          <p14:tracePt t="94255" x="8785225" y="6178550"/>
          <p14:tracePt t="94264" x="8785225" y="6161088"/>
          <p14:tracePt t="94271" x="8785225" y="6135688"/>
          <p14:tracePt t="94280" x="8802688" y="6127750"/>
          <p14:tracePt t="94287" x="8810625" y="6102350"/>
          <p14:tracePt t="94296" x="8818563" y="6092825"/>
          <p14:tracePt t="94303" x="8818563" y="6084888"/>
          <p14:tracePt t="94312" x="8818563" y="6067425"/>
          <p14:tracePt t="94319" x="8818563" y="6049963"/>
          <p14:tracePt t="94327" x="8836025" y="6024563"/>
          <p14:tracePt t="94335" x="8843963" y="6016625"/>
          <p14:tracePt t="94351" x="8853488" y="5991225"/>
          <p14:tracePt t="94359" x="8861425" y="5983288"/>
          <p14:tracePt t="94367" x="8861425" y="5965825"/>
          <p14:tracePt t="94375" x="8869363" y="5948363"/>
          <p14:tracePt t="94391" x="8878888" y="5940425"/>
          <p14:tracePt t="94399" x="8878888" y="5932488"/>
          <p14:tracePt t="94416" x="8878888" y="5922963"/>
          <p14:tracePt t="94423" x="8886825" y="5922963"/>
          <p14:tracePt t="94608" x="8886825" y="5932488"/>
          <p14:tracePt t="94616" x="8886825" y="5948363"/>
          <p14:tracePt t="94624" x="8886825" y="5965825"/>
          <p14:tracePt t="94632" x="8886825" y="5983288"/>
          <p14:tracePt t="94640" x="8886825" y="5991225"/>
          <p14:tracePt t="94648" x="8894763" y="6024563"/>
          <p14:tracePt t="94655" x="8894763" y="6042025"/>
          <p14:tracePt t="94664" x="8912225" y="6059488"/>
          <p14:tracePt t="94671" x="8912225" y="6076950"/>
          <p14:tracePt t="94680" x="8912225" y="6110288"/>
          <p14:tracePt t="94687" x="8921750" y="6127750"/>
          <p14:tracePt t="94696" x="8921750" y="6153150"/>
          <p14:tracePt t="94703" x="8921750" y="6186488"/>
          <p14:tracePt t="94711" x="8921750" y="6211888"/>
          <p14:tracePt t="94719" x="8921750" y="6221413"/>
          <p14:tracePt t="94727" x="8921750" y="6254750"/>
          <p14:tracePt t="94735" x="8921750" y="6272213"/>
          <p14:tracePt t="94743" x="8921750" y="6288088"/>
          <p14:tracePt t="94751" x="8921750" y="6305550"/>
          <p14:tracePt t="94759" x="8921750" y="6313488"/>
          <p14:tracePt t="94767" x="8921750" y="6330950"/>
          <p14:tracePt t="94775" x="8921750" y="6338888"/>
          <p14:tracePt t="94783" x="8921750" y="6356350"/>
          <p14:tracePt t="94791" x="8921750" y="6373813"/>
          <p14:tracePt t="94799" x="8929688" y="6391275"/>
          <p14:tracePt t="94807" x="8937625" y="6407150"/>
          <p14:tracePt t="94815" x="8947150" y="6424613"/>
          <p14:tracePt t="94823" x="8955088" y="6442075"/>
          <p14:tracePt t="94832" x="8963025" y="6442075"/>
          <p14:tracePt t="94839" x="8963025" y="6467475"/>
          <p14:tracePt t="94848" x="8963025" y="6483350"/>
          <p14:tracePt t="94867" x="8988425" y="6518275"/>
          <p14:tracePt t="94871" x="8988425" y="6543675"/>
          <p14:tracePt t="94880" x="8997950" y="6569075"/>
          <p14:tracePt t="94887" x="8997950" y="6594475"/>
          <p14:tracePt t="94896" x="9005888" y="6594475"/>
          <p14:tracePt t="94903" x="9005888" y="6619875"/>
          <p14:tracePt t="94911" x="9013825" y="6619875"/>
          <p14:tracePt t="94919" x="9023350" y="6645275"/>
          <p14:tracePt t="94927" x="9023350" y="6654800"/>
          <p14:tracePt t="94935" x="9031288" y="6654800"/>
          <p14:tracePt t="94943" x="9039225" y="6680200"/>
          <p14:tracePt t="94951" x="9039225" y="6688138"/>
          <p14:tracePt t="94967" x="9039225" y="6696075"/>
          <p14:tracePt t="94975" x="9048750" y="6705600"/>
          <p14:tracePt t="94991" x="9056688" y="6713538"/>
          <p14:tracePt t="95015" x="9056688" y="6721475"/>
          <p14:tracePt t="95023" x="9056688" y="6731000"/>
          <p14:tracePt t="95144" x="9048750" y="6731000"/>
          <p14:tracePt t="95152" x="9039225" y="6713538"/>
          <p14:tracePt t="95160" x="9039225" y="6705600"/>
          <p14:tracePt t="95168" x="9023350" y="6680200"/>
          <p14:tracePt t="95176" x="9005888" y="6645275"/>
          <p14:tracePt t="95184" x="8997950" y="6619875"/>
          <p14:tracePt t="95191" x="8972550" y="6586538"/>
          <p14:tracePt t="95199" x="8972550" y="6551613"/>
          <p14:tracePt t="95207" x="8963025" y="6518275"/>
          <p14:tracePt t="95215" x="8963025" y="6500813"/>
          <p14:tracePt t="95223" x="8955088" y="6457950"/>
          <p14:tracePt t="95231" x="8955088" y="6424613"/>
          <p14:tracePt t="95239" x="8955088" y="6391275"/>
          <p14:tracePt t="95248" x="8937625" y="6356350"/>
          <p14:tracePt t="95255" x="8937625" y="6313488"/>
          <p14:tracePt t="95265" x="8929688" y="6288088"/>
          <p14:tracePt t="95271" x="8929688" y="6246813"/>
          <p14:tracePt t="95279" x="8921750" y="6211888"/>
          <p14:tracePt t="95287" x="8921750" y="6186488"/>
          <p14:tracePt t="95296" x="8921750" y="6153150"/>
          <p14:tracePt t="95303" x="8921750" y="6110288"/>
          <p14:tracePt t="95311" x="8921750" y="6067425"/>
          <p14:tracePt t="95319" x="8921750" y="6034088"/>
          <p14:tracePt t="95327" x="8921750" y="6008688"/>
          <p14:tracePt t="95335" x="8921750" y="5983288"/>
          <p14:tracePt t="95343" x="8921750" y="5965825"/>
          <p14:tracePt t="95351" x="8921750" y="5940425"/>
          <p14:tracePt t="95359" x="8921750" y="5932488"/>
          <p14:tracePt t="95367" x="8921750" y="5905500"/>
          <p14:tracePt t="95375" x="8921750" y="5897563"/>
          <p14:tracePt t="95391" x="8921750" y="5872163"/>
          <p14:tracePt t="95399" x="8921750" y="5864225"/>
          <p14:tracePt t="95407" x="8921750" y="5854700"/>
          <p14:tracePt t="95415" x="8921750" y="5846763"/>
          <p14:tracePt t="95423" x="8921750" y="5838825"/>
          <p14:tracePt t="95439" x="8929688" y="5838825"/>
          <p14:tracePt t="95552" x="8929688" y="5864225"/>
          <p14:tracePt t="95560" x="8929688" y="5880100"/>
          <p14:tracePt t="95568" x="8929688" y="5897563"/>
          <p14:tracePt t="95575" x="8921750" y="5915025"/>
          <p14:tracePt t="95583" x="8921750" y="5940425"/>
          <p14:tracePt t="95591" x="8921750" y="5957888"/>
          <p14:tracePt t="95599" x="8912225" y="6008688"/>
          <p14:tracePt t="95607" x="8912225" y="6034088"/>
          <p14:tracePt t="95615" x="8904288" y="6067425"/>
          <p14:tracePt t="95623" x="8904288" y="6102350"/>
          <p14:tracePt t="95632" x="8904288" y="6110288"/>
          <p14:tracePt t="95639" x="8904288" y="6135688"/>
          <p14:tracePt t="95648" x="8904288" y="6161088"/>
          <p14:tracePt t="95655" x="8904288" y="6178550"/>
          <p14:tracePt t="95664" x="8904288" y="6194425"/>
          <p14:tracePt t="95671" x="8904288" y="6229350"/>
          <p14:tracePt t="95680" x="8904288" y="6246813"/>
          <p14:tracePt t="95687" x="8904288" y="6272213"/>
          <p14:tracePt t="95696" x="8904288" y="6297613"/>
          <p14:tracePt t="95703" x="8904288" y="6305550"/>
          <p14:tracePt t="95711" x="8904288" y="6338888"/>
          <p14:tracePt t="95719" x="8904288" y="6365875"/>
          <p14:tracePt t="95727" x="8921750" y="6381750"/>
          <p14:tracePt t="95735" x="8921750" y="6407150"/>
          <p14:tracePt t="95743" x="8929688" y="6424613"/>
          <p14:tracePt t="95751" x="8929688" y="6442075"/>
          <p14:tracePt t="95760" x="8929688" y="6450013"/>
          <p14:tracePt t="95767" x="8929688" y="6475413"/>
          <p14:tracePt t="95775" x="8929688" y="6492875"/>
          <p14:tracePt t="95783" x="8937625" y="6492875"/>
          <p14:tracePt t="95791" x="8937625" y="6518275"/>
          <p14:tracePt t="95799" x="8947150" y="6526213"/>
          <p14:tracePt t="95807" x="8955088" y="6543675"/>
          <p14:tracePt t="95816" x="8963025" y="6569075"/>
          <p14:tracePt t="95823" x="8972550" y="6602413"/>
          <p14:tracePt t="95839" x="8980488" y="6619875"/>
          <p14:tracePt t="95848" x="8997950" y="6645275"/>
          <p14:tracePt t="95855" x="8997950" y="6654800"/>
          <p14:tracePt t="95864" x="9013825" y="6670675"/>
          <p14:tracePt t="95884" x="9039225" y="6688138"/>
          <p14:tracePt t="95887" x="9039225" y="6705600"/>
          <p14:tracePt t="95897" x="9048750" y="6705600"/>
          <p14:tracePt t="95927" x="9056688" y="6713538"/>
          <p14:tracePt t="95983" x="9056688" y="6721475"/>
          <p14:tracePt t="96215" x="9056688" y="6713538"/>
          <p14:tracePt t="96279" x="9056688" y="6705600"/>
          <p14:tracePt t="96320" x="9056688" y="6696075"/>
          <p14:tracePt t="96328" x="9056688" y="6688138"/>
          <p14:tracePt t="96448" x="9064625" y="6680200"/>
          <p14:tracePt t="97000" x="9064625" y="6670675"/>
          <p14:tracePt t="97032" x="9056688" y="6670675"/>
          <p14:tracePt t="97040" x="9056688" y="6645275"/>
          <p14:tracePt t="97048" x="9056688" y="6602413"/>
          <p14:tracePt t="97055" x="9056688" y="6561138"/>
          <p14:tracePt t="97063" x="9056688" y="6526213"/>
          <p14:tracePt t="97071" x="9056688" y="6500813"/>
          <p14:tracePt t="97080" x="9056688" y="6467475"/>
          <p14:tracePt t="97087" x="9056688" y="6432550"/>
          <p14:tracePt t="97096" x="9056688" y="6391275"/>
          <p14:tracePt t="97103" x="9056688" y="6365875"/>
          <p14:tracePt t="97112" x="9056688" y="6348413"/>
          <p14:tracePt t="97119" x="9056688" y="6313488"/>
          <p14:tracePt t="97127" x="9064625" y="6254750"/>
          <p14:tracePt t="97135" x="9074150" y="6237288"/>
          <p14:tracePt t="97144" x="9082088" y="6203950"/>
          <p14:tracePt t="97151" x="9107488" y="6169025"/>
          <p14:tracePt t="97159" x="9124950" y="6127750"/>
          <p14:tracePt t="97167" x="9167813" y="6076950"/>
          <p14:tracePt t="97175" x="9209088" y="6024563"/>
          <p14:tracePt t="97183" x="9244013" y="5999163"/>
          <p14:tracePt t="97191" x="9286875" y="5973763"/>
          <p14:tracePt t="97199" x="9302750" y="5957888"/>
          <p14:tracePt t="97207" x="9320213" y="5940425"/>
          <p14:tracePt t="97223" x="9337675" y="5922963"/>
          <p14:tracePt t="97239" x="9337675" y="5915025"/>
          <p14:tracePt t="97248" x="9337675" y="5897563"/>
          <p14:tracePt t="97255" x="9337675" y="5889625"/>
          <p14:tracePt t="97264" x="9337675" y="5872163"/>
          <p14:tracePt t="97271" x="9337675" y="5854700"/>
          <p14:tracePt t="97279" x="9337675" y="5838825"/>
          <p14:tracePt t="97287" x="9337675" y="5813425"/>
          <p14:tracePt t="97296" x="9337675" y="5803900"/>
          <p14:tracePt t="97303" x="9337675" y="5778500"/>
          <p14:tracePt t="97311" x="9337675" y="5770563"/>
          <p14:tracePt t="97319" x="9337675" y="5745163"/>
          <p14:tracePt t="97327" x="9337675" y="5727700"/>
          <p14:tracePt t="97335" x="9345613" y="5710238"/>
          <p14:tracePt t="97343" x="9353550" y="5702300"/>
          <p14:tracePt t="97351" x="9371013" y="5659438"/>
          <p14:tracePt t="97359" x="9380538" y="5651500"/>
          <p14:tracePt t="97367" x="9396413" y="5634038"/>
          <p14:tracePt t="97375" x="9405938" y="5616575"/>
          <p14:tracePt t="97383" x="9421813" y="5591175"/>
          <p14:tracePt t="97391" x="9447213" y="5583238"/>
          <p14:tracePt t="97407" x="9456738" y="5575300"/>
          <p14:tracePt t="97439" x="9464675" y="5565775"/>
          <p14:tracePt t="97512" x="9464675" y="5557838"/>
          <p14:tracePt t="97528" x="9456738" y="5549900"/>
          <p14:tracePt t="97535" x="9447213" y="5532438"/>
          <p14:tracePt t="97543" x="9439275" y="5524500"/>
          <p14:tracePt t="97551" x="9439275" y="5514975"/>
          <p14:tracePt t="97559" x="9439275" y="5507038"/>
          <p14:tracePt t="97567" x="9431338" y="5497513"/>
          <p14:tracePt t="97575" x="9421813" y="5489575"/>
          <p14:tracePt t="97583" x="9413875" y="5481638"/>
          <p14:tracePt t="97591" x="9413875" y="5472113"/>
          <p14:tracePt t="97607" x="9396413" y="5464175"/>
          <p14:tracePt t="97616" x="9388475" y="5464175"/>
          <p14:tracePt t="97623" x="9388475" y="5456238"/>
          <p14:tracePt t="97632" x="9380538" y="5446713"/>
          <p14:tracePt t="97639" x="9337675" y="5438775"/>
          <p14:tracePt t="97648" x="9328150" y="5430838"/>
          <p14:tracePt t="97655" x="9312275" y="5430838"/>
          <p14:tracePt t="97664" x="9277350" y="5421313"/>
          <p14:tracePt t="97671" x="9251950" y="5405438"/>
          <p14:tracePt t="97680" x="9218613" y="5387975"/>
          <p14:tracePt t="97687" x="9193213" y="5380038"/>
          <p14:tracePt t="97697" x="9175750" y="5370513"/>
          <p14:tracePt t="97703" x="9150350" y="5362575"/>
          <p14:tracePt t="97712" x="9124950" y="5345113"/>
          <p14:tracePt t="97719" x="9117013" y="5337175"/>
          <p14:tracePt t="97728" x="9107488" y="5337175"/>
          <p14:tracePt t="97735" x="9091613" y="5337175"/>
          <p14:tracePt t="97743" x="9082088" y="5311775"/>
          <p14:tracePt t="97751" x="9074150" y="5302250"/>
          <p14:tracePt t="97759" x="9064625" y="5294313"/>
          <p14:tracePt t="97767" x="9056688" y="5268913"/>
          <p14:tracePt t="97775" x="9048750" y="5243513"/>
          <p14:tracePt t="97783" x="9039225" y="5226050"/>
          <p14:tracePt t="97791" x="9031288" y="5208588"/>
          <p14:tracePt t="97799" x="9031288" y="5200650"/>
          <p14:tracePt t="97807" x="9031288" y="5183188"/>
          <p14:tracePt t="97815" x="9031288" y="5175250"/>
          <p14:tracePt t="97823" x="9031288" y="5167313"/>
          <p14:tracePt t="97832" x="9031288" y="5157788"/>
          <p14:tracePt t="97928" x="9031288" y="5149850"/>
          <p14:tracePt t="97944" x="9039225" y="5149850"/>
          <p14:tracePt t="97952" x="9048750" y="5149850"/>
          <p14:tracePt t="97959" x="9048750" y="5157788"/>
          <p14:tracePt t="97968" x="9056688" y="5175250"/>
          <p14:tracePt t="97975" x="9074150" y="5192713"/>
          <p14:tracePt t="97984" x="9074150" y="5200650"/>
          <p14:tracePt t="97992" x="9082088" y="5226050"/>
          <p14:tracePt t="98000" x="9082088" y="5235575"/>
          <p14:tracePt t="98008" x="9091613" y="5260975"/>
          <p14:tracePt t="98018" x="9091613" y="5276850"/>
          <p14:tracePt t="98024" x="9099550" y="5302250"/>
          <p14:tracePt t="98033" x="9107488" y="5327650"/>
          <p14:tracePt t="98039" x="9107488" y="5345113"/>
          <p14:tracePt t="98048" x="9117013" y="5362575"/>
          <p14:tracePt t="98055" x="9124950" y="5380038"/>
          <p14:tracePt t="98064" x="9132888" y="5395913"/>
          <p14:tracePt t="98071" x="9132888" y="5430838"/>
          <p14:tracePt t="98080" x="9150350" y="5456238"/>
          <p14:tracePt t="98087" x="9167813" y="5472113"/>
          <p14:tracePt t="98096" x="9175750" y="5507038"/>
          <p14:tracePt t="98103" x="9201150" y="5532438"/>
          <p14:tracePt t="98111" x="9209088" y="5549900"/>
          <p14:tracePt t="98119" x="9226550" y="5565775"/>
          <p14:tracePt t="98127" x="9261475" y="5583238"/>
          <p14:tracePt t="98135" x="9269413" y="5583238"/>
          <p14:tracePt t="98143" x="9286875" y="5591175"/>
          <p14:tracePt t="98151" x="9294813" y="5600700"/>
          <p14:tracePt t="98159" x="9302750" y="5600700"/>
          <p14:tracePt t="98167" x="9312275" y="5600700"/>
          <p14:tracePt t="98175" x="9312275" y="5608638"/>
          <p14:tracePt t="98199" x="9320213" y="5608638"/>
          <p14:tracePt t="98296" x="9312275" y="5608638"/>
          <p14:tracePt t="98304" x="9302750" y="5600700"/>
          <p14:tracePt t="98320" x="9294813" y="5583238"/>
          <p14:tracePt t="98329" x="9294813" y="5557838"/>
          <p14:tracePt t="98336" x="9286875" y="5549900"/>
          <p14:tracePt t="98344" x="9269413" y="5532438"/>
          <p14:tracePt t="98351" x="9269413" y="5514975"/>
          <p14:tracePt t="98359" x="9269413" y="5507038"/>
          <p14:tracePt t="98367" x="9261475" y="5481638"/>
          <p14:tracePt t="98375" x="9251950" y="5464175"/>
          <p14:tracePt t="98383" x="9251950" y="5456238"/>
          <p14:tracePt t="98391" x="9251950" y="5438775"/>
          <p14:tracePt t="98399" x="9244013" y="5421313"/>
          <p14:tracePt t="98415" x="9236075" y="5413375"/>
          <p14:tracePt t="98423" x="9236075" y="5405438"/>
          <p14:tracePt t="98432" x="9236075" y="5395913"/>
          <p14:tracePt t="98448" x="9226550" y="5395913"/>
          <p14:tracePt t="98592" x="9226550" y="5413375"/>
          <p14:tracePt t="98600" x="9226550" y="5430838"/>
          <p14:tracePt t="98608" x="9244013" y="5456238"/>
          <p14:tracePt t="98617" x="9244013" y="5472113"/>
          <p14:tracePt t="98623" x="9251950" y="5489575"/>
          <p14:tracePt t="98633" x="9261475" y="5497513"/>
          <p14:tracePt t="98640" x="9261475" y="5514975"/>
          <p14:tracePt t="98648" x="9261475" y="5524500"/>
          <p14:tracePt t="98655" x="9277350" y="5532438"/>
          <p14:tracePt t="98664" x="9286875" y="5540375"/>
          <p14:tracePt t="98671" x="9294813" y="5557838"/>
          <p14:tracePt t="98687" x="9320213" y="5557838"/>
          <p14:tracePt t="98697" x="9353550" y="5565775"/>
          <p14:tracePt t="98703" x="9380538" y="5583238"/>
          <p14:tracePt t="98713" x="9421813" y="5591175"/>
          <p14:tracePt t="98720" x="9482138" y="5591175"/>
          <p14:tracePt t="98728" x="9540875" y="5608638"/>
          <p14:tracePt t="98735" x="9601200" y="5616575"/>
          <p14:tracePt t="98743" x="9685338" y="5616575"/>
          <p14:tracePt t="98751" x="9753600" y="5634038"/>
          <p14:tracePt t="98759" x="9812338" y="5641975"/>
          <p14:tracePt t="98767" x="9906000" y="5659438"/>
          <p14:tracePt t="98775" x="9983788" y="5684838"/>
          <p14:tracePt t="98783" x="10067925" y="5710238"/>
          <p14:tracePt t="98791" x="10169525" y="5710238"/>
          <p14:tracePt t="98799" x="10280650" y="5719763"/>
          <p14:tracePt t="98807" x="10382250" y="5745163"/>
          <p14:tracePt t="98816" x="10493375" y="5753100"/>
          <p14:tracePt t="98823" x="10620375" y="5753100"/>
          <p14:tracePt t="98832" x="10764838" y="5753100"/>
          <p14:tracePt t="98839" x="10874375" y="5770563"/>
          <p14:tracePt t="98848" x="11028363" y="5770563"/>
          <p14:tracePt t="98855" x="11155363" y="5770563"/>
          <p14:tracePt t="98864" x="11317288" y="5770563"/>
          <p14:tracePt t="98883" x="11571288" y="5803900"/>
          <p14:tracePt t="98887" x="11674475" y="5813425"/>
          <p14:tracePt t="98896" x="11741150" y="5838825"/>
          <p14:tracePt t="98903" x="11776075" y="5838825"/>
          <p14:tracePt t="98911" x="11809413" y="5838825"/>
          <p14:tracePt t="98919" x="11826875" y="5846763"/>
          <p14:tracePt t="98951" x="11826875" y="5864225"/>
          <p14:tracePt t="98967" x="11844338" y="5889625"/>
          <p14:tracePt t="98975" x="11860213" y="5905500"/>
          <p14:tracePt t="98983" x="11895138" y="5922963"/>
          <p14:tracePt t="98991" x="11928475" y="5948363"/>
          <p14:tracePt t="98999" x="11979275" y="5973763"/>
          <p14:tracePt t="99007" x="12039600" y="5999163"/>
          <p14:tracePt t="99015" x="12115800" y="6034088"/>
        </p14:tracePtLst>
      </p14:laserTraceLst>
    </p:ext>
  </p:extLst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1100</Words>
  <Application>Microsoft Office PowerPoint</Application>
  <PresentationFormat>Širokoúhlá obrazovka</PresentationFormat>
  <Paragraphs>195</Paragraphs>
  <Slides>19</Slides>
  <Notes>0</Notes>
  <HiddenSlides>0</HiddenSlides>
  <MMClips>19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Lenka Vargová</dc:creator>
  <cp:lastModifiedBy>Lenka Vargová</cp:lastModifiedBy>
  <cp:revision>55</cp:revision>
  <dcterms:created xsi:type="dcterms:W3CDTF">2020-03-30T06:10:49Z</dcterms:created>
  <dcterms:modified xsi:type="dcterms:W3CDTF">2020-04-06T04:38:55Z</dcterms:modified>
</cp:coreProperties>
</file>