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73" r:id="rId4"/>
    <p:sldId id="276" r:id="rId5"/>
    <p:sldId id="277" r:id="rId6"/>
    <p:sldId id="257" r:id="rId7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06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02.09.2019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02.09.2019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68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7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56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73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80737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659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9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7979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4020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966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73548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4089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8962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965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276" y="1125539"/>
            <a:ext cx="1077937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276" y="2017713"/>
            <a:ext cx="1077362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42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 spd="med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Čeština: 2. lekce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Czech </a:t>
            </a:r>
            <a:r>
              <a:rPr lang="cs-CZ" dirty="0" err="1">
                <a:solidFill>
                  <a:schemeClr val="bg1"/>
                </a:solidFill>
              </a:rPr>
              <a:t>language</a:t>
            </a:r>
            <a:r>
              <a:rPr lang="cs-CZ" dirty="0">
                <a:solidFill>
                  <a:schemeClr val="bg1"/>
                </a:solidFill>
              </a:rPr>
              <a:t>: 2</a:t>
            </a:r>
            <a:r>
              <a:rPr lang="cs-CZ" baseline="30000" dirty="0">
                <a:solidFill>
                  <a:schemeClr val="bg1"/>
                </a:solidFill>
              </a:rPr>
              <a:t>nd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lesson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LEKCE 1/2: </a:t>
            </a: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Communicative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Competency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in Brno?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Grammar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Natural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Czech.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Adressing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conjugation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(-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-et/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verb "mít".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Jak se máte?| </a:t>
            </a:r>
            <a:r>
              <a:rPr lang="cs-CZ" sz="2900" dirty="0" err="1"/>
              <a:t>How</a:t>
            </a:r>
            <a:r>
              <a:rPr lang="cs-CZ" sz="2900" dirty="0"/>
              <a:t> are </a:t>
            </a:r>
            <a:r>
              <a:rPr lang="cs-CZ" sz="2900" dirty="0" err="1"/>
              <a:t>you</a:t>
            </a:r>
            <a:r>
              <a:rPr lang="cs-CZ" sz="2900" dirty="0"/>
              <a:t>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Dobře.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dobře. (+1)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Normálně.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normálně. | Ujde to. (0)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Špatně.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špatně. (-1)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284984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6298110" y="3315082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2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/>
              <a:t>Co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/>
              <a:t> v Brně?</a:t>
            </a:r>
          </a:p>
          <a:p>
            <a:r>
              <a:rPr lang="cs-CZ" dirty="0"/>
              <a:t>Co tady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tady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medicín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medicín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840098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861048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tady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tady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 bwMode="auto">
          <a:xfrm>
            <a:off x="1522413" y="3856102"/>
            <a:ext cx="4416425" cy="762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MASCULINE</a:t>
            </a:r>
          </a:p>
        </p:txBody>
      </p:sp>
      <p:sp>
        <p:nvSpPr>
          <p:cNvPr id="12" name="Zástupný symbol pro text 5"/>
          <p:cNvSpPr txBox="1">
            <a:spLocks/>
          </p:cNvSpPr>
          <p:nvPr/>
        </p:nvSpPr>
        <p:spPr bwMode="auto">
          <a:xfrm>
            <a:off x="6249988" y="3856102"/>
            <a:ext cx="4416425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FEMININE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 bwMode="auto">
          <a:xfrm>
            <a:off x="1712925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 bwMode="auto">
          <a:xfrm>
            <a:off x="6249988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4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MAKE DIALOGUES. ASK EACH OTHER THESE QUESTIONS. WRITE THE ANSWERS DOWN.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se jmenuj</a:t>
            </a:r>
            <a:r>
              <a:rPr lang="cs-CZ" dirty="0">
                <a:solidFill>
                  <a:srgbClr val="FF0000"/>
                </a:solidFill>
              </a:rPr>
              <a:t>eš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Odkud j</a:t>
            </a:r>
            <a:r>
              <a:rPr lang="cs-CZ" dirty="0">
                <a:solidFill>
                  <a:srgbClr val="FF0000"/>
                </a:solidFill>
              </a:rPr>
              <a:t>si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se má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Co dělá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 v Brně?</a:t>
            </a:r>
          </a:p>
        </p:txBody>
      </p:sp>
    </p:spTree>
    <p:extLst>
      <p:ext uri="{BB962C8B-B14F-4D97-AF65-F5344CB8AC3E}">
        <p14:creationId xmlns:p14="http://schemas.microsoft.com/office/powerpoint/2010/main" val="42837728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today's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err="1"/>
              <a:t>Book</a:t>
            </a:r>
            <a:r>
              <a:rPr lang="cs-CZ" dirty="0"/>
              <a:t>, p. 8/ ex.  </a:t>
            </a:r>
            <a:r>
              <a:rPr lang="cs-CZ"/>
              <a:t>5 + 6</a:t>
            </a:r>
            <a:endParaRPr lang="cs-CZ" dirty="0"/>
          </a:p>
          <a:p>
            <a:pPr marL="0" indent="0">
              <a:buFont typeface="Wingdings" pitchFamily="2" charset="2"/>
              <a:buNone/>
            </a:pPr>
            <a:endParaRPr lang="cs-CZ" dirty="0"/>
          </a:p>
          <a:p>
            <a:pPr marL="0" indent="0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0</TotalTime>
  <Words>274</Words>
  <Application>Microsoft Office PowerPoint</Application>
  <PresentationFormat>Vlastní</PresentationFormat>
  <Paragraphs>52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Corbel</vt:lpstr>
      <vt:lpstr>Tahoma</vt:lpstr>
      <vt:lpstr>Wingdings</vt:lpstr>
      <vt:lpstr>Prezentace_MU_CZ</vt:lpstr>
      <vt:lpstr> Čeština: 2. lekce Czech language: 2nd lesson</vt:lpstr>
      <vt:lpstr>Jak se máte?| How are you?</vt:lpstr>
      <vt:lpstr>Co děláte v Brně? | What do you do in Brno?</vt:lpstr>
      <vt:lpstr>Co děláte v Brně? | What do you do in Brno?</vt:lpstr>
      <vt:lpstr>Work in pairs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2019-09-02T13:07:08Z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