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>
  <p:sldMasterIdLst>
    <p:sldMasterId id="2147483682" r:id="rId1"/>
  </p:sldMasterIdLst>
  <p:notesMasterIdLst>
    <p:notesMasterId r:id="rId8"/>
  </p:notesMasterIdLst>
  <p:handoutMasterIdLst>
    <p:handoutMasterId r:id="rId9"/>
  </p:handoutMasterIdLst>
  <p:sldIdLst>
    <p:sldId id="256" r:id="rId2"/>
    <p:sldId id="284" r:id="rId3"/>
    <p:sldId id="273" r:id="rId4"/>
    <p:sldId id="276" r:id="rId5"/>
    <p:sldId id="277" r:id="rId6"/>
    <p:sldId id="257" r:id="rId7"/>
  </p:sldIdLst>
  <p:sldSz cx="12188825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orient="horz" pos="1200">
          <p15:clr>
            <a:srgbClr val="A4A3A4"/>
          </p15:clr>
        </p15:guide>
        <p15:guide id="3" orient="horz" pos="3888">
          <p15:clr>
            <a:srgbClr val="A4A3A4"/>
          </p15:clr>
        </p15:guide>
        <p15:guide id="4" orient="horz" pos="2880">
          <p15:clr>
            <a:srgbClr val="A4A3A4"/>
          </p15:clr>
        </p15:guide>
        <p15:guide id="5" orient="horz" pos="3216">
          <p15:clr>
            <a:srgbClr val="A4A3A4"/>
          </p15:clr>
        </p15:guide>
        <p15:guide id="6" orient="horz" pos="816">
          <p15:clr>
            <a:srgbClr val="A4A3A4"/>
          </p15:clr>
        </p15:guide>
        <p15:guide id="7" orient="horz" pos="175">
          <p15:clr>
            <a:srgbClr val="A4A3A4"/>
          </p15:clr>
        </p15:guide>
        <p15:guide id="8" pos="3839">
          <p15:clr>
            <a:srgbClr val="A4A3A4"/>
          </p15:clr>
        </p15:guide>
        <p15:guide id="9" pos="959">
          <p15:clr>
            <a:srgbClr val="A4A3A4"/>
          </p15:clr>
        </p15:guide>
        <p15:guide id="10" pos="6719">
          <p15:clr>
            <a:srgbClr val="A4A3A4"/>
          </p15:clr>
        </p15:guide>
        <p15:guide id="11" pos="6143">
          <p15:clr>
            <a:srgbClr val="A4A3A4"/>
          </p15:clr>
        </p15:guide>
        <p15:guide id="12" pos="283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utor" initials="A" lastIdx="0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6E25E649-3F16-4E02-A733-19D2CDBF48F0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819" autoAdjust="0"/>
    <p:restoredTop sz="94434" autoAdjust="0"/>
  </p:normalViewPr>
  <p:slideViewPr>
    <p:cSldViewPr>
      <p:cViewPr varScale="1">
        <p:scale>
          <a:sx n="108" d="100"/>
          <a:sy n="108" d="100"/>
        </p:scale>
        <p:origin x="1068" y="102"/>
      </p:cViewPr>
      <p:guideLst>
        <p:guide orient="horz" pos="2160"/>
        <p:guide orient="horz" pos="1200"/>
        <p:guide orient="horz" pos="3888"/>
        <p:guide orient="horz" pos="2880"/>
        <p:guide orient="horz" pos="3216"/>
        <p:guide orient="horz" pos="816"/>
        <p:guide orient="horz" pos="175"/>
        <p:guide pos="3839"/>
        <p:guide pos="959"/>
        <p:guide pos="6719"/>
        <p:guide pos="6143"/>
        <p:guide pos="2831"/>
      </p:guideLst>
    </p:cSldViewPr>
  </p:slideViewPr>
  <p:outlineViewPr>
    <p:cViewPr>
      <p:scale>
        <a:sx n="33" d="100"/>
        <a:sy n="33" d="100"/>
      </p:scale>
      <p:origin x="0" y="-12768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2" d="100"/>
          <a:sy n="82" d="100"/>
        </p:scale>
        <p:origin x="1410" y="6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dirty="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23B4C8AB-9A8A-40C3-AA5C-6CD02B1E022F}" type="datetimeFigureOut">
              <a:rPr lang="cs-CZ"/>
              <a:pPr>
                <a:defRPr/>
              </a:pPr>
              <a:t>02.09.2019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dirty="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3FD704E8-BBAD-48EB-91E9-A69E6EC60ED7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3036714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dirty="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7F770D7C-3DF0-4ADA-8133-445DD144A403}" type="datetimeFigureOut">
              <a:rPr lang="cs-CZ"/>
              <a:pPr>
                <a:defRPr/>
              </a:pPr>
              <a:t>02.09.2019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noProof="0" dirty="0"/>
              <a:t>Kliknutím lze upravit styly předlohy textu.</a:t>
            </a:r>
          </a:p>
          <a:p>
            <a:pPr lvl="1"/>
            <a:r>
              <a:rPr lang="cs-CZ" noProof="0" dirty="0"/>
              <a:t>Druhá úroveň</a:t>
            </a:r>
          </a:p>
          <a:p>
            <a:pPr lvl="2"/>
            <a:r>
              <a:rPr lang="cs-CZ" noProof="0" dirty="0"/>
              <a:t>Třetí úroveň</a:t>
            </a:r>
          </a:p>
          <a:p>
            <a:pPr lvl="3"/>
            <a:r>
              <a:rPr lang="cs-CZ" noProof="0" dirty="0"/>
              <a:t>Čtvrtá úroveň</a:t>
            </a:r>
          </a:p>
          <a:p>
            <a:pPr lvl="4"/>
            <a:r>
              <a:rPr lang="cs-CZ" noProof="0" dirty="0"/>
              <a:t>Pátá úroveň</a:t>
            </a:r>
          </a:p>
        </p:txBody>
      </p:sp>
      <p:sp>
        <p:nvSpPr>
          <p:cNvPr id="6" name="Zástupný symbol pro zápatí 6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dirty="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316A03D7-8F4B-4307-851D-8A1665F7DCE4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2877226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dirty="0"/>
          </a:p>
        </p:txBody>
      </p:sp>
      <p:sp>
        <p:nvSpPr>
          <p:cNvPr id="16387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A1F66604-EBB5-44D2-BCBF-59272E29BCF3}" type="slidenum">
              <a:rPr lang="cs-CZ">
                <a:cs typeface="Calibri" panose="020F050202020403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cs-CZ" dirty="0"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80547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16A03D7-8F4B-4307-851D-8A1665F7DCE4}" type="slidenum">
              <a:rPr lang="cs-CZ" smtClean="0"/>
              <a:pPr>
                <a:defRPr/>
              </a:pPr>
              <a:t>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216813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16A03D7-8F4B-4307-851D-8A1665F7DCE4}" type="slidenum">
              <a:rPr lang="cs-CZ" smtClean="0"/>
              <a:pPr>
                <a:defRPr/>
              </a:pPr>
              <a:t>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9607480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16A03D7-8F4B-4307-851D-8A1665F7DCE4}" type="slidenum">
              <a:rPr lang="cs-CZ" smtClean="0"/>
              <a:pPr>
                <a:defRPr/>
              </a:pPr>
              <a:t>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7111060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9154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/>
          </a:p>
        </p:txBody>
      </p:sp>
      <p:sp>
        <p:nvSpPr>
          <p:cNvPr id="49155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349650E3-288E-496C-BB84-D540B697458B}" type="slidenum">
              <a:rPr lang="cs-CZ">
                <a:cs typeface="Calibri" panose="020F050202020403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cs-CZ" dirty="0"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34846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4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1443191" y="2565402"/>
            <a:ext cx="10021923" cy="2663825"/>
          </a:xfrm>
        </p:spPr>
        <p:txBody>
          <a:bodyPr tIns="0" bIns="0" anchor="ctr"/>
          <a:lstStyle>
            <a:lvl1pPr>
              <a:defRPr sz="3200"/>
            </a:lvl1pPr>
          </a:lstStyle>
          <a:p>
            <a:pPr lvl="0"/>
            <a:r>
              <a:rPr lang="cs-CZ" altLang="cs-CZ" noProof="0"/>
              <a:t>Kliknutím lze upravit styl.</a:t>
            </a:r>
            <a:endParaRPr lang="cs-CZ" altLang="cs-CZ" noProof="0" dirty="0"/>
          </a:p>
        </p:txBody>
      </p:sp>
      <p:sp>
        <p:nvSpPr>
          <p:cNvPr id="7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63445" y="6248400"/>
            <a:ext cx="840569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pPr>
              <a:defRPr/>
            </a:pPr>
            <a:r>
              <a:rPr lang="en-US"/>
              <a:t>Czech Language for Foreigners I</a:t>
            </a:r>
            <a:endParaRPr lang="cs-CZ" dirty="0"/>
          </a:p>
        </p:txBody>
      </p:sp>
      <p:sp>
        <p:nvSpPr>
          <p:cNvPr id="8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141619" y="6248400"/>
            <a:ext cx="2455014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</a:defRPr>
            </a:lvl1pPr>
          </a:lstStyle>
          <a:p>
            <a:pPr>
              <a:defRPr/>
            </a:pPr>
            <a:fld id="{AE6D1C47-445E-4F52-8B14-6D806E8BC667}" type="slidenum">
              <a:rPr lang="cs-CZ" smtClean="0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11856174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Czech Language for Foreigners I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DC96AC-703C-48B0-9332-AE05716AC0BB}" type="slidenum">
              <a:rPr lang="cs-CZ" smtClean="0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9573690"/>
      </p:ext>
    </p:extLst>
  </p:cSld>
  <p:clrMapOvr>
    <a:masterClrMapping/>
  </p:clrMapOvr>
  <p:transition spd="med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9194524" y="1125540"/>
            <a:ext cx="2270591" cy="500697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79274" y="1125540"/>
            <a:ext cx="8048385" cy="5006975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Czech Language for Foreigners I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6A5877-F525-4664-A61C-CFAD30629035}" type="slidenum">
              <a:rPr lang="cs-CZ" smtClean="0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91807375"/>
      </p:ext>
    </p:extLst>
  </p:cSld>
  <p:clrMapOvr>
    <a:masterClrMapping/>
  </p:clrMapOvr>
  <p:transition spd="med"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1_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61544" y="758952"/>
            <a:ext cx="9415867" cy="4041648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7198" baseline="0">
                <a:solidFill>
                  <a:schemeClr val="tx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61544" y="4800600"/>
            <a:ext cx="9415867" cy="1691640"/>
          </a:xfrm>
        </p:spPr>
        <p:txBody>
          <a:bodyPr>
            <a:normAutofit/>
          </a:bodyPr>
          <a:lstStyle>
            <a:lvl1pPr marL="0" indent="0" algn="l">
              <a:buNone/>
              <a:defRPr sz="2199" baseline="0">
                <a:solidFill>
                  <a:schemeClr val="tx1">
                    <a:lumMod val="75000"/>
                  </a:schemeClr>
                </a:solidFill>
              </a:defRPr>
            </a:lvl1pPr>
            <a:lvl2pPr marL="457063" indent="0" algn="ctr">
              <a:buNone/>
              <a:defRPr sz="2199"/>
            </a:lvl2pPr>
            <a:lvl3pPr marL="914126" indent="0" algn="ctr">
              <a:buNone/>
              <a:defRPr sz="2199"/>
            </a:lvl3pPr>
            <a:lvl4pPr marL="1371189" indent="0" algn="ctr">
              <a:buNone/>
              <a:defRPr sz="1999"/>
            </a:lvl4pPr>
            <a:lvl5pPr marL="1828251" indent="0" algn="ctr">
              <a:buNone/>
              <a:defRPr sz="1999"/>
            </a:lvl5pPr>
            <a:lvl6pPr marL="2285314" indent="0" algn="ctr">
              <a:buNone/>
              <a:defRPr sz="1999"/>
            </a:lvl6pPr>
            <a:lvl7pPr marL="2742377" indent="0" algn="ctr">
              <a:buNone/>
              <a:defRPr sz="1999"/>
            </a:lvl7pPr>
            <a:lvl8pPr marL="3199440" indent="0" algn="ctr">
              <a:buNone/>
              <a:defRPr sz="1999"/>
            </a:lvl8pPr>
            <a:lvl9pPr marL="3656503" indent="0" algn="ctr">
              <a:buNone/>
              <a:defRPr sz="1999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6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/>
              <a:t>Czech Language for Foreigners I</a:t>
            </a:r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65000"/>
                  </a:schemeClr>
                </a:solidFill>
              </a:defRPr>
            </a:lvl1pPr>
          </a:lstStyle>
          <a:p>
            <a:pPr>
              <a:defRPr/>
            </a:pPr>
            <a:fld id="{AE6D1C47-445E-4F52-8B14-6D806E8BC667}" type="slidenum">
              <a:rPr lang="cs-CZ" smtClean="0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6765946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>
    <p:fade/>
  </p:transition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buClr>
                <a:srgbClr val="00287D"/>
              </a:buClr>
              <a:buSzPct val="100000"/>
              <a:buFont typeface="Wingdings" panose="05000000000000000000" pitchFamily="2" charset="2"/>
              <a:buChar char="§"/>
              <a:defRPr/>
            </a:lvl1pPr>
            <a:lvl2pPr marL="742950" indent="-285750">
              <a:buClr>
                <a:srgbClr val="00287D"/>
              </a:buClr>
              <a:buFont typeface="Wingdings" panose="05000000000000000000" pitchFamily="2" charset="2"/>
              <a:buChar char="§"/>
              <a:defRPr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Czech Language for Foreigners I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371CC0-5FBD-4088-9E6A-FC08F53400B6}" type="slidenum">
              <a:rPr lang="cs-CZ" smtClean="0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860936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9276" y="4406902"/>
            <a:ext cx="1078584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79276" y="2906713"/>
            <a:ext cx="1078584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Czech Language for Foreigners I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A5C4BE-7D04-4E0A-AE1E-2460AFAC7745}" type="slidenum">
              <a:rPr lang="cs-CZ" smtClean="0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84679797"/>
      </p:ext>
    </p:extLst>
  </p:cSld>
  <p:clrMapOvr>
    <a:masterClrMapping/>
  </p:clrMapOvr>
  <p:transition spd="med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79273" y="2019302"/>
            <a:ext cx="5167913" cy="41105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297201" y="2019302"/>
            <a:ext cx="5167913" cy="41105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Czech Language for Foreigners I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123D60-406D-4652-8437-132E6A3895BD}" type="slidenum">
              <a:rPr lang="cs-CZ" smtClean="0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42402047"/>
      </p:ext>
    </p:extLst>
  </p:cSld>
  <p:clrMapOvr>
    <a:masterClrMapping/>
  </p:clrMapOvr>
  <p:transition spd="med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9276" y="1134534"/>
            <a:ext cx="10785840" cy="643467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82981" y="2019301"/>
            <a:ext cx="5170196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79274" y="2915729"/>
            <a:ext cx="5164364" cy="321043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295853" y="2019301"/>
            <a:ext cx="5169263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295645" y="2938735"/>
            <a:ext cx="5169471" cy="319113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Czech Language for Foreigners I</a:t>
            </a:r>
            <a:endParaRPr lang="cs-CZ" dirty="0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326C6A-ACC7-463A-963D-6F266FBAA020}" type="slidenum">
              <a:rPr lang="cs-CZ" smtClean="0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63496665"/>
      </p:ext>
    </p:extLst>
  </p:cSld>
  <p:clrMapOvr>
    <a:masterClrMapping/>
  </p:clrMapOvr>
  <p:transition spd="med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Czech Language for Foreigners I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6D1C47-445E-4F52-8B14-6D806E8BC667}" type="slidenum">
              <a:rPr lang="cs-CZ" smtClean="0"/>
              <a:pPr>
                <a:defRPr/>
              </a:pPr>
              <a:t>‹#›</a:t>
            </a:fld>
            <a:endParaRPr lang="cs-CZ" dirty="0"/>
          </a:p>
        </p:txBody>
      </p:sp>
      <p:sp>
        <p:nvSpPr>
          <p:cNvPr id="5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9274" y="2019300"/>
            <a:ext cx="10785840" cy="41068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777354852"/>
      </p:ext>
    </p:extLst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Czech Language for Foreigners I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FBC5EB-55D4-4004-88D8-E366D36CBBAF}" type="slidenum">
              <a:rPr lang="cs-CZ" smtClean="0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65408950"/>
      </p:ext>
    </p:extLst>
  </p:cSld>
  <p:clrMapOvr>
    <a:masterClrMapping/>
  </p:clrMapOvr>
  <p:transition spd="med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9274" y="1134535"/>
            <a:ext cx="10785840" cy="643465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765494" y="2019300"/>
            <a:ext cx="6699622" cy="410686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9274" y="2019300"/>
            <a:ext cx="3661558" cy="41068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Czech Language for Foreigners I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A1C266-F189-4193-85A0-A9C88C07318E}" type="slidenum">
              <a:rPr lang="cs-CZ" smtClean="0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91896261"/>
      </p:ext>
    </p:extLst>
  </p:cSld>
  <p:clrMapOvr>
    <a:masterClrMapping/>
  </p:clrMapOvr>
  <p:transition spd="med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389095" y="5087508"/>
            <a:ext cx="7313295" cy="566739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389095" y="1134533"/>
            <a:ext cx="7313295" cy="387454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2389095" y="5654247"/>
            <a:ext cx="7313295" cy="47562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Czech Language for Foreigners I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84B6A6-92A1-4D7A-A444-B8C5200DEC50}" type="slidenum">
              <a:rPr lang="cs-CZ" smtClean="0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89796580"/>
      </p:ext>
    </p:extLst>
  </p:cSld>
  <p:clrMapOvr>
    <a:masterClrMapping/>
  </p:clrMapOvr>
  <p:transition spd="med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emf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1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679276" y="1125539"/>
            <a:ext cx="10779372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dirty="0"/>
              <a:t>Klepnutím lze upravit styl předlohy nadpisů.</a:t>
            </a:r>
          </a:p>
        </p:txBody>
      </p:sp>
      <p:sp>
        <p:nvSpPr>
          <p:cNvPr id="64522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679276" y="2017713"/>
            <a:ext cx="10773622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dirty="0"/>
              <a:t>Klepnutím lze upravit styly předlohy textu.</a:t>
            </a:r>
          </a:p>
          <a:p>
            <a:pPr lvl="1"/>
            <a:r>
              <a:rPr lang="cs-CZ" altLang="cs-CZ" dirty="0"/>
              <a:t>Druhá úroveň</a:t>
            </a:r>
          </a:p>
        </p:txBody>
      </p:sp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63445" y="6248400"/>
            <a:ext cx="840569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  <a:latin typeface="Cambria" panose="02040503050406030204" pitchFamily="18" charset="0"/>
              </a:defRPr>
            </a:lvl1pPr>
          </a:lstStyle>
          <a:p>
            <a:pPr>
              <a:defRPr/>
            </a:pPr>
            <a:r>
              <a:rPr lang="en-US"/>
              <a:t>Czech Language for Foreigners I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141619" y="6248400"/>
            <a:ext cx="2455014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  <a:latin typeface="Cambria" panose="02040503050406030204" pitchFamily="18" charset="0"/>
              </a:defRPr>
            </a:lvl1pPr>
          </a:lstStyle>
          <a:p>
            <a:pPr>
              <a:defRPr/>
            </a:pPr>
            <a:fld id="{AE6D1C47-445E-4F52-8B14-6D806E8BC667}" type="slidenum">
              <a:rPr lang="cs-CZ" smtClean="0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864205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4" r:id="rId2"/>
    <p:sldLayoutId id="2147483685" r:id="rId3"/>
    <p:sldLayoutId id="2147483686" r:id="rId4"/>
    <p:sldLayoutId id="2147483687" r:id="rId5"/>
    <p:sldLayoutId id="2147483688" r:id="rId6"/>
    <p:sldLayoutId id="2147483689" r:id="rId7"/>
    <p:sldLayoutId id="2147483690" r:id="rId8"/>
    <p:sldLayoutId id="2147483691" r:id="rId9"/>
    <p:sldLayoutId id="2147483692" r:id="rId10"/>
    <p:sldLayoutId id="2147483693" r:id="rId11"/>
    <p:sldLayoutId id="2147483694" r:id="rId12"/>
  </p:sldLayoutIdLst>
  <p:transition spd="med">
    <p:fade/>
  </p:transition>
  <p:hf sldNum="0"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Cambria" panose="02040503050406030204" pitchFamily="18" charset="0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00287D"/>
        </a:buClr>
        <a:buSzPct val="100000"/>
        <a:buFont typeface="Wingdings" pitchFamily="2" charset="2"/>
        <a:buChar char="§"/>
        <a:defRPr sz="2400">
          <a:solidFill>
            <a:schemeClr val="tx1"/>
          </a:solidFill>
          <a:latin typeface="Cambria" panose="02040503050406030204" pitchFamily="18" charset="0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00287D"/>
        </a:buClr>
        <a:buSzPct val="80000"/>
        <a:buFont typeface="Wingdings" pitchFamily="2" charset="2"/>
        <a:buChar char="§"/>
        <a:defRPr sz="2400">
          <a:solidFill>
            <a:schemeClr val="tx1"/>
          </a:solidFill>
          <a:latin typeface="Cambria" panose="02040503050406030204" pitchFamily="18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5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5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Nadpis 1"/>
          <p:cNvSpPr>
            <a:spLocks noGrp="1"/>
          </p:cNvSpPr>
          <p:nvPr>
            <p:ph type="ctrTitle"/>
          </p:nvPr>
        </p:nvSpPr>
        <p:spPr>
          <a:xfrm>
            <a:off x="1125538" y="1557338"/>
            <a:ext cx="9937750" cy="2667000"/>
          </a:xfrm>
        </p:spPr>
        <p:txBody>
          <a:bodyPr>
            <a:normAutofit fontScale="90000"/>
          </a:bodyPr>
          <a:lstStyle/>
          <a:p>
            <a:br>
              <a:rPr lang="cs-CZ" dirty="0">
                <a:solidFill>
                  <a:schemeClr val="bg1"/>
                </a:solidFill>
              </a:rPr>
            </a:br>
            <a:r>
              <a:rPr lang="cs-CZ" dirty="0">
                <a:solidFill>
                  <a:schemeClr val="bg1"/>
                </a:solidFill>
              </a:rPr>
              <a:t>Čeština: 2. lekce</a:t>
            </a:r>
            <a:br>
              <a:rPr lang="cs-CZ" dirty="0">
                <a:solidFill>
                  <a:schemeClr val="bg1"/>
                </a:solidFill>
              </a:rPr>
            </a:br>
            <a:r>
              <a:rPr lang="cs-CZ" dirty="0">
                <a:solidFill>
                  <a:schemeClr val="bg1"/>
                </a:solidFill>
              </a:rPr>
              <a:t>Czech </a:t>
            </a:r>
            <a:r>
              <a:rPr lang="cs-CZ" dirty="0" err="1">
                <a:solidFill>
                  <a:schemeClr val="bg1"/>
                </a:solidFill>
              </a:rPr>
              <a:t>language</a:t>
            </a:r>
            <a:r>
              <a:rPr lang="cs-CZ" dirty="0">
                <a:solidFill>
                  <a:schemeClr val="bg1"/>
                </a:solidFill>
              </a:rPr>
              <a:t>: 2</a:t>
            </a:r>
            <a:r>
              <a:rPr lang="cs-CZ" baseline="30000" dirty="0">
                <a:solidFill>
                  <a:schemeClr val="bg1"/>
                </a:solidFill>
              </a:rPr>
              <a:t>nd</a:t>
            </a:r>
            <a:r>
              <a:rPr lang="cs-CZ" dirty="0">
                <a:solidFill>
                  <a:schemeClr val="bg1"/>
                </a:solidFill>
              </a:rPr>
              <a:t> </a:t>
            </a:r>
            <a:r>
              <a:rPr lang="cs-CZ" dirty="0" err="1">
                <a:solidFill>
                  <a:schemeClr val="bg1"/>
                </a:solidFill>
              </a:rPr>
              <a:t>lesson</a:t>
            </a: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LEKCE 1/2: </a:t>
            </a:r>
            <a:r>
              <a:rPr lang="cs-CZ" i="1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Communicative</a:t>
            </a:r>
            <a:r>
              <a:rPr lang="cs-CZ" i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i="1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Competency</a:t>
            </a:r>
            <a:r>
              <a:rPr lang="cs-CZ" i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  <a:r>
              <a:rPr lang="cs-CZ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What</a:t>
            </a:r>
            <a:r>
              <a:rPr lang="cs-CZ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do </a:t>
            </a:r>
            <a:r>
              <a:rPr lang="cs-CZ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you</a:t>
            </a:r>
            <a:r>
              <a:rPr lang="cs-CZ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do in Brno? </a:t>
            </a:r>
          </a:p>
          <a:p>
            <a:pPr fontAlgn="auto">
              <a:spcAft>
                <a:spcPts val="0"/>
              </a:spcAft>
              <a:defRPr/>
            </a:pPr>
            <a:r>
              <a:rPr lang="cs-CZ" i="1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Grammar</a:t>
            </a:r>
            <a:r>
              <a:rPr lang="cs-CZ" i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  <a:r>
              <a:rPr lang="cs-CZ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Who</a:t>
            </a:r>
            <a:r>
              <a:rPr lang="cs-CZ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is</a:t>
            </a:r>
            <a:r>
              <a:rPr lang="cs-CZ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it</a:t>
            </a:r>
            <a:r>
              <a:rPr lang="cs-CZ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? </a:t>
            </a:r>
            <a:r>
              <a:rPr lang="cs-CZ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What</a:t>
            </a:r>
            <a:r>
              <a:rPr lang="cs-CZ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is</a:t>
            </a:r>
            <a:r>
              <a:rPr lang="cs-CZ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it</a:t>
            </a:r>
            <a:r>
              <a:rPr lang="cs-CZ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? Natural </a:t>
            </a:r>
            <a:r>
              <a:rPr lang="cs-CZ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genders</a:t>
            </a:r>
            <a:r>
              <a:rPr lang="cs-CZ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in Czech. </a:t>
            </a:r>
            <a:r>
              <a:rPr lang="cs-CZ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Adressing</a:t>
            </a:r>
            <a:r>
              <a:rPr lang="cs-CZ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people</a:t>
            </a:r>
            <a:r>
              <a:rPr lang="cs-CZ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</a:p>
          <a:p>
            <a:pPr fontAlgn="auto">
              <a:spcAft>
                <a:spcPts val="0"/>
              </a:spcAft>
              <a:defRPr/>
            </a:pPr>
            <a:r>
              <a:rPr lang="cs-CZ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Verb </a:t>
            </a:r>
            <a:r>
              <a:rPr lang="cs-CZ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conjugation</a:t>
            </a:r>
            <a:r>
              <a:rPr lang="cs-CZ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I (-</a:t>
            </a:r>
            <a:r>
              <a:rPr lang="cs-CZ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at</a:t>
            </a:r>
            <a:r>
              <a:rPr lang="cs-CZ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-et/</a:t>
            </a:r>
            <a:r>
              <a:rPr lang="cs-CZ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ět</a:t>
            </a:r>
            <a:r>
              <a:rPr lang="cs-CZ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/-</a:t>
            </a:r>
            <a:r>
              <a:rPr lang="cs-CZ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it</a:t>
            </a:r>
            <a:r>
              <a:rPr lang="cs-CZ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-</a:t>
            </a:r>
            <a:r>
              <a:rPr lang="cs-CZ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ovat</a:t>
            </a:r>
            <a:r>
              <a:rPr lang="cs-CZ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). </a:t>
            </a:r>
            <a:r>
              <a:rPr lang="cs-CZ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cs-CZ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verb "mít".</a:t>
            </a:r>
            <a:endParaRPr lang="en-US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900" dirty="0"/>
              <a:t>Jak se máte?| </a:t>
            </a:r>
            <a:r>
              <a:rPr lang="cs-CZ" sz="2900" dirty="0" err="1"/>
              <a:t>How</a:t>
            </a:r>
            <a:r>
              <a:rPr lang="cs-CZ" sz="2900" dirty="0"/>
              <a:t> are </a:t>
            </a:r>
            <a:r>
              <a:rPr lang="cs-CZ" sz="2900" dirty="0" err="1"/>
              <a:t>you</a:t>
            </a:r>
            <a:r>
              <a:rPr lang="cs-CZ" sz="2900" dirty="0"/>
              <a:t>?</a:t>
            </a:r>
          </a:p>
        </p:txBody>
      </p:sp>
      <p:sp>
        <p:nvSpPr>
          <p:cNvPr id="34818" name="Zástupný symbol pro text 3"/>
          <p:cNvSpPr>
            <a:spLocks noGrp="1"/>
          </p:cNvSpPr>
          <p:nvPr>
            <p:ph type="body" idx="1"/>
          </p:nvPr>
        </p:nvSpPr>
        <p:spPr>
          <a:ln>
            <a:solidFill>
              <a:srgbClr val="FF0000"/>
            </a:solidFill>
          </a:ln>
        </p:spPr>
        <p:txBody>
          <a:bodyPr/>
          <a:lstStyle/>
          <a:p>
            <a:pPr>
              <a:spcBef>
                <a:spcPct val="0"/>
              </a:spcBef>
            </a:pPr>
            <a:r>
              <a:rPr lang="cs-CZ"/>
              <a:t>FORMAL</a:t>
            </a:r>
          </a:p>
        </p:txBody>
      </p:sp>
      <p:sp>
        <p:nvSpPr>
          <p:cNvPr id="34819" name="Zástupný symbol pro obsah 4"/>
          <p:cNvSpPr>
            <a:spLocks noGrp="1"/>
          </p:cNvSpPr>
          <p:nvPr>
            <p:ph sz="half" idx="2"/>
          </p:nvPr>
        </p:nvSpPr>
        <p:spPr>
          <a:xfrm>
            <a:off x="1522413" y="2819399"/>
            <a:ext cx="4416425" cy="1020699"/>
          </a:xfrm>
        </p:spPr>
        <p:txBody>
          <a:bodyPr/>
          <a:lstStyle/>
          <a:p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Jak </a:t>
            </a:r>
            <a:r>
              <a:rPr lang="cs-CZ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má</a:t>
            </a:r>
            <a:r>
              <a:rPr lang="cs-CZ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te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?</a:t>
            </a:r>
          </a:p>
        </p:txBody>
      </p:sp>
      <p:sp>
        <p:nvSpPr>
          <p:cNvPr id="34820" name="Zástupný symbol pro text 5"/>
          <p:cNvSpPr>
            <a:spLocks noGrp="1"/>
          </p:cNvSpPr>
          <p:nvPr>
            <p:ph type="body" sz="quarter" idx="3"/>
          </p:nvPr>
        </p:nvSpPr>
        <p:spPr>
          <a:ln>
            <a:solidFill>
              <a:srgbClr val="00B050"/>
            </a:solidFill>
          </a:ln>
        </p:spPr>
        <p:txBody>
          <a:bodyPr/>
          <a:lstStyle/>
          <a:p>
            <a:pPr>
              <a:spcBef>
                <a:spcPct val="0"/>
              </a:spcBef>
            </a:pPr>
            <a:r>
              <a:rPr lang="cs-CZ"/>
              <a:t>INFORMAL</a:t>
            </a:r>
          </a:p>
        </p:txBody>
      </p:sp>
      <p:sp>
        <p:nvSpPr>
          <p:cNvPr id="34821" name="Zástupný symbol pro obsah 6"/>
          <p:cNvSpPr>
            <a:spLocks noGrp="1"/>
          </p:cNvSpPr>
          <p:nvPr>
            <p:ph sz="quarter" idx="4"/>
          </p:nvPr>
        </p:nvSpPr>
        <p:spPr>
          <a:xfrm>
            <a:off x="6249988" y="2819400"/>
            <a:ext cx="4416425" cy="1113656"/>
          </a:xfrm>
        </p:spPr>
        <p:txBody>
          <a:bodyPr/>
          <a:lstStyle/>
          <a:p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Jak </a:t>
            </a:r>
            <a:r>
              <a:rPr lang="cs-CZ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má</a:t>
            </a:r>
            <a:r>
              <a:rPr lang="cs-CZ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š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?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3214092" y="4797152"/>
            <a:ext cx="7272808" cy="10895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Dobře. Má</a:t>
            </a:r>
            <a:r>
              <a:rPr lang="cs-CZ" sz="24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</a:t>
            </a: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2400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</a:t>
            </a: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 dobře. (+1)</a:t>
            </a:r>
          </a:p>
          <a:p>
            <a:pPr marL="342900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Normálně. Má</a:t>
            </a:r>
            <a:r>
              <a:rPr lang="cs-CZ" sz="24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</a:t>
            </a: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2400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</a:t>
            </a: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 normálně. | Ujde to. (0)</a:t>
            </a:r>
          </a:p>
          <a:p>
            <a:pPr marL="342900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Špatně. Má</a:t>
            </a:r>
            <a:r>
              <a:rPr lang="cs-CZ" sz="24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</a:t>
            </a: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2400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</a:t>
            </a: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 špatně. (-1)</a:t>
            </a:r>
          </a:p>
        </p:txBody>
      </p:sp>
      <p:cxnSp>
        <p:nvCxnSpPr>
          <p:cNvPr id="5" name="Přímá spojnice se šipkou 4"/>
          <p:cNvCxnSpPr/>
          <p:nvPr/>
        </p:nvCxnSpPr>
        <p:spPr>
          <a:xfrm>
            <a:off x="4006180" y="3284984"/>
            <a:ext cx="1152128" cy="782065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14" name="Přímá spojnice se šipkou 13"/>
          <p:cNvCxnSpPr/>
          <p:nvPr/>
        </p:nvCxnSpPr>
        <p:spPr>
          <a:xfrm flipH="1">
            <a:off x="6298110" y="3315082"/>
            <a:ext cx="1152128" cy="782065"/>
          </a:xfrm>
          <a:prstGeom prst="straightConnector1">
            <a:avLst/>
          </a:prstGeom>
          <a:ln w="76200">
            <a:solidFill>
              <a:srgbClr val="92D050"/>
            </a:solidFill>
            <a:tailEnd type="triangle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691219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900" dirty="0"/>
              <a:t>Co děláte v Brně? | </a:t>
            </a:r>
            <a:r>
              <a:rPr lang="cs-CZ" sz="2900" dirty="0" err="1"/>
              <a:t>What</a:t>
            </a:r>
            <a:r>
              <a:rPr lang="cs-CZ" sz="2900" dirty="0"/>
              <a:t> do </a:t>
            </a:r>
            <a:r>
              <a:rPr lang="cs-CZ" sz="2900" dirty="0" err="1"/>
              <a:t>you</a:t>
            </a:r>
            <a:r>
              <a:rPr lang="cs-CZ" sz="2900" dirty="0"/>
              <a:t> do in Brno?</a:t>
            </a:r>
          </a:p>
        </p:txBody>
      </p:sp>
      <p:sp>
        <p:nvSpPr>
          <p:cNvPr id="34818" name="Zástupný symbol pro text 3"/>
          <p:cNvSpPr>
            <a:spLocks noGrp="1"/>
          </p:cNvSpPr>
          <p:nvPr>
            <p:ph type="body" idx="1"/>
          </p:nvPr>
        </p:nvSpPr>
        <p:spPr>
          <a:ln>
            <a:solidFill>
              <a:srgbClr val="FF0000"/>
            </a:solidFill>
          </a:ln>
        </p:spPr>
        <p:txBody>
          <a:bodyPr/>
          <a:lstStyle/>
          <a:p>
            <a:pPr>
              <a:spcBef>
                <a:spcPct val="0"/>
              </a:spcBef>
            </a:pPr>
            <a:r>
              <a:rPr lang="cs-CZ"/>
              <a:t>FORMAL</a:t>
            </a:r>
          </a:p>
        </p:txBody>
      </p:sp>
      <p:sp>
        <p:nvSpPr>
          <p:cNvPr id="34819" name="Zástupný symbol pro obsah 4"/>
          <p:cNvSpPr>
            <a:spLocks noGrp="1"/>
          </p:cNvSpPr>
          <p:nvPr>
            <p:ph sz="half" idx="2"/>
          </p:nvPr>
        </p:nvSpPr>
        <p:spPr>
          <a:xfrm>
            <a:off x="1522413" y="2819399"/>
            <a:ext cx="4416425" cy="1020699"/>
          </a:xfrm>
        </p:spPr>
        <p:txBody>
          <a:bodyPr/>
          <a:lstStyle/>
          <a:p>
            <a:r>
              <a:rPr lang="cs-CZ" dirty="0"/>
              <a:t>Co 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dělá</a:t>
            </a:r>
            <a:r>
              <a:rPr lang="cs-CZ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te</a:t>
            </a:r>
            <a:r>
              <a:rPr lang="cs-CZ" dirty="0"/>
              <a:t> v Brně?</a:t>
            </a:r>
          </a:p>
          <a:p>
            <a:r>
              <a:rPr lang="cs-CZ" dirty="0"/>
              <a:t>Co tady dělá</a:t>
            </a:r>
            <a:r>
              <a:rPr lang="cs-CZ" dirty="0">
                <a:solidFill>
                  <a:srgbClr val="FF0000"/>
                </a:solidFill>
              </a:rPr>
              <a:t>te</a:t>
            </a:r>
            <a:r>
              <a:rPr lang="cs-CZ" dirty="0"/>
              <a:t> ?</a:t>
            </a:r>
          </a:p>
        </p:txBody>
      </p:sp>
      <p:sp>
        <p:nvSpPr>
          <p:cNvPr id="34820" name="Zástupný symbol pro text 5"/>
          <p:cNvSpPr>
            <a:spLocks noGrp="1"/>
          </p:cNvSpPr>
          <p:nvPr>
            <p:ph type="body" sz="quarter" idx="3"/>
          </p:nvPr>
        </p:nvSpPr>
        <p:spPr>
          <a:ln>
            <a:solidFill>
              <a:srgbClr val="00B050"/>
            </a:solidFill>
          </a:ln>
        </p:spPr>
        <p:txBody>
          <a:bodyPr/>
          <a:lstStyle/>
          <a:p>
            <a:pPr>
              <a:spcBef>
                <a:spcPct val="0"/>
              </a:spcBef>
            </a:pPr>
            <a:r>
              <a:rPr lang="cs-CZ"/>
              <a:t>INFORMAL</a:t>
            </a:r>
          </a:p>
        </p:txBody>
      </p:sp>
      <p:sp>
        <p:nvSpPr>
          <p:cNvPr id="34821" name="Zástupný symbol pro obsah 6"/>
          <p:cNvSpPr>
            <a:spLocks noGrp="1"/>
          </p:cNvSpPr>
          <p:nvPr>
            <p:ph sz="quarter" idx="4"/>
          </p:nvPr>
        </p:nvSpPr>
        <p:spPr>
          <a:xfrm>
            <a:off x="6249988" y="2819400"/>
            <a:ext cx="4416425" cy="1113656"/>
          </a:xfrm>
        </p:spPr>
        <p:txBody>
          <a:bodyPr/>
          <a:lstStyle/>
          <a:p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Co dělá</a:t>
            </a:r>
            <a:r>
              <a:rPr lang="cs-CZ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š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v Brně?</a:t>
            </a:r>
          </a:p>
          <a:p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Co tady dělá</a:t>
            </a:r>
            <a:r>
              <a:rPr lang="cs-CZ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š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?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3214092" y="4797152"/>
            <a:ext cx="7272808" cy="10895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(V Brně) studuj</a:t>
            </a:r>
            <a:r>
              <a:rPr lang="cs-CZ" sz="24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</a:t>
            </a: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342900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(V Brně) studuj</a:t>
            </a:r>
            <a:r>
              <a:rPr lang="cs-CZ" sz="24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</a:t>
            </a: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 medicín</a:t>
            </a:r>
            <a:r>
              <a:rPr lang="cs-CZ" sz="24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</a:t>
            </a: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342900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(V Brně)  studuj</a:t>
            </a:r>
            <a:r>
              <a:rPr lang="cs-CZ" sz="24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</a:t>
            </a: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 medicín</a:t>
            </a:r>
            <a:r>
              <a:rPr lang="cs-CZ" sz="24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</a:t>
            </a: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 na Masarykov</a:t>
            </a:r>
            <a:r>
              <a:rPr lang="cs-CZ" sz="24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ě</a:t>
            </a: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 univerzit</a:t>
            </a:r>
            <a:r>
              <a:rPr lang="cs-CZ" sz="24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ě</a:t>
            </a: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</p:txBody>
      </p:sp>
      <p:cxnSp>
        <p:nvCxnSpPr>
          <p:cNvPr id="5" name="Přímá spojnice se šipkou 4"/>
          <p:cNvCxnSpPr/>
          <p:nvPr/>
        </p:nvCxnSpPr>
        <p:spPr>
          <a:xfrm>
            <a:off x="4006180" y="3840098"/>
            <a:ext cx="1152128" cy="782065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14" name="Přímá spojnice se šipkou 13"/>
          <p:cNvCxnSpPr/>
          <p:nvPr/>
        </p:nvCxnSpPr>
        <p:spPr>
          <a:xfrm flipH="1">
            <a:off x="5302324" y="3861048"/>
            <a:ext cx="1152128" cy="782065"/>
          </a:xfrm>
          <a:prstGeom prst="straightConnector1">
            <a:avLst/>
          </a:prstGeom>
          <a:ln w="76200">
            <a:solidFill>
              <a:srgbClr val="92D050"/>
            </a:solidFill>
            <a:tailEnd type="triangle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900" dirty="0"/>
              <a:t>Co děláte v Brně? | </a:t>
            </a:r>
            <a:r>
              <a:rPr lang="cs-CZ" sz="2900" dirty="0" err="1"/>
              <a:t>What</a:t>
            </a:r>
            <a:r>
              <a:rPr lang="cs-CZ" sz="2900" dirty="0"/>
              <a:t> do </a:t>
            </a:r>
            <a:r>
              <a:rPr lang="cs-CZ" sz="2900" dirty="0" err="1"/>
              <a:t>you</a:t>
            </a:r>
            <a:r>
              <a:rPr lang="cs-CZ" sz="2900" dirty="0"/>
              <a:t> do in Brno?</a:t>
            </a:r>
          </a:p>
        </p:txBody>
      </p:sp>
      <p:sp>
        <p:nvSpPr>
          <p:cNvPr id="34818" name="Zástupný symbol pro text 3"/>
          <p:cNvSpPr>
            <a:spLocks noGrp="1"/>
          </p:cNvSpPr>
          <p:nvPr>
            <p:ph type="body" idx="1"/>
          </p:nvPr>
        </p:nvSpPr>
        <p:spPr>
          <a:ln>
            <a:solidFill>
              <a:srgbClr val="FF0000"/>
            </a:solidFill>
          </a:ln>
        </p:spPr>
        <p:txBody>
          <a:bodyPr/>
          <a:lstStyle/>
          <a:p>
            <a:pPr>
              <a:spcBef>
                <a:spcPct val="0"/>
              </a:spcBef>
            </a:pPr>
            <a:r>
              <a:rPr lang="cs-CZ" dirty="0"/>
              <a:t>FORMAL</a:t>
            </a:r>
          </a:p>
        </p:txBody>
      </p:sp>
      <p:sp>
        <p:nvSpPr>
          <p:cNvPr id="34819" name="Zástupný symbol pro obsah 4"/>
          <p:cNvSpPr>
            <a:spLocks noGrp="1"/>
          </p:cNvSpPr>
          <p:nvPr>
            <p:ph sz="half" idx="2"/>
          </p:nvPr>
        </p:nvSpPr>
        <p:spPr>
          <a:xfrm>
            <a:off x="1522413" y="2819399"/>
            <a:ext cx="4416425" cy="1020699"/>
          </a:xfrm>
        </p:spPr>
        <p:txBody>
          <a:bodyPr/>
          <a:lstStyle/>
          <a:p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Co dělá</a:t>
            </a:r>
            <a:r>
              <a:rPr lang="cs-CZ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te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v Brně?</a:t>
            </a:r>
          </a:p>
          <a:p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Co </a:t>
            </a:r>
            <a:r>
              <a:rPr lang="cs-CZ" i="1" dirty="0">
                <a:latin typeface="Calibri" panose="020F0502020204030204" pitchFamily="34" charset="0"/>
                <a:cs typeface="Calibri" panose="020F0502020204030204" pitchFamily="34" charset="0"/>
              </a:rPr>
              <a:t>tady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dělá</a:t>
            </a:r>
            <a:r>
              <a:rPr lang="cs-CZ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te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?</a:t>
            </a:r>
          </a:p>
        </p:txBody>
      </p:sp>
      <p:sp>
        <p:nvSpPr>
          <p:cNvPr id="34820" name="Zástupný symbol pro text 5"/>
          <p:cNvSpPr>
            <a:spLocks noGrp="1"/>
          </p:cNvSpPr>
          <p:nvPr>
            <p:ph type="body" sz="quarter" idx="3"/>
          </p:nvPr>
        </p:nvSpPr>
        <p:spPr>
          <a:ln>
            <a:solidFill>
              <a:srgbClr val="00B050"/>
            </a:solidFill>
          </a:ln>
        </p:spPr>
        <p:txBody>
          <a:bodyPr/>
          <a:lstStyle/>
          <a:p>
            <a:pPr>
              <a:spcBef>
                <a:spcPct val="0"/>
              </a:spcBef>
            </a:pPr>
            <a:r>
              <a:rPr lang="cs-CZ">
                <a:latin typeface="Calibri" panose="020F0502020204030204" pitchFamily="34" charset="0"/>
                <a:cs typeface="Calibri" panose="020F0502020204030204" pitchFamily="34" charset="0"/>
              </a:rPr>
              <a:t>INFORMAL</a:t>
            </a:r>
          </a:p>
        </p:txBody>
      </p:sp>
      <p:sp>
        <p:nvSpPr>
          <p:cNvPr id="34821" name="Zástupný symbol pro obsah 6"/>
          <p:cNvSpPr>
            <a:spLocks noGrp="1"/>
          </p:cNvSpPr>
          <p:nvPr>
            <p:ph sz="quarter" idx="4"/>
          </p:nvPr>
        </p:nvSpPr>
        <p:spPr>
          <a:xfrm>
            <a:off x="6249988" y="2819400"/>
            <a:ext cx="4416425" cy="1113656"/>
          </a:xfrm>
        </p:spPr>
        <p:txBody>
          <a:bodyPr/>
          <a:lstStyle/>
          <a:p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Co dělá</a:t>
            </a:r>
            <a:r>
              <a:rPr lang="cs-CZ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š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v Brně?</a:t>
            </a:r>
          </a:p>
          <a:p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Co </a:t>
            </a:r>
            <a:r>
              <a:rPr lang="cs-CZ" i="1" dirty="0">
                <a:latin typeface="Calibri" panose="020F0502020204030204" pitchFamily="34" charset="0"/>
                <a:cs typeface="Calibri" panose="020F0502020204030204" pitchFamily="34" charset="0"/>
              </a:rPr>
              <a:t>tady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dělá</a:t>
            </a:r>
            <a:r>
              <a:rPr lang="cs-CZ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š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?</a:t>
            </a:r>
          </a:p>
        </p:txBody>
      </p:sp>
      <p:sp>
        <p:nvSpPr>
          <p:cNvPr id="11" name="Zástupný symbol pro text 3"/>
          <p:cNvSpPr txBox="1">
            <a:spLocks/>
          </p:cNvSpPr>
          <p:nvPr/>
        </p:nvSpPr>
        <p:spPr bwMode="auto">
          <a:xfrm>
            <a:off x="1522413" y="3856102"/>
            <a:ext cx="4416425" cy="762000"/>
          </a:xfrm>
          <a:prstGeom prst="rect">
            <a:avLst/>
          </a:prstGeom>
          <a:noFill/>
          <a:ln w="9525">
            <a:solidFill>
              <a:srgbClr val="00B0F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0" indent="0" algn="l" rtl="0" fontAlgn="base">
              <a:lnSpc>
                <a:spcPct val="90000"/>
              </a:lnSpc>
              <a:spcBef>
                <a:spcPts val="0"/>
              </a:spcBef>
              <a:spcAft>
                <a:spcPct val="0"/>
              </a:spcAft>
              <a:buSzPct val="80000"/>
              <a:buFont typeface="Wingdings" pitchFamily="2" charset="2"/>
              <a:buNone/>
              <a:defRPr sz="24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rtl="0" fontAlgn="base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SzPct val="100000"/>
              <a:buFont typeface="Consolas" pitchFamily="49" charset="0"/>
              <a:buNone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rtl="0" fontAlgn="base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SzPct val="80000"/>
              <a:buFont typeface="Wingdings" pitchFamily="2" charset="2"/>
              <a:buNone/>
              <a:defRPr sz="1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rtl="0" fontAlgn="base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SzPct val="100000"/>
              <a:buFont typeface="Consolas" pitchFamily="49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rtl="0" fontAlgn="base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SzPct val="80000"/>
              <a:buFont typeface="Wingdings" pitchFamily="2" charset="2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Consolas" pitchFamily="49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80000"/>
              <a:buFont typeface="Wingdings" pitchFamily="2" charset="2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Consolas" pitchFamily="49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80000"/>
              <a:buFont typeface="Wingdings" pitchFamily="2" charset="2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</a:pPr>
            <a:r>
              <a:rPr lang="cs-CZ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MASCULINE</a:t>
            </a:r>
          </a:p>
        </p:txBody>
      </p:sp>
      <p:sp>
        <p:nvSpPr>
          <p:cNvPr id="12" name="Zástupný symbol pro text 5"/>
          <p:cNvSpPr txBox="1">
            <a:spLocks/>
          </p:cNvSpPr>
          <p:nvPr/>
        </p:nvSpPr>
        <p:spPr bwMode="auto">
          <a:xfrm>
            <a:off x="6249988" y="3856102"/>
            <a:ext cx="4416425" cy="762000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0" indent="0" algn="l" rtl="0" fontAlgn="base">
              <a:lnSpc>
                <a:spcPct val="90000"/>
              </a:lnSpc>
              <a:spcBef>
                <a:spcPts val="0"/>
              </a:spcBef>
              <a:spcAft>
                <a:spcPct val="0"/>
              </a:spcAft>
              <a:buSzPct val="80000"/>
              <a:buFont typeface="Wingdings" pitchFamily="2" charset="2"/>
              <a:buNone/>
              <a:defRPr sz="24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rtl="0" fontAlgn="base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SzPct val="100000"/>
              <a:buFont typeface="Consolas" pitchFamily="49" charset="0"/>
              <a:buNone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rtl="0" fontAlgn="base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SzPct val="80000"/>
              <a:buFont typeface="Wingdings" pitchFamily="2" charset="2"/>
              <a:buNone/>
              <a:defRPr sz="1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rtl="0" fontAlgn="base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SzPct val="100000"/>
              <a:buFont typeface="Consolas" pitchFamily="49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rtl="0" fontAlgn="base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SzPct val="80000"/>
              <a:buFont typeface="Wingdings" pitchFamily="2" charset="2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Consolas" pitchFamily="49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80000"/>
              <a:buFont typeface="Wingdings" pitchFamily="2" charset="2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Consolas" pitchFamily="49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80000"/>
              <a:buFont typeface="Wingdings" pitchFamily="2" charset="2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</a:pPr>
            <a:r>
              <a:rPr lang="cs-CZ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FEMININE</a:t>
            </a:r>
          </a:p>
        </p:txBody>
      </p:sp>
      <p:sp>
        <p:nvSpPr>
          <p:cNvPr id="16" name="Zástupný symbol pro obsah 4"/>
          <p:cNvSpPr txBox="1">
            <a:spLocks/>
          </p:cNvSpPr>
          <p:nvPr/>
        </p:nvSpPr>
        <p:spPr bwMode="auto">
          <a:xfrm>
            <a:off x="1712925" y="4865982"/>
            <a:ext cx="4416425" cy="18753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73050" indent="-273050" algn="l" rtl="0" fontAlgn="base">
              <a:lnSpc>
                <a:spcPct val="90000"/>
              </a:lnSpc>
              <a:spcBef>
                <a:spcPts val="1800"/>
              </a:spcBef>
              <a:spcAft>
                <a:spcPct val="0"/>
              </a:spcAft>
              <a:buSzPct val="80000"/>
              <a:buFont typeface="Wingdings" pitchFamily="2" charset="2"/>
              <a:buChar char="§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74675" indent="-273050" algn="l" rtl="0" fontAlgn="base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SzPct val="100000"/>
              <a:buFont typeface="Consolas" pitchFamily="49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03275" indent="-228600" algn="l" rtl="0" fontAlgn="base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SzPct val="80000"/>
              <a:buFont typeface="Wingdings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31875" indent="-228600" algn="l" rtl="0" fontAlgn="base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SzPct val="100000"/>
              <a:buFont typeface="Consolas" pitchFamily="49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60475" indent="-228600" algn="l" rtl="0" fontAlgn="base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SzPct val="80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56816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Consolas" pitchFamily="49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56816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80000"/>
              <a:buFont typeface="Wingdings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56816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Consolas" pitchFamily="49" charset="0"/>
              <a:buChar char="–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56816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80000"/>
              <a:buFont typeface="Wingdings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Jsem </a:t>
            </a:r>
            <a:r>
              <a:rPr lang="cs-CZ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student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</a:p>
          <a:p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Jsem </a:t>
            </a:r>
            <a:r>
              <a:rPr lang="cs-CZ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student 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medicín</a:t>
            </a:r>
            <a:r>
              <a:rPr lang="cs-CZ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</a:p>
          <a:p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Jsem </a:t>
            </a:r>
            <a:r>
              <a:rPr lang="cs-CZ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student 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medicín</a:t>
            </a:r>
            <a:r>
              <a:rPr lang="cs-CZ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na Masarykov</a:t>
            </a:r>
            <a:r>
              <a:rPr lang="cs-CZ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ě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univerzit</a:t>
            </a:r>
            <a:r>
              <a:rPr lang="cs-CZ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ě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</a:p>
        </p:txBody>
      </p:sp>
      <p:sp>
        <p:nvSpPr>
          <p:cNvPr id="17" name="Zástupný symbol pro obsah 4"/>
          <p:cNvSpPr txBox="1">
            <a:spLocks/>
          </p:cNvSpPr>
          <p:nvPr/>
        </p:nvSpPr>
        <p:spPr bwMode="auto">
          <a:xfrm>
            <a:off x="6249988" y="4865982"/>
            <a:ext cx="4416425" cy="18753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73050" indent="-273050" algn="l" rtl="0" fontAlgn="base">
              <a:lnSpc>
                <a:spcPct val="90000"/>
              </a:lnSpc>
              <a:spcBef>
                <a:spcPts val="1800"/>
              </a:spcBef>
              <a:spcAft>
                <a:spcPct val="0"/>
              </a:spcAft>
              <a:buSzPct val="80000"/>
              <a:buFont typeface="Wingdings" pitchFamily="2" charset="2"/>
              <a:buChar char="§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74675" indent="-273050" algn="l" rtl="0" fontAlgn="base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SzPct val="100000"/>
              <a:buFont typeface="Consolas" pitchFamily="49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03275" indent="-228600" algn="l" rtl="0" fontAlgn="base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SzPct val="80000"/>
              <a:buFont typeface="Wingdings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31875" indent="-228600" algn="l" rtl="0" fontAlgn="base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SzPct val="100000"/>
              <a:buFont typeface="Consolas" pitchFamily="49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60475" indent="-228600" algn="l" rtl="0" fontAlgn="base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SzPct val="80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56816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Consolas" pitchFamily="49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56816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80000"/>
              <a:buFont typeface="Wingdings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56816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Consolas" pitchFamily="49" charset="0"/>
              <a:buChar char="–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56816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80000"/>
              <a:buFont typeface="Wingdings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Jsem </a:t>
            </a:r>
            <a:r>
              <a:rPr lang="cs-CZ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student</a:t>
            </a:r>
            <a:r>
              <a:rPr lang="cs-CZ" dirty="0">
                <a:solidFill>
                  <a:srgbClr val="FFC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ka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</a:p>
          <a:p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Jsem </a:t>
            </a:r>
            <a:r>
              <a:rPr lang="cs-CZ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student</a:t>
            </a:r>
            <a:r>
              <a:rPr lang="cs-CZ" dirty="0">
                <a:solidFill>
                  <a:srgbClr val="FFC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ka</a:t>
            </a:r>
            <a:r>
              <a:rPr lang="cs-CZ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medicín</a:t>
            </a:r>
            <a:r>
              <a:rPr lang="cs-CZ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</a:p>
          <a:p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Jsem </a:t>
            </a:r>
            <a:r>
              <a:rPr lang="cs-CZ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student</a:t>
            </a:r>
            <a:r>
              <a:rPr lang="cs-CZ" dirty="0">
                <a:solidFill>
                  <a:srgbClr val="FFC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ka</a:t>
            </a:r>
            <a:r>
              <a:rPr lang="cs-CZ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medicín</a:t>
            </a:r>
            <a:r>
              <a:rPr lang="cs-CZ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na Masarykov</a:t>
            </a:r>
            <a:r>
              <a:rPr lang="cs-CZ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ě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univerzit</a:t>
            </a:r>
            <a:r>
              <a:rPr lang="cs-CZ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ě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8648268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Work</a:t>
            </a:r>
            <a:r>
              <a:rPr lang="cs-CZ" dirty="0"/>
              <a:t> in </a:t>
            </a:r>
            <a:r>
              <a:rPr lang="cs-CZ" dirty="0" err="1"/>
              <a:t>pairs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/>
              <a:t>MAKE DIALOGUES. ASK EACH OTHER THESE QUESTIONS. WRITE THE ANSWERS DOWN.</a:t>
            </a:r>
          </a:p>
          <a:p>
            <a:endParaRPr lang="cs-CZ" dirty="0"/>
          </a:p>
          <a:p>
            <a:pPr marL="457200" indent="-457200">
              <a:buFont typeface="+mj-lt"/>
              <a:buAutoNum type="arabicPeriod"/>
            </a:pPr>
            <a:r>
              <a:rPr lang="cs-CZ" dirty="0"/>
              <a:t>Jak se jmenuj</a:t>
            </a:r>
            <a:r>
              <a:rPr lang="cs-CZ" dirty="0">
                <a:solidFill>
                  <a:srgbClr val="FF0000"/>
                </a:solidFill>
              </a:rPr>
              <a:t>eš</a:t>
            </a:r>
            <a:r>
              <a:rPr lang="cs-CZ" dirty="0"/>
              <a:t>?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/>
              <a:t>Odkud j</a:t>
            </a:r>
            <a:r>
              <a:rPr lang="cs-CZ" dirty="0">
                <a:solidFill>
                  <a:srgbClr val="FF0000"/>
                </a:solidFill>
              </a:rPr>
              <a:t>si</a:t>
            </a:r>
            <a:r>
              <a:rPr lang="cs-CZ" dirty="0"/>
              <a:t>?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/>
              <a:t>Jak se má</a:t>
            </a:r>
            <a:r>
              <a:rPr lang="cs-CZ" dirty="0">
                <a:solidFill>
                  <a:srgbClr val="FF0000"/>
                </a:solidFill>
              </a:rPr>
              <a:t>š</a:t>
            </a:r>
            <a:r>
              <a:rPr lang="cs-CZ" dirty="0"/>
              <a:t>?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/>
              <a:t>Co dělá</a:t>
            </a:r>
            <a:r>
              <a:rPr lang="cs-CZ" dirty="0">
                <a:solidFill>
                  <a:srgbClr val="FF0000"/>
                </a:solidFill>
              </a:rPr>
              <a:t>š</a:t>
            </a:r>
            <a:r>
              <a:rPr lang="cs-CZ" dirty="0"/>
              <a:t> v Brně?</a:t>
            </a:r>
          </a:p>
        </p:txBody>
      </p:sp>
    </p:spTree>
    <p:extLst>
      <p:ext uri="{BB962C8B-B14F-4D97-AF65-F5344CB8AC3E}">
        <p14:creationId xmlns:p14="http://schemas.microsoft.com/office/powerpoint/2010/main" val="4283772854"/>
      </p:ext>
    </p:extLst>
  </p:cSld>
  <p:clrMapOvr>
    <a:masterClrMapping/>
  </p:clrMapOvr>
  <p:transition spd="med"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Homework</a:t>
            </a:r>
            <a:endParaRPr lang="cs-CZ" dirty="0"/>
          </a:p>
        </p:txBody>
      </p:sp>
      <p:sp>
        <p:nvSpPr>
          <p:cNvPr id="48130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Wingdings" pitchFamily="2" charset="2"/>
              <a:buNone/>
            </a:pPr>
            <a:r>
              <a:rPr lang="cs-CZ" dirty="0" err="1"/>
              <a:t>Review</a:t>
            </a:r>
            <a:r>
              <a:rPr lang="cs-CZ" dirty="0"/>
              <a:t> </a:t>
            </a:r>
            <a:r>
              <a:rPr lang="cs-CZ" dirty="0" err="1"/>
              <a:t>today's</a:t>
            </a:r>
            <a:r>
              <a:rPr lang="cs-CZ" dirty="0"/>
              <a:t> </a:t>
            </a:r>
            <a:r>
              <a:rPr lang="cs-CZ" dirty="0" err="1"/>
              <a:t>lesson</a:t>
            </a:r>
            <a:r>
              <a:rPr lang="cs-CZ" dirty="0"/>
              <a:t>.</a:t>
            </a:r>
          </a:p>
          <a:p>
            <a:pPr marL="0" indent="0">
              <a:buFont typeface="Wingdings" pitchFamily="2" charset="2"/>
              <a:buNone/>
            </a:pPr>
            <a:r>
              <a:rPr lang="cs-CZ" dirty="0" err="1"/>
              <a:t>Book</a:t>
            </a:r>
            <a:r>
              <a:rPr lang="cs-CZ" dirty="0"/>
              <a:t>, p. 8/ ex.  </a:t>
            </a:r>
            <a:r>
              <a:rPr lang="cs-CZ"/>
              <a:t>5 + 6</a:t>
            </a:r>
            <a:endParaRPr lang="cs-CZ" dirty="0"/>
          </a:p>
          <a:p>
            <a:pPr marL="0" indent="0">
              <a:buFont typeface="Wingdings" pitchFamily="2" charset="2"/>
              <a:buNone/>
            </a:pPr>
            <a:endParaRPr lang="cs-CZ" dirty="0"/>
          </a:p>
          <a:p>
            <a:pPr marL="0" indent="0">
              <a:buFont typeface="Wingdings" pitchFamily="2" charset="2"/>
              <a:buNone/>
            </a:pPr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Chalkboard_16x9">
      <a:dk1>
        <a:sysClr val="windowText" lastClr="000000"/>
      </a:dk1>
      <a:lt1>
        <a:sysClr val="window" lastClr="FFFFFF"/>
      </a:lt1>
      <a:dk2>
        <a:srgbClr val="333333"/>
      </a:dk2>
      <a:lt2>
        <a:srgbClr val="B2B2B2"/>
      </a:lt2>
      <a:accent1>
        <a:srgbClr val="57BCE5"/>
      </a:accent1>
      <a:accent2>
        <a:srgbClr val="F4D968"/>
      </a:accent2>
      <a:accent3>
        <a:srgbClr val="AEBD57"/>
      </a:accent3>
      <a:accent4>
        <a:srgbClr val="DF9041"/>
      </a:accent4>
      <a:accent5>
        <a:srgbClr val="E35F5F"/>
      </a:accent5>
      <a:accent6>
        <a:srgbClr val="828BCE"/>
      </a:accent6>
      <a:hlink>
        <a:srgbClr val="57BCE5"/>
      </a:hlink>
      <a:folHlink>
        <a:srgbClr val="969696"/>
      </a:folHlink>
    </a:clrScheme>
    <a:fontScheme name="Chalkboard_16x9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Chalkboard_16x9">
      <a:dk1>
        <a:sysClr val="windowText" lastClr="000000"/>
      </a:dk1>
      <a:lt1>
        <a:sysClr val="window" lastClr="FFFFFF"/>
      </a:lt1>
      <a:dk2>
        <a:srgbClr val="333333"/>
      </a:dk2>
      <a:lt2>
        <a:srgbClr val="B2B2B2"/>
      </a:lt2>
      <a:accent1>
        <a:srgbClr val="57BCE5"/>
      </a:accent1>
      <a:accent2>
        <a:srgbClr val="F4D968"/>
      </a:accent2>
      <a:accent3>
        <a:srgbClr val="AEBD57"/>
      </a:accent3>
      <a:accent4>
        <a:srgbClr val="DF9041"/>
      </a:accent4>
      <a:accent5>
        <a:srgbClr val="E35F5F"/>
      </a:accent5>
      <a:accent6>
        <a:srgbClr val="828BCE"/>
      </a:accent6>
      <a:hlink>
        <a:srgbClr val="57BCE5"/>
      </a:hlink>
      <a:folHlink>
        <a:srgbClr val="969696"/>
      </a:folHlink>
    </a:clrScheme>
    <a:fontScheme name="Chalkboard_16x9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01-introduction</Template>
  <TotalTime>0</TotalTime>
  <Words>274</Words>
  <Application>Microsoft Office PowerPoint</Application>
  <PresentationFormat>Vlastní</PresentationFormat>
  <Paragraphs>52</Paragraphs>
  <Slides>6</Slides>
  <Notes>5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3" baseType="lpstr">
      <vt:lpstr>Arial</vt:lpstr>
      <vt:lpstr>Calibri</vt:lpstr>
      <vt:lpstr>Cambria</vt:lpstr>
      <vt:lpstr>Corbel</vt:lpstr>
      <vt:lpstr>Tahoma</vt:lpstr>
      <vt:lpstr>Wingdings</vt:lpstr>
      <vt:lpstr>Prezentace_MU_CZ</vt:lpstr>
      <vt:lpstr> Čeština: 2. lekce Czech language: 2nd lesson</vt:lpstr>
      <vt:lpstr>Jak se máte?| How are you?</vt:lpstr>
      <vt:lpstr>Co děláte v Brně? | What do you do in Brno?</vt:lpstr>
      <vt:lpstr>Co děláte v Brně? | What do you do in Brno?</vt:lpstr>
      <vt:lpstr>Work in pairs</vt:lpstr>
      <vt:lpstr>Homework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Čeština: 1. lekce Czech language: 1st lesson</dc:title>
  <dc:creator/>
  <cp:lastModifiedBy/>
  <cp:revision>3</cp:revision>
  <dcterms:created xsi:type="dcterms:W3CDTF">2015-09-08T18:40:27Z</dcterms:created>
  <dcterms:modified xsi:type="dcterms:W3CDTF">2019-09-02T13:07:08Z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TC028048469991</vt:lpwstr>
  </property>
</Properties>
</file>