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72" r:id="rId8"/>
    <p:sldId id="261" r:id="rId9"/>
    <p:sldId id="263" r:id="rId10"/>
    <p:sldId id="264" r:id="rId11"/>
    <p:sldId id="265" r:id="rId12"/>
    <p:sldId id="266" r:id="rId13"/>
    <p:sldId id="268" r:id="rId14"/>
    <p:sldId id="269" r:id="rId15"/>
    <p:sldId id="271" r:id="rId16"/>
    <p:sldId id="267" r:id="rId17"/>
    <p:sldId id="270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96" r:id="rId28"/>
    <p:sldId id="297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282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8" r:id="rId50"/>
    <p:sldId id="307" r:id="rId51"/>
    <p:sldId id="308" r:id="rId52"/>
    <p:sldId id="309" r:id="rId5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hyperlink" Target="http://osha.europa.eu/en" TargetMode="External"/><Relationship Id="rId3" Type="http://schemas.openxmlformats.org/officeDocument/2006/relationships/hyperlink" Target="http://www.eea.europa.eu/" TargetMode="External"/><Relationship Id="rId7" Type="http://schemas.openxmlformats.org/officeDocument/2006/relationships/hyperlink" Target="http://www.efsa.europa.eu/" TargetMode="External"/><Relationship Id="rId2" Type="http://schemas.openxmlformats.org/officeDocument/2006/relationships/hyperlink" Target="http://ecdc.europa.eu/en/Pages/home.aspx" TargetMode="External"/><Relationship Id="rId1" Type="http://schemas.openxmlformats.org/officeDocument/2006/relationships/hyperlink" Target="http://ec.europa.eu/eahc/" TargetMode="External"/><Relationship Id="rId6" Type="http://schemas.openxmlformats.org/officeDocument/2006/relationships/hyperlink" Target="http://echa.europa.eu/web/guest/home" TargetMode="External"/><Relationship Id="rId5" Type="http://schemas.openxmlformats.org/officeDocument/2006/relationships/hyperlink" Target="http://www.ema.europa.eu/" TargetMode="External"/><Relationship Id="rId4" Type="http://schemas.openxmlformats.org/officeDocument/2006/relationships/hyperlink" Target="http://www.emcdda.europa.eu/index.cfm" TargetMode="External"/><Relationship Id="rId9" Type="http://schemas.openxmlformats.org/officeDocument/2006/relationships/hyperlink" Target="http://www.eurofound.europa.eu/" TargetMode="External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hyperlink" Target="http://osha.europa.eu/en" TargetMode="External"/><Relationship Id="rId3" Type="http://schemas.openxmlformats.org/officeDocument/2006/relationships/hyperlink" Target="http://www.eea.europa.eu/" TargetMode="External"/><Relationship Id="rId7" Type="http://schemas.openxmlformats.org/officeDocument/2006/relationships/hyperlink" Target="http://www.efsa.europa.eu/" TargetMode="External"/><Relationship Id="rId2" Type="http://schemas.openxmlformats.org/officeDocument/2006/relationships/hyperlink" Target="http://ecdc.europa.eu/en/Pages/home.aspx" TargetMode="External"/><Relationship Id="rId1" Type="http://schemas.openxmlformats.org/officeDocument/2006/relationships/hyperlink" Target="http://ec.europa.eu/eahc/" TargetMode="External"/><Relationship Id="rId6" Type="http://schemas.openxmlformats.org/officeDocument/2006/relationships/hyperlink" Target="http://echa.europa.eu/web/guest/home" TargetMode="External"/><Relationship Id="rId5" Type="http://schemas.openxmlformats.org/officeDocument/2006/relationships/hyperlink" Target="http://www.ema.europa.eu/" TargetMode="External"/><Relationship Id="rId4" Type="http://schemas.openxmlformats.org/officeDocument/2006/relationships/hyperlink" Target="http://www.emcdda.europa.eu/index.cfm" TargetMode="External"/><Relationship Id="rId9" Type="http://schemas.openxmlformats.org/officeDocument/2006/relationships/hyperlink" Target="http://www.eurofound.europa.e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517A29-463F-4753-962A-685D285955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D6F8F0C-C6F8-4AB7-AD21-F4EC064A12B3}">
      <dgm:prSet/>
      <dgm:spPr/>
      <dgm:t>
        <a:bodyPr/>
        <a:lstStyle/>
        <a:p>
          <a:pPr rtl="0"/>
          <a:r>
            <a:rPr lang="cs-CZ" smtClean="0"/>
            <a:t>Basic facts</a:t>
          </a:r>
          <a:endParaRPr lang="cs-CZ"/>
        </a:p>
      </dgm:t>
    </dgm:pt>
    <dgm:pt modelId="{534AB8F3-01F2-447C-BF22-663F6271C75C}" type="parTrans" cxnId="{C348A0B1-1344-4712-AA9B-FD9A1670CB5B}">
      <dgm:prSet/>
      <dgm:spPr/>
      <dgm:t>
        <a:bodyPr/>
        <a:lstStyle/>
        <a:p>
          <a:endParaRPr lang="cs-CZ"/>
        </a:p>
      </dgm:t>
    </dgm:pt>
    <dgm:pt modelId="{D3244C3B-5615-41B7-8E2E-80A4FDBB6375}" type="sibTrans" cxnId="{C348A0B1-1344-4712-AA9B-FD9A1670CB5B}">
      <dgm:prSet/>
      <dgm:spPr/>
      <dgm:t>
        <a:bodyPr/>
        <a:lstStyle/>
        <a:p>
          <a:endParaRPr lang="cs-CZ"/>
        </a:p>
      </dgm:t>
    </dgm:pt>
    <dgm:pt modelId="{0BD6B49B-C806-47B7-9036-8D4E9881909B}">
      <dgm:prSet/>
      <dgm:spPr/>
      <dgm:t>
        <a:bodyPr/>
        <a:lstStyle/>
        <a:p>
          <a:pPr rtl="0"/>
          <a:r>
            <a:rPr lang="cs-CZ" smtClean="0"/>
            <a:t>750 million people</a:t>
          </a:r>
          <a:endParaRPr lang="cs-CZ"/>
        </a:p>
      </dgm:t>
    </dgm:pt>
    <dgm:pt modelId="{4E5FAE85-4228-46F4-8749-BC9DDB878DC6}" type="parTrans" cxnId="{9975C2D3-098E-452E-92D7-E1C5D82654EC}">
      <dgm:prSet/>
      <dgm:spPr/>
      <dgm:t>
        <a:bodyPr/>
        <a:lstStyle/>
        <a:p>
          <a:endParaRPr lang="cs-CZ"/>
        </a:p>
      </dgm:t>
    </dgm:pt>
    <dgm:pt modelId="{FABEC666-EC5A-440F-8948-685C69EC4EF2}" type="sibTrans" cxnId="{9975C2D3-098E-452E-92D7-E1C5D82654EC}">
      <dgm:prSet/>
      <dgm:spPr/>
      <dgm:t>
        <a:bodyPr/>
        <a:lstStyle/>
        <a:p>
          <a:endParaRPr lang="cs-CZ"/>
        </a:p>
      </dgm:t>
    </dgm:pt>
    <dgm:pt modelId="{B3DB72D3-DAED-4582-905A-FE7BADF37D23}">
      <dgm:prSet/>
      <dgm:spPr/>
      <dgm:t>
        <a:bodyPr/>
        <a:lstStyle/>
        <a:p>
          <a:pPr rtl="0"/>
          <a:r>
            <a:rPr lang="cs-CZ" dirty="0" smtClean="0"/>
            <a:t>6 </a:t>
          </a:r>
          <a:r>
            <a:rPr lang="cs-CZ" dirty="0" err="1" smtClean="0"/>
            <a:t>time</a:t>
          </a:r>
          <a:r>
            <a:rPr lang="cs-CZ" dirty="0" smtClean="0"/>
            <a:t> </a:t>
          </a:r>
          <a:r>
            <a:rPr lang="cs-CZ" dirty="0" err="1" smtClean="0"/>
            <a:t>zones</a:t>
          </a:r>
          <a:endParaRPr lang="cs-CZ" dirty="0"/>
        </a:p>
      </dgm:t>
    </dgm:pt>
    <dgm:pt modelId="{C946ACE9-A16F-46DD-9407-B1B87BEC86BE}" type="parTrans" cxnId="{25737D92-CA84-46AB-9BAF-242CAF06A7B7}">
      <dgm:prSet/>
      <dgm:spPr/>
      <dgm:t>
        <a:bodyPr/>
        <a:lstStyle/>
        <a:p>
          <a:endParaRPr lang="cs-CZ"/>
        </a:p>
      </dgm:t>
    </dgm:pt>
    <dgm:pt modelId="{E65B90FF-E16F-4B98-852B-60BF8BE3D6AC}" type="sibTrans" cxnId="{25737D92-CA84-46AB-9BAF-242CAF06A7B7}">
      <dgm:prSet/>
      <dgm:spPr/>
      <dgm:t>
        <a:bodyPr/>
        <a:lstStyle/>
        <a:p>
          <a:endParaRPr lang="cs-CZ"/>
        </a:p>
      </dgm:t>
    </dgm:pt>
    <dgm:pt modelId="{0CCE56E4-AAAD-4BDD-8836-BF222945144D}">
      <dgm:prSet/>
      <dgm:spPr/>
      <dgm:t>
        <a:bodyPr/>
        <a:lstStyle/>
        <a:p>
          <a:pPr rtl="0"/>
          <a:r>
            <a:rPr lang="cs-CZ" smtClean="0"/>
            <a:t>50 sovereign states</a:t>
          </a:r>
          <a:endParaRPr lang="cs-CZ"/>
        </a:p>
      </dgm:t>
    </dgm:pt>
    <dgm:pt modelId="{1422F091-991E-4286-8DCF-813F5DBD6602}" type="parTrans" cxnId="{90E9C1EC-BADF-4F9D-A03E-7EE6BEFBC6E8}">
      <dgm:prSet/>
      <dgm:spPr/>
      <dgm:t>
        <a:bodyPr/>
        <a:lstStyle/>
        <a:p>
          <a:endParaRPr lang="cs-CZ"/>
        </a:p>
      </dgm:t>
    </dgm:pt>
    <dgm:pt modelId="{7212AC07-BDC0-46B9-96E0-E285E06D307E}" type="sibTrans" cxnId="{90E9C1EC-BADF-4F9D-A03E-7EE6BEFBC6E8}">
      <dgm:prSet/>
      <dgm:spPr/>
      <dgm:t>
        <a:bodyPr/>
        <a:lstStyle/>
        <a:p>
          <a:endParaRPr lang="cs-CZ"/>
        </a:p>
      </dgm:t>
    </dgm:pt>
    <dgm:pt modelId="{BCBBD3E2-1F12-4FC2-A17A-9025EDE10A8F}">
      <dgm:prSet/>
      <dgm:spPr/>
      <dgm:t>
        <a:bodyPr/>
        <a:lstStyle/>
        <a:p>
          <a:pPr rtl="0"/>
          <a:r>
            <a:rPr lang="cs-CZ" dirty="0" err="1" smtClean="0"/>
            <a:t>Each</a:t>
          </a:r>
          <a:r>
            <a:rPr lang="cs-CZ" dirty="0" smtClean="0"/>
            <a:t> </a:t>
          </a:r>
          <a:r>
            <a:rPr lang="cs-CZ" dirty="0" err="1" smtClean="0"/>
            <a:t>responsible</a:t>
          </a:r>
          <a:r>
            <a:rPr lang="cs-CZ" dirty="0" smtClean="0"/>
            <a:t> </a:t>
          </a:r>
          <a:r>
            <a:rPr lang="cs-CZ" dirty="0" err="1" smtClean="0"/>
            <a:t>for</a:t>
          </a:r>
          <a:r>
            <a:rPr lang="cs-CZ" dirty="0" smtClean="0"/>
            <a:t> </a:t>
          </a:r>
          <a:r>
            <a:rPr lang="cs-CZ" dirty="0" err="1" smtClean="0"/>
            <a:t>its</a:t>
          </a:r>
          <a:r>
            <a:rPr lang="cs-CZ" dirty="0" smtClean="0"/>
            <a:t> </a:t>
          </a:r>
          <a:r>
            <a:rPr lang="cs-CZ" dirty="0" err="1" smtClean="0"/>
            <a:t>own</a:t>
          </a:r>
          <a:r>
            <a:rPr lang="cs-CZ" dirty="0" smtClean="0"/>
            <a:t> </a:t>
          </a:r>
          <a:r>
            <a:rPr lang="cs-CZ" dirty="0" err="1" smtClean="0"/>
            <a:t>health</a:t>
          </a:r>
          <a:r>
            <a:rPr lang="cs-CZ" dirty="0" smtClean="0"/>
            <a:t> </a:t>
          </a:r>
          <a:r>
            <a:rPr lang="cs-CZ" dirty="0" err="1" smtClean="0"/>
            <a:t>policy</a:t>
          </a:r>
          <a:endParaRPr lang="cs-CZ" dirty="0"/>
        </a:p>
      </dgm:t>
    </dgm:pt>
    <dgm:pt modelId="{AAAD389F-52DF-4E54-B71B-6E4AEAB76631}" type="parTrans" cxnId="{2B73D5D3-D580-4123-99A0-8A24DB67C47D}">
      <dgm:prSet/>
      <dgm:spPr/>
      <dgm:t>
        <a:bodyPr/>
        <a:lstStyle/>
        <a:p>
          <a:endParaRPr lang="cs-CZ"/>
        </a:p>
      </dgm:t>
    </dgm:pt>
    <dgm:pt modelId="{3BFA93A8-F04F-444D-B162-1CF9A7B2AF5F}" type="sibTrans" cxnId="{2B73D5D3-D580-4123-99A0-8A24DB67C47D}">
      <dgm:prSet/>
      <dgm:spPr/>
      <dgm:t>
        <a:bodyPr/>
        <a:lstStyle/>
        <a:p>
          <a:endParaRPr lang="cs-CZ"/>
        </a:p>
      </dgm:t>
    </dgm:pt>
    <dgm:pt modelId="{E1643C5A-9D5A-43A0-8787-3DADC96FCA23}">
      <dgm:prSet/>
      <dgm:spPr/>
      <dgm:t>
        <a:bodyPr/>
        <a:lstStyle/>
        <a:p>
          <a:pPr rtl="0"/>
          <a:r>
            <a:rPr lang="cs-CZ" smtClean="0"/>
            <a:t>Vast differences among individual regions</a:t>
          </a:r>
          <a:endParaRPr lang="cs-CZ"/>
        </a:p>
      </dgm:t>
    </dgm:pt>
    <dgm:pt modelId="{C7062DA9-E3F7-43DC-BE2F-FF40793B98ED}" type="parTrans" cxnId="{A370A1E6-75E5-4A60-9A8D-81A5BA0510B7}">
      <dgm:prSet/>
      <dgm:spPr/>
      <dgm:t>
        <a:bodyPr/>
        <a:lstStyle/>
        <a:p>
          <a:endParaRPr lang="cs-CZ"/>
        </a:p>
      </dgm:t>
    </dgm:pt>
    <dgm:pt modelId="{A8017197-0555-4F0D-B22B-B3BD8BB1D52F}" type="sibTrans" cxnId="{A370A1E6-75E5-4A60-9A8D-81A5BA0510B7}">
      <dgm:prSet/>
      <dgm:spPr/>
      <dgm:t>
        <a:bodyPr/>
        <a:lstStyle/>
        <a:p>
          <a:endParaRPr lang="cs-CZ"/>
        </a:p>
      </dgm:t>
    </dgm:pt>
    <dgm:pt modelId="{3E95492F-1F9F-4077-A0D2-FFC0357B418F}">
      <dgm:prSet/>
      <dgm:spPr/>
      <dgm:t>
        <a:bodyPr/>
        <a:lstStyle/>
        <a:p>
          <a:pPr rtl="0"/>
          <a:r>
            <a:rPr lang="cs-CZ" smtClean="0"/>
            <a:t>Living standards</a:t>
          </a:r>
          <a:endParaRPr lang="cs-CZ"/>
        </a:p>
      </dgm:t>
    </dgm:pt>
    <dgm:pt modelId="{BEA4AB88-A548-42F2-BB47-C6B0F60294A2}" type="parTrans" cxnId="{42CE4E6E-015B-4FAF-9D1E-A579A16443AB}">
      <dgm:prSet/>
      <dgm:spPr/>
      <dgm:t>
        <a:bodyPr/>
        <a:lstStyle/>
        <a:p>
          <a:endParaRPr lang="cs-CZ"/>
        </a:p>
      </dgm:t>
    </dgm:pt>
    <dgm:pt modelId="{74EBD8CA-6F5F-4C99-84F9-55FC80E60B25}" type="sibTrans" cxnId="{42CE4E6E-015B-4FAF-9D1E-A579A16443AB}">
      <dgm:prSet/>
      <dgm:spPr/>
      <dgm:t>
        <a:bodyPr/>
        <a:lstStyle/>
        <a:p>
          <a:endParaRPr lang="cs-CZ"/>
        </a:p>
      </dgm:t>
    </dgm:pt>
    <dgm:pt modelId="{462CB093-BC1F-4D7C-98F8-42E0A913229D}">
      <dgm:prSet/>
      <dgm:spPr/>
      <dgm:t>
        <a:bodyPr/>
        <a:lstStyle/>
        <a:p>
          <a:pPr rtl="0"/>
          <a:r>
            <a:rPr lang="cs-CZ" smtClean="0"/>
            <a:t>Lifestyle</a:t>
          </a:r>
          <a:endParaRPr lang="cs-CZ"/>
        </a:p>
      </dgm:t>
    </dgm:pt>
    <dgm:pt modelId="{D9459D0C-3727-4924-A415-775E6984CC91}" type="parTrans" cxnId="{72A45375-FD56-4832-BF0C-8F23B96D35BE}">
      <dgm:prSet/>
      <dgm:spPr/>
      <dgm:t>
        <a:bodyPr/>
        <a:lstStyle/>
        <a:p>
          <a:endParaRPr lang="cs-CZ"/>
        </a:p>
      </dgm:t>
    </dgm:pt>
    <dgm:pt modelId="{7020D7E9-6BA7-44B8-B52C-BCE160E7513F}" type="sibTrans" cxnId="{72A45375-FD56-4832-BF0C-8F23B96D35BE}">
      <dgm:prSet/>
      <dgm:spPr/>
      <dgm:t>
        <a:bodyPr/>
        <a:lstStyle/>
        <a:p>
          <a:endParaRPr lang="cs-CZ"/>
        </a:p>
      </dgm:t>
    </dgm:pt>
    <dgm:pt modelId="{D4EAADE9-8ECA-4D46-BA95-69EF5F49BC71}">
      <dgm:prSet/>
      <dgm:spPr/>
      <dgm:t>
        <a:bodyPr/>
        <a:lstStyle/>
        <a:p>
          <a:pPr rtl="0"/>
          <a:r>
            <a:rPr lang="cs-CZ" dirty="0" smtClean="0"/>
            <a:t>Diet</a:t>
          </a:r>
          <a:endParaRPr lang="cs-CZ" dirty="0"/>
        </a:p>
      </dgm:t>
    </dgm:pt>
    <dgm:pt modelId="{94FE8EBE-A2DC-4011-805C-9322A23F4EB6}" type="parTrans" cxnId="{8727B728-CA76-404D-9BE1-27CB81C2CB01}">
      <dgm:prSet/>
      <dgm:spPr/>
      <dgm:t>
        <a:bodyPr/>
        <a:lstStyle/>
        <a:p>
          <a:endParaRPr lang="cs-CZ"/>
        </a:p>
      </dgm:t>
    </dgm:pt>
    <dgm:pt modelId="{CBC25845-D4E9-4FC5-9BE7-66AAB6C89EEC}" type="sibTrans" cxnId="{8727B728-CA76-404D-9BE1-27CB81C2CB01}">
      <dgm:prSet/>
      <dgm:spPr/>
      <dgm:t>
        <a:bodyPr/>
        <a:lstStyle/>
        <a:p>
          <a:endParaRPr lang="cs-CZ"/>
        </a:p>
      </dgm:t>
    </dgm:pt>
    <dgm:pt modelId="{D464B995-91B2-4707-911D-2F023EEDB438}">
      <dgm:prSet/>
      <dgm:spPr/>
      <dgm:t>
        <a:bodyPr/>
        <a:lstStyle/>
        <a:p>
          <a:pPr rtl="0"/>
          <a:r>
            <a:rPr lang="cs-CZ" smtClean="0"/>
            <a:t>Life expectancy</a:t>
          </a:r>
          <a:endParaRPr lang="cs-CZ"/>
        </a:p>
      </dgm:t>
    </dgm:pt>
    <dgm:pt modelId="{430C92F0-70C9-4934-A8EF-1F51F1E45A8C}" type="parTrans" cxnId="{29FACE66-33ED-4A79-8800-C7A5B6F95BD7}">
      <dgm:prSet/>
      <dgm:spPr/>
      <dgm:t>
        <a:bodyPr/>
        <a:lstStyle/>
        <a:p>
          <a:endParaRPr lang="cs-CZ"/>
        </a:p>
      </dgm:t>
    </dgm:pt>
    <dgm:pt modelId="{6053C39C-ACB0-41C4-A745-23F63E546AAC}" type="sibTrans" cxnId="{29FACE66-33ED-4A79-8800-C7A5B6F95BD7}">
      <dgm:prSet/>
      <dgm:spPr/>
      <dgm:t>
        <a:bodyPr/>
        <a:lstStyle/>
        <a:p>
          <a:endParaRPr lang="cs-CZ"/>
        </a:p>
      </dgm:t>
    </dgm:pt>
    <dgm:pt modelId="{1836862E-3A42-4552-BA16-2D7A2FCE75CC}">
      <dgm:prSet/>
      <dgm:spPr/>
      <dgm:t>
        <a:bodyPr/>
        <a:lstStyle/>
        <a:p>
          <a:pPr rtl="0"/>
          <a:r>
            <a:rPr lang="cs-CZ" dirty="0" smtClean="0"/>
            <a:t>No </a:t>
          </a:r>
          <a:r>
            <a:rPr lang="cs-CZ" dirty="0" err="1" smtClean="0"/>
            <a:t>common</a:t>
          </a:r>
          <a:r>
            <a:rPr lang="cs-CZ" dirty="0" smtClean="0"/>
            <a:t> public </a:t>
          </a:r>
          <a:r>
            <a:rPr lang="cs-CZ" dirty="0" err="1" smtClean="0"/>
            <a:t>health</a:t>
          </a:r>
          <a:r>
            <a:rPr lang="cs-CZ" dirty="0" smtClean="0"/>
            <a:t> </a:t>
          </a:r>
          <a:r>
            <a:rPr lang="cs-CZ" dirty="0" err="1" smtClean="0"/>
            <a:t>policy</a:t>
          </a:r>
          <a:r>
            <a:rPr lang="cs-CZ" dirty="0" smtClean="0"/>
            <a:t> </a:t>
          </a:r>
          <a:endParaRPr lang="cs-CZ" dirty="0"/>
        </a:p>
      </dgm:t>
    </dgm:pt>
    <dgm:pt modelId="{E35AE5F0-9396-4CF3-AA9A-0ECADCFD5A94}" type="parTrans" cxnId="{0569FC5C-F3AE-41FB-AB2D-18AC7B4BBC32}">
      <dgm:prSet/>
      <dgm:spPr/>
      <dgm:t>
        <a:bodyPr/>
        <a:lstStyle/>
        <a:p>
          <a:endParaRPr lang="cs-CZ"/>
        </a:p>
      </dgm:t>
    </dgm:pt>
    <dgm:pt modelId="{D7589C8C-F926-4DA4-A9E6-BDB9E764722F}" type="sibTrans" cxnId="{0569FC5C-F3AE-41FB-AB2D-18AC7B4BBC32}">
      <dgm:prSet/>
      <dgm:spPr/>
      <dgm:t>
        <a:bodyPr/>
        <a:lstStyle/>
        <a:p>
          <a:endParaRPr lang="cs-CZ"/>
        </a:p>
      </dgm:t>
    </dgm:pt>
    <dgm:pt modelId="{78DCCDD2-7EF4-44A1-86C8-F65C11CD1BD1}" type="pres">
      <dgm:prSet presAssocID="{69517A29-463F-4753-962A-685D285955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9F51995-DA90-4B5C-BAC6-346628DFEC18}" type="pres">
      <dgm:prSet presAssocID="{0D6F8F0C-C6F8-4AB7-AD21-F4EC064A12B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8D7B804-7D83-42DB-B5E4-BFB057AEE492}" type="pres">
      <dgm:prSet presAssocID="{0D6F8F0C-C6F8-4AB7-AD21-F4EC064A12B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FCB40E5-68D0-4E72-9C27-2B3536B08FBD}" type="pres">
      <dgm:prSet presAssocID="{E1643C5A-9D5A-43A0-8787-3DADC96FCA2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536A921-ADA5-4527-AE59-D5E6D3C023D3}" type="pres">
      <dgm:prSet presAssocID="{E1643C5A-9D5A-43A0-8787-3DADC96FCA2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753B8FC-D29C-494D-9DF0-C8F291561CF0}" type="presOf" srcId="{0D6F8F0C-C6F8-4AB7-AD21-F4EC064A12B3}" destId="{79F51995-DA90-4B5C-BAC6-346628DFEC18}" srcOrd="0" destOrd="0" presId="urn:microsoft.com/office/officeart/2005/8/layout/vList2"/>
    <dgm:cxn modelId="{C348A0B1-1344-4712-AA9B-FD9A1670CB5B}" srcId="{69517A29-463F-4753-962A-685D28595570}" destId="{0D6F8F0C-C6F8-4AB7-AD21-F4EC064A12B3}" srcOrd="0" destOrd="0" parTransId="{534AB8F3-01F2-447C-BF22-663F6271C75C}" sibTransId="{D3244C3B-5615-41B7-8E2E-80A4FDBB6375}"/>
    <dgm:cxn modelId="{9CE8B98B-3120-49A8-955F-37A19FA6B555}" type="presOf" srcId="{0CCE56E4-AAAD-4BDD-8836-BF222945144D}" destId="{B8D7B804-7D83-42DB-B5E4-BFB057AEE492}" srcOrd="0" destOrd="2" presId="urn:microsoft.com/office/officeart/2005/8/layout/vList2"/>
    <dgm:cxn modelId="{23BF2095-AE7A-4C74-841E-828D62321F1A}" type="presOf" srcId="{0BD6B49B-C806-47B7-9036-8D4E9881909B}" destId="{B8D7B804-7D83-42DB-B5E4-BFB057AEE492}" srcOrd="0" destOrd="0" presId="urn:microsoft.com/office/officeart/2005/8/layout/vList2"/>
    <dgm:cxn modelId="{0569FC5C-F3AE-41FB-AB2D-18AC7B4BBC32}" srcId="{0CCE56E4-AAAD-4BDD-8836-BF222945144D}" destId="{1836862E-3A42-4552-BA16-2D7A2FCE75CC}" srcOrd="1" destOrd="0" parTransId="{E35AE5F0-9396-4CF3-AA9A-0ECADCFD5A94}" sibTransId="{D7589C8C-F926-4DA4-A9E6-BDB9E764722F}"/>
    <dgm:cxn modelId="{9975C2D3-098E-452E-92D7-E1C5D82654EC}" srcId="{0D6F8F0C-C6F8-4AB7-AD21-F4EC064A12B3}" destId="{0BD6B49B-C806-47B7-9036-8D4E9881909B}" srcOrd="0" destOrd="0" parTransId="{4E5FAE85-4228-46F4-8749-BC9DDB878DC6}" sibTransId="{FABEC666-EC5A-440F-8948-685C69EC4EF2}"/>
    <dgm:cxn modelId="{4DBEBD4D-5B99-49AA-8371-D1A3E4AF2D4D}" type="presOf" srcId="{1836862E-3A42-4552-BA16-2D7A2FCE75CC}" destId="{B8D7B804-7D83-42DB-B5E4-BFB057AEE492}" srcOrd="0" destOrd="4" presId="urn:microsoft.com/office/officeart/2005/8/layout/vList2"/>
    <dgm:cxn modelId="{90E9C1EC-BADF-4F9D-A03E-7EE6BEFBC6E8}" srcId="{0D6F8F0C-C6F8-4AB7-AD21-F4EC064A12B3}" destId="{0CCE56E4-AAAD-4BDD-8836-BF222945144D}" srcOrd="2" destOrd="0" parTransId="{1422F091-991E-4286-8DCF-813F5DBD6602}" sibTransId="{7212AC07-BDC0-46B9-96E0-E285E06D307E}"/>
    <dgm:cxn modelId="{25737D92-CA84-46AB-9BAF-242CAF06A7B7}" srcId="{0D6F8F0C-C6F8-4AB7-AD21-F4EC064A12B3}" destId="{B3DB72D3-DAED-4582-905A-FE7BADF37D23}" srcOrd="1" destOrd="0" parTransId="{C946ACE9-A16F-46DD-9407-B1B87BEC86BE}" sibTransId="{E65B90FF-E16F-4B98-852B-60BF8BE3D6AC}"/>
    <dgm:cxn modelId="{29FACE66-33ED-4A79-8800-C7A5B6F95BD7}" srcId="{E1643C5A-9D5A-43A0-8787-3DADC96FCA23}" destId="{D464B995-91B2-4707-911D-2F023EEDB438}" srcOrd="3" destOrd="0" parTransId="{430C92F0-70C9-4934-A8EF-1F51F1E45A8C}" sibTransId="{6053C39C-ACB0-41C4-A745-23F63E546AAC}"/>
    <dgm:cxn modelId="{D19A9935-EC70-4978-9DC4-4CDB623D74A5}" type="presOf" srcId="{E1643C5A-9D5A-43A0-8787-3DADC96FCA23}" destId="{BFCB40E5-68D0-4E72-9C27-2B3536B08FBD}" srcOrd="0" destOrd="0" presId="urn:microsoft.com/office/officeart/2005/8/layout/vList2"/>
    <dgm:cxn modelId="{58D6B8C6-D65A-4C0B-9123-626428FFC725}" type="presOf" srcId="{BCBBD3E2-1F12-4FC2-A17A-9025EDE10A8F}" destId="{B8D7B804-7D83-42DB-B5E4-BFB057AEE492}" srcOrd="0" destOrd="3" presId="urn:microsoft.com/office/officeart/2005/8/layout/vList2"/>
    <dgm:cxn modelId="{5B66BFFE-6069-454A-AD12-F802B7763AD9}" type="presOf" srcId="{D464B995-91B2-4707-911D-2F023EEDB438}" destId="{8536A921-ADA5-4527-AE59-D5E6D3C023D3}" srcOrd="0" destOrd="3" presId="urn:microsoft.com/office/officeart/2005/8/layout/vList2"/>
    <dgm:cxn modelId="{015C3622-058D-460A-BDBB-1464D0ADD38F}" type="presOf" srcId="{69517A29-463F-4753-962A-685D28595570}" destId="{78DCCDD2-7EF4-44A1-86C8-F65C11CD1BD1}" srcOrd="0" destOrd="0" presId="urn:microsoft.com/office/officeart/2005/8/layout/vList2"/>
    <dgm:cxn modelId="{6853A8DC-B631-4EC6-AA1D-E1D24D1F719D}" type="presOf" srcId="{B3DB72D3-DAED-4582-905A-FE7BADF37D23}" destId="{B8D7B804-7D83-42DB-B5E4-BFB057AEE492}" srcOrd="0" destOrd="1" presId="urn:microsoft.com/office/officeart/2005/8/layout/vList2"/>
    <dgm:cxn modelId="{2B73D5D3-D580-4123-99A0-8A24DB67C47D}" srcId="{0CCE56E4-AAAD-4BDD-8836-BF222945144D}" destId="{BCBBD3E2-1F12-4FC2-A17A-9025EDE10A8F}" srcOrd="0" destOrd="0" parTransId="{AAAD389F-52DF-4E54-B71B-6E4AEAB76631}" sibTransId="{3BFA93A8-F04F-444D-B162-1CF9A7B2AF5F}"/>
    <dgm:cxn modelId="{CAFFAB97-DD0A-4CAC-8967-8DD499E71868}" type="presOf" srcId="{3E95492F-1F9F-4077-A0D2-FFC0357B418F}" destId="{8536A921-ADA5-4527-AE59-D5E6D3C023D3}" srcOrd="0" destOrd="0" presId="urn:microsoft.com/office/officeart/2005/8/layout/vList2"/>
    <dgm:cxn modelId="{42CE4E6E-015B-4FAF-9D1E-A579A16443AB}" srcId="{E1643C5A-9D5A-43A0-8787-3DADC96FCA23}" destId="{3E95492F-1F9F-4077-A0D2-FFC0357B418F}" srcOrd="0" destOrd="0" parTransId="{BEA4AB88-A548-42F2-BB47-C6B0F60294A2}" sibTransId="{74EBD8CA-6F5F-4C99-84F9-55FC80E60B25}"/>
    <dgm:cxn modelId="{7D8743F6-599D-42C5-B947-0B96CA13AA54}" type="presOf" srcId="{462CB093-BC1F-4D7C-98F8-42E0A913229D}" destId="{8536A921-ADA5-4527-AE59-D5E6D3C023D3}" srcOrd="0" destOrd="1" presId="urn:microsoft.com/office/officeart/2005/8/layout/vList2"/>
    <dgm:cxn modelId="{72A45375-FD56-4832-BF0C-8F23B96D35BE}" srcId="{E1643C5A-9D5A-43A0-8787-3DADC96FCA23}" destId="{462CB093-BC1F-4D7C-98F8-42E0A913229D}" srcOrd="1" destOrd="0" parTransId="{D9459D0C-3727-4924-A415-775E6984CC91}" sibTransId="{7020D7E9-6BA7-44B8-B52C-BCE160E7513F}"/>
    <dgm:cxn modelId="{281A386E-9C8C-4733-BF95-24DF1B0B6C53}" type="presOf" srcId="{D4EAADE9-8ECA-4D46-BA95-69EF5F49BC71}" destId="{8536A921-ADA5-4527-AE59-D5E6D3C023D3}" srcOrd="0" destOrd="2" presId="urn:microsoft.com/office/officeart/2005/8/layout/vList2"/>
    <dgm:cxn modelId="{8727B728-CA76-404D-9BE1-27CB81C2CB01}" srcId="{E1643C5A-9D5A-43A0-8787-3DADC96FCA23}" destId="{D4EAADE9-8ECA-4D46-BA95-69EF5F49BC71}" srcOrd="2" destOrd="0" parTransId="{94FE8EBE-A2DC-4011-805C-9322A23F4EB6}" sibTransId="{CBC25845-D4E9-4FC5-9BE7-66AAB6C89EEC}"/>
    <dgm:cxn modelId="{A370A1E6-75E5-4A60-9A8D-81A5BA0510B7}" srcId="{69517A29-463F-4753-962A-685D28595570}" destId="{E1643C5A-9D5A-43A0-8787-3DADC96FCA23}" srcOrd="1" destOrd="0" parTransId="{C7062DA9-E3F7-43DC-BE2F-FF40793B98ED}" sibTransId="{A8017197-0555-4F0D-B22B-B3BD8BB1D52F}"/>
    <dgm:cxn modelId="{30E28812-56D7-4F51-B9F9-0C70BA787300}" type="presParOf" srcId="{78DCCDD2-7EF4-44A1-86C8-F65C11CD1BD1}" destId="{79F51995-DA90-4B5C-BAC6-346628DFEC18}" srcOrd="0" destOrd="0" presId="urn:microsoft.com/office/officeart/2005/8/layout/vList2"/>
    <dgm:cxn modelId="{8B5F4B0C-47CD-4A95-8C21-307887F253E0}" type="presParOf" srcId="{78DCCDD2-7EF4-44A1-86C8-F65C11CD1BD1}" destId="{B8D7B804-7D83-42DB-B5E4-BFB057AEE492}" srcOrd="1" destOrd="0" presId="urn:microsoft.com/office/officeart/2005/8/layout/vList2"/>
    <dgm:cxn modelId="{22DE5DF7-0532-4B73-B353-A59744F6292B}" type="presParOf" srcId="{78DCCDD2-7EF4-44A1-86C8-F65C11CD1BD1}" destId="{BFCB40E5-68D0-4E72-9C27-2B3536B08FBD}" srcOrd="2" destOrd="0" presId="urn:microsoft.com/office/officeart/2005/8/layout/vList2"/>
    <dgm:cxn modelId="{941F1E00-C0FF-4D04-8835-B2D08357613B}" type="presParOf" srcId="{78DCCDD2-7EF4-44A1-86C8-F65C11CD1BD1}" destId="{8536A921-ADA5-4527-AE59-D5E6D3C023D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9E6B1A5-56CC-4509-B7A3-B73D84E1F4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E1695E0-20FD-4110-AC57-C8C85225C1BF}" type="pres">
      <dgm:prSet presAssocID="{A9E6B1A5-56CC-4509-B7A3-B73D84E1F4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3516A774-DF20-4C71-9DEE-2D3387B04C7C}" type="presOf" srcId="{A9E6B1A5-56CC-4509-B7A3-B73D84E1F438}" destId="{AE1695E0-20FD-4110-AC57-C8C85225C1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2D32ED2-2E85-4C89-B1A7-4502231E584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522BDE6-7933-4B7F-A12A-ED39C6EB4C82}">
      <dgm:prSet phldrT="[Text]"/>
      <dgm:spPr/>
      <dgm:t>
        <a:bodyPr/>
        <a:lstStyle/>
        <a:p>
          <a:r>
            <a:rPr lang="en-GB" dirty="0"/>
            <a:t>Insurer</a:t>
          </a:r>
          <a:endParaRPr lang="cs-CZ" dirty="0"/>
        </a:p>
      </dgm:t>
    </dgm:pt>
    <dgm:pt modelId="{48173520-E784-4083-836D-06D341C9AA92}" type="parTrans" cxnId="{8B556FDD-1A1B-4E14-8C62-F30D1356392B}">
      <dgm:prSet/>
      <dgm:spPr/>
      <dgm:t>
        <a:bodyPr/>
        <a:lstStyle/>
        <a:p>
          <a:endParaRPr lang="cs-CZ"/>
        </a:p>
      </dgm:t>
    </dgm:pt>
    <dgm:pt modelId="{47AA95E2-383E-4004-A28B-98C450D06810}" type="sibTrans" cxnId="{8B556FDD-1A1B-4E14-8C62-F30D1356392B}">
      <dgm:prSet/>
      <dgm:spPr/>
      <dgm:t>
        <a:bodyPr/>
        <a:lstStyle/>
        <a:p>
          <a:endParaRPr lang="cs-CZ"/>
        </a:p>
      </dgm:t>
    </dgm:pt>
    <dgm:pt modelId="{F444E036-80CD-4FEE-9D65-6FDB4232EC5D}">
      <dgm:prSet phldrT="[Text]"/>
      <dgm:spPr/>
      <dgm:t>
        <a:bodyPr/>
        <a:lstStyle/>
        <a:p>
          <a:r>
            <a:rPr lang="en-GB" dirty="0"/>
            <a:t>Healthcare provider</a:t>
          </a:r>
          <a:endParaRPr lang="cs-CZ" dirty="0"/>
        </a:p>
      </dgm:t>
    </dgm:pt>
    <dgm:pt modelId="{C0C4BE45-9CB7-48BC-921C-2EEF5C5CD663}" type="parTrans" cxnId="{58399309-0E97-48DD-93E4-930EF61CC0F7}">
      <dgm:prSet/>
      <dgm:spPr/>
      <dgm:t>
        <a:bodyPr/>
        <a:lstStyle/>
        <a:p>
          <a:endParaRPr lang="cs-CZ"/>
        </a:p>
      </dgm:t>
    </dgm:pt>
    <dgm:pt modelId="{539E3ED9-380B-4CE7-97F5-2B7CFCD74CFB}" type="sibTrans" cxnId="{58399309-0E97-48DD-93E4-930EF61CC0F7}">
      <dgm:prSet/>
      <dgm:spPr/>
      <dgm:t>
        <a:bodyPr/>
        <a:lstStyle/>
        <a:p>
          <a:endParaRPr lang="cs-CZ"/>
        </a:p>
      </dgm:t>
    </dgm:pt>
    <dgm:pt modelId="{C350DA06-3A5A-4B5A-B298-77FB6F528A69}">
      <dgm:prSet phldrT="[Text]"/>
      <dgm:spPr/>
      <dgm:t>
        <a:bodyPr/>
        <a:lstStyle/>
        <a:p>
          <a:r>
            <a:rPr lang="en-GB" dirty="0"/>
            <a:t>Chooses insurer (compulsory)</a:t>
          </a:r>
          <a:endParaRPr lang="cs-CZ" dirty="0"/>
        </a:p>
      </dgm:t>
    </dgm:pt>
    <dgm:pt modelId="{1E9C6B9E-CE7E-419A-9657-F5A66D8A8F1D}" type="parTrans" cxnId="{74E2783E-1657-4AB2-A55F-64886CA9DB40}">
      <dgm:prSet/>
      <dgm:spPr/>
      <dgm:t>
        <a:bodyPr/>
        <a:lstStyle/>
        <a:p>
          <a:endParaRPr lang="cs-CZ"/>
        </a:p>
      </dgm:t>
    </dgm:pt>
    <dgm:pt modelId="{938BA097-2164-4D3C-9D6E-40DB200A0B78}" type="sibTrans" cxnId="{74E2783E-1657-4AB2-A55F-64886CA9DB40}">
      <dgm:prSet/>
      <dgm:spPr/>
      <dgm:t>
        <a:bodyPr/>
        <a:lstStyle/>
        <a:p>
          <a:endParaRPr lang="cs-CZ"/>
        </a:p>
      </dgm:t>
    </dgm:pt>
    <dgm:pt modelId="{18D3F59E-446F-4196-992E-DCA6B181F9E7}">
      <dgm:prSet phldrT="[Text]"/>
      <dgm:spPr/>
      <dgm:t>
        <a:bodyPr/>
        <a:lstStyle/>
        <a:p>
          <a:r>
            <a:rPr lang="en-GB" dirty="0"/>
            <a:t>Receives healthcare from insurer’s network</a:t>
          </a:r>
          <a:endParaRPr lang="cs-CZ" dirty="0"/>
        </a:p>
      </dgm:t>
    </dgm:pt>
    <dgm:pt modelId="{19EE7EE0-577A-4088-80C3-A3E6CF2A6764}" type="parTrans" cxnId="{BB7D5745-B754-489B-8E8C-0513C14BCCD1}">
      <dgm:prSet/>
      <dgm:spPr/>
      <dgm:t>
        <a:bodyPr/>
        <a:lstStyle/>
        <a:p>
          <a:endParaRPr lang="cs-CZ"/>
        </a:p>
      </dgm:t>
    </dgm:pt>
    <dgm:pt modelId="{71B0D92F-C061-420F-A694-51E70CBB717B}" type="sibTrans" cxnId="{BB7D5745-B754-489B-8E8C-0513C14BCCD1}">
      <dgm:prSet/>
      <dgm:spPr/>
      <dgm:t>
        <a:bodyPr/>
        <a:lstStyle/>
        <a:p>
          <a:endParaRPr lang="cs-CZ"/>
        </a:p>
      </dgm:t>
    </dgm:pt>
    <dgm:pt modelId="{8987B88C-E072-40D0-AA3A-B1A8BF219460}">
      <dgm:prSet phldrT="[Text]"/>
      <dgm:spPr/>
      <dgm:t>
        <a:bodyPr/>
        <a:lstStyle/>
        <a:p>
          <a:r>
            <a:rPr lang="en-GB" dirty="0"/>
            <a:t>Legal duty  to create adequate network of Healthcare providers</a:t>
          </a:r>
        </a:p>
      </dgm:t>
    </dgm:pt>
    <dgm:pt modelId="{93AF761C-57E6-43E6-AC0B-EFB5B052657B}" type="parTrans" cxnId="{7B271B83-7AA0-4457-ADE3-F5BF45DE9F72}">
      <dgm:prSet/>
      <dgm:spPr/>
      <dgm:t>
        <a:bodyPr/>
        <a:lstStyle/>
        <a:p>
          <a:endParaRPr lang="cs-CZ"/>
        </a:p>
      </dgm:t>
    </dgm:pt>
    <dgm:pt modelId="{89793946-0DF0-4F3E-8278-6F36EF561CEB}" type="sibTrans" cxnId="{7B271B83-7AA0-4457-ADE3-F5BF45DE9F72}">
      <dgm:prSet/>
      <dgm:spPr/>
      <dgm:t>
        <a:bodyPr/>
        <a:lstStyle/>
        <a:p>
          <a:endParaRPr lang="cs-CZ"/>
        </a:p>
      </dgm:t>
    </dgm:pt>
    <dgm:pt modelId="{2353A309-237A-45D8-A884-5816D72C2A9C}">
      <dgm:prSet phldrT="[Text]"/>
      <dgm:spPr/>
      <dgm:t>
        <a:bodyPr/>
        <a:lstStyle/>
        <a:p>
          <a:r>
            <a:rPr lang="en-GB" dirty="0"/>
            <a:t>Legal duty to provide Healthcare</a:t>
          </a:r>
          <a:endParaRPr lang="cs-CZ" dirty="0"/>
        </a:p>
      </dgm:t>
    </dgm:pt>
    <dgm:pt modelId="{C3BA3A6D-4BF1-42BB-9B96-2B52B1BDBB08}" type="parTrans" cxnId="{D8FDA8A9-28CA-45E9-BC46-816B1CF674FE}">
      <dgm:prSet/>
      <dgm:spPr/>
      <dgm:t>
        <a:bodyPr/>
        <a:lstStyle/>
        <a:p>
          <a:endParaRPr lang="cs-CZ"/>
        </a:p>
      </dgm:t>
    </dgm:pt>
    <dgm:pt modelId="{1D71EF3A-0BA0-42B0-9438-42239D791A36}" type="sibTrans" cxnId="{D8FDA8A9-28CA-45E9-BC46-816B1CF674FE}">
      <dgm:prSet/>
      <dgm:spPr/>
      <dgm:t>
        <a:bodyPr/>
        <a:lstStyle/>
        <a:p>
          <a:endParaRPr lang="cs-CZ"/>
        </a:p>
      </dgm:t>
    </dgm:pt>
    <dgm:pt modelId="{8EF10381-A594-48A1-9495-5CD322DAA3FC}">
      <dgm:prSet phldrT="[Text]"/>
      <dgm:spPr/>
      <dgm:t>
        <a:bodyPr/>
        <a:lstStyle/>
        <a:p>
          <a:r>
            <a:rPr lang="en-GB" dirty="0"/>
            <a:t>Patient</a:t>
          </a:r>
          <a:endParaRPr lang="cs-CZ" dirty="0"/>
        </a:p>
      </dgm:t>
    </dgm:pt>
    <dgm:pt modelId="{EB189365-507A-4B59-A462-87E69A2581A0}" type="parTrans" cxnId="{09A40A61-DC20-4033-A94A-CE95ED9B05E2}">
      <dgm:prSet/>
      <dgm:spPr/>
      <dgm:t>
        <a:bodyPr/>
        <a:lstStyle/>
        <a:p>
          <a:endParaRPr lang="cs-CZ"/>
        </a:p>
      </dgm:t>
    </dgm:pt>
    <dgm:pt modelId="{2306D8F4-C2FD-4AFA-BD41-2948C656A7E7}" type="sibTrans" cxnId="{09A40A61-DC20-4033-A94A-CE95ED9B05E2}">
      <dgm:prSet/>
      <dgm:spPr/>
      <dgm:t>
        <a:bodyPr/>
        <a:lstStyle/>
        <a:p>
          <a:endParaRPr lang="cs-CZ"/>
        </a:p>
      </dgm:t>
    </dgm:pt>
    <dgm:pt modelId="{89572E28-B0FF-4B3E-9A0E-709F8C111C9E}" type="pres">
      <dgm:prSet presAssocID="{E2D32ED2-2E85-4C89-B1A7-4502231E584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EFC9670-1BDC-424D-90F5-79B731D1A86B}" type="pres">
      <dgm:prSet presAssocID="{8EF10381-A594-48A1-9495-5CD322DAA3F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A977458-D0D2-4A3C-AB49-3C196CF9FE2D}" type="pres">
      <dgm:prSet presAssocID="{2306D8F4-C2FD-4AFA-BD41-2948C656A7E7}" presName="sibTrans" presStyleLbl="sibTrans2D1" presStyleIdx="0" presStyleCnt="3"/>
      <dgm:spPr/>
      <dgm:t>
        <a:bodyPr/>
        <a:lstStyle/>
        <a:p>
          <a:endParaRPr lang="cs-CZ"/>
        </a:p>
      </dgm:t>
    </dgm:pt>
    <dgm:pt modelId="{9F2A47C8-33F4-4833-A0CB-2C12228F3BAF}" type="pres">
      <dgm:prSet presAssocID="{2306D8F4-C2FD-4AFA-BD41-2948C656A7E7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C3459FF3-E8F3-41BD-AA35-6BFB12600873}" type="pres">
      <dgm:prSet presAssocID="{B522BDE6-7933-4B7F-A12A-ED39C6EB4C82}" presName="node" presStyleLbl="node1" presStyleIdx="1" presStyleCnt="3" custRadScaleRad="147386" custRadScaleInc="-1772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5E2CA07-FE5D-48C6-920A-32D3A38CCF4C}" type="pres">
      <dgm:prSet presAssocID="{47AA95E2-383E-4004-A28B-98C450D06810}" presName="sibTrans" presStyleLbl="sibTrans2D1" presStyleIdx="1" presStyleCnt="3"/>
      <dgm:spPr/>
      <dgm:t>
        <a:bodyPr/>
        <a:lstStyle/>
        <a:p>
          <a:endParaRPr lang="cs-CZ"/>
        </a:p>
      </dgm:t>
    </dgm:pt>
    <dgm:pt modelId="{539266FD-0A82-4D41-8994-3903FDE1FFDA}" type="pres">
      <dgm:prSet presAssocID="{47AA95E2-383E-4004-A28B-98C450D06810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368AEAE6-520A-405F-B2E9-B67429F923C9}" type="pres">
      <dgm:prSet presAssocID="{F444E036-80CD-4FEE-9D65-6FDB4232EC5D}" presName="node" presStyleLbl="node1" presStyleIdx="2" presStyleCnt="3" custRadScaleRad="152965" custRadScaleInc="1894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81874FF-A30A-4F04-89FA-89A929A3C3F4}" type="pres">
      <dgm:prSet presAssocID="{539E3ED9-380B-4CE7-97F5-2B7CFCD74CFB}" presName="sibTrans" presStyleLbl="sibTrans2D1" presStyleIdx="2" presStyleCnt="3"/>
      <dgm:spPr/>
      <dgm:t>
        <a:bodyPr/>
        <a:lstStyle/>
        <a:p>
          <a:endParaRPr lang="cs-CZ"/>
        </a:p>
      </dgm:t>
    </dgm:pt>
    <dgm:pt modelId="{198EA835-B223-474E-BCD4-C9137A278CD3}" type="pres">
      <dgm:prSet presAssocID="{539E3ED9-380B-4CE7-97F5-2B7CFCD74CFB}" presName="connectorText" presStyleLbl="sibTrans2D1" presStyleIdx="2" presStyleCnt="3"/>
      <dgm:spPr/>
      <dgm:t>
        <a:bodyPr/>
        <a:lstStyle/>
        <a:p>
          <a:endParaRPr lang="cs-CZ"/>
        </a:p>
      </dgm:t>
    </dgm:pt>
  </dgm:ptLst>
  <dgm:cxnLst>
    <dgm:cxn modelId="{8B556FDD-1A1B-4E14-8C62-F30D1356392B}" srcId="{E2D32ED2-2E85-4C89-B1A7-4502231E584F}" destId="{B522BDE6-7933-4B7F-A12A-ED39C6EB4C82}" srcOrd="1" destOrd="0" parTransId="{48173520-E784-4083-836D-06D341C9AA92}" sibTransId="{47AA95E2-383E-4004-A28B-98C450D06810}"/>
    <dgm:cxn modelId="{A09AEF23-1822-427A-84EF-B06B442877C7}" type="presOf" srcId="{8EF10381-A594-48A1-9495-5CD322DAA3FC}" destId="{EEFC9670-1BDC-424D-90F5-79B731D1A86B}" srcOrd="0" destOrd="0" presId="urn:microsoft.com/office/officeart/2005/8/layout/cycle2"/>
    <dgm:cxn modelId="{74E2783E-1657-4AB2-A55F-64886CA9DB40}" srcId="{8EF10381-A594-48A1-9495-5CD322DAA3FC}" destId="{C350DA06-3A5A-4B5A-B298-77FB6F528A69}" srcOrd="0" destOrd="0" parTransId="{1E9C6B9E-CE7E-419A-9657-F5A66D8A8F1D}" sibTransId="{938BA097-2164-4D3C-9D6E-40DB200A0B78}"/>
    <dgm:cxn modelId="{58399309-0E97-48DD-93E4-930EF61CC0F7}" srcId="{E2D32ED2-2E85-4C89-B1A7-4502231E584F}" destId="{F444E036-80CD-4FEE-9D65-6FDB4232EC5D}" srcOrd="2" destOrd="0" parTransId="{C0C4BE45-9CB7-48BC-921C-2EEF5C5CD663}" sibTransId="{539E3ED9-380B-4CE7-97F5-2B7CFCD74CFB}"/>
    <dgm:cxn modelId="{6895D473-35AF-42F1-BA1D-BE49681963F9}" type="presOf" srcId="{E2D32ED2-2E85-4C89-B1A7-4502231E584F}" destId="{89572E28-B0FF-4B3E-9A0E-709F8C111C9E}" srcOrd="0" destOrd="0" presId="urn:microsoft.com/office/officeart/2005/8/layout/cycle2"/>
    <dgm:cxn modelId="{049A7D6E-1C76-4542-B356-F833959C4251}" type="presOf" srcId="{8987B88C-E072-40D0-AA3A-B1A8BF219460}" destId="{C3459FF3-E8F3-41BD-AA35-6BFB12600873}" srcOrd="0" destOrd="1" presId="urn:microsoft.com/office/officeart/2005/8/layout/cycle2"/>
    <dgm:cxn modelId="{09A40A61-DC20-4033-A94A-CE95ED9B05E2}" srcId="{E2D32ED2-2E85-4C89-B1A7-4502231E584F}" destId="{8EF10381-A594-48A1-9495-5CD322DAA3FC}" srcOrd="0" destOrd="0" parTransId="{EB189365-507A-4B59-A462-87E69A2581A0}" sibTransId="{2306D8F4-C2FD-4AFA-BD41-2948C656A7E7}"/>
    <dgm:cxn modelId="{BB7D5745-B754-489B-8E8C-0513C14BCCD1}" srcId="{8EF10381-A594-48A1-9495-5CD322DAA3FC}" destId="{18D3F59E-446F-4196-992E-DCA6B181F9E7}" srcOrd="1" destOrd="0" parTransId="{19EE7EE0-577A-4088-80C3-A3E6CF2A6764}" sibTransId="{71B0D92F-C061-420F-A694-51E70CBB717B}"/>
    <dgm:cxn modelId="{C0964CCD-ACD9-4ABD-B648-62B4412A14B1}" type="presOf" srcId="{47AA95E2-383E-4004-A28B-98C450D06810}" destId="{95E2CA07-FE5D-48C6-920A-32D3A38CCF4C}" srcOrd="0" destOrd="0" presId="urn:microsoft.com/office/officeart/2005/8/layout/cycle2"/>
    <dgm:cxn modelId="{D8FDA8A9-28CA-45E9-BC46-816B1CF674FE}" srcId="{F444E036-80CD-4FEE-9D65-6FDB4232EC5D}" destId="{2353A309-237A-45D8-A884-5816D72C2A9C}" srcOrd="0" destOrd="0" parTransId="{C3BA3A6D-4BF1-42BB-9B96-2B52B1BDBB08}" sibTransId="{1D71EF3A-0BA0-42B0-9438-42239D791A36}"/>
    <dgm:cxn modelId="{E78AA35F-1F74-496D-ABF2-590AC4B23C59}" type="presOf" srcId="{539E3ED9-380B-4CE7-97F5-2B7CFCD74CFB}" destId="{B81874FF-A30A-4F04-89FA-89A929A3C3F4}" srcOrd="0" destOrd="0" presId="urn:microsoft.com/office/officeart/2005/8/layout/cycle2"/>
    <dgm:cxn modelId="{84F54D26-2EE6-4398-AAB5-53AE040DC5FA}" type="presOf" srcId="{B522BDE6-7933-4B7F-A12A-ED39C6EB4C82}" destId="{C3459FF3-E8F3-41BD-AA35-6BFB12600873}" srcOrd="0" destOrd="0" presId="urn:microsoft.com/office/officeart/2005/8/layout/cycle2"/>
    <dgm:cxn modelId="{7B271B83-7AA0-4457-ADE3-F5BF45DE9F72}" srcId="{B522BDE6-7933-4B7F-A12A-ED39C6EB4C82}" destId="{8987B88C-E072-40D0-AA3A-B1A8BF219460}" srcOrd="0" destOrd="0" parTransId="{93AF761C-57E6-43E6-AC0B-EFB5B052657B}" sibTransId="{89793946-0DF0-4F3E-8278-6F36EF561CEB}"/>
    <dgm:cxn modelId="{06C0488D-EAF9-4F08-9811-53D3BFCF2843}" type="presOf" srcId="{47AA95E2-383E-4004-A28B-98C450D06810}" destId="{539266FD-0A82-4D41-8994-3903FDE1FFDA}" srcOrd="1" destOrd="0" presId="urn:microsoft.com/office/officeart/2005/8/layout/cycle2"/>
    <dgm:cxn modelId="{64597ED1-CCBC-4FF9-9099-E47A4DD04EB8}" type="presOf" srcId="{2306D8F4-C2FD-4AFA-BD41-2948C656A7E7}" destId="{9F2A47C8-33F4-4833-A0CB-2C12228F3BAF}" srcOrd="1" destOrd="0" presId="urn:microsoft.com/office/officeart/2005/8/layout/cycle2"/>
    <dgm:cxn modelId="{9872AB65-B0B2-442C-B2FD-1C955328179E}" type="presOf" srcId="{F444E036-80CD-4FEE-9D65-6FDB4232EC5D}" destId="{368AEAE6-520A-405F-B2E9-B67429F923C9}" srcOrd="0" destOrd="0" presId="urn:microsoft.com/office/officeart/2005/8/layout/cycle2"/>
    <dgm:cxn modelId="{316DF42E-52A9-4530-97E2-09EAC2BC0CC8}" type="presOf" srcId="{C350DA06-3A5A-4B5A-B298-77FB6F528A69}" destId="{EEFC9670-1BDC-424D-90F5-79B731D1A86B}" srcOrd="0" destOrd="1" presId="urn:microsoft.com/office/officeart/2005/8/layout/cycle2"/>
    <dgm:cxn modelId="{BF00F87A-5471-44A1-B22F-DECF0CBF6F4C}" type="presOf" srcId="{539E3ED9-380B-4CE7-97F5-2B7CFCD74CFB}" destId="{198EA835-B223-474E-BCD4-C9137A278CD3}" srcOrd="1" destOrd="0" presId="urn:microsoft.com/office/officeart/2005/8/layout/cycle2"/>
    <dgm:cxn modelId="{2DAC3BD2-F27F-42DF-ACA1-7ECDA0E0235D}" type="presOf" srcId="{2306D8F4-C2FD-4AFA-BD41-2948C656A7E7}" destId="{2A977458-D0D2-4A3C-AB49-3C196CF9FE2D}" srcOrd="0" destOrd="0" presId="urn:microsoft.com/office/officeart/2005/8/layout/cycle2"/>
    <dgm:cxn modelId="{30E40272-C9EF-45B6-B0F0-F2E863174437}" type="presOf" srcId="{18D3F59E-446F-4196-992E-DCA6B181F9E7}" destId="{EEFC9670-1BDC-424D-90F5-79B731D1A86B}" srcOrd="0" destOrd="2" presId="urn:microsoft.com/office/officeart/2005/8/layout/cycle2"/>
    <dgm:cxn modelId="{2E590035-E816-40FC-A229-C4F76C2D48FA}" type="presOf" srcId="{2353A309-237A-45D8-A884-5816D72C2A9C}" destId="{368AEAE6-520A-405F-B2E9-B67429F923C9}" srcOrd="0" destOrd="1" presId="urn:microsoft.com/office/officeart/2005/8/layout/cycle2"/>
    <dgm:cxn modelId="{5834CC3D-047A-47FD-8B52-21BF03633551}" type="presParOf" srcId="{89572E28-B0FF-4B3E-9A0E-709F8C111C9E}" destId="{EEFC9670-1BDC-424D-90F5-79B731D1A86B}" srcOrd="0" destOrd="0" presId="urn:microsoft.com/office/officeart/2005/8/layout/cycle2"/>
    <dgm:cxn modelId="{E6E97920-FF2B-4C03-A0BD-40A535F4A514}" type="presParOf" srcId="{89572E28-B0FF-4B3E-9A0E-709F8C111C9E}" destId="{2A977458-D0D2-4A3C-AB49-3C196CF9FE2D}" srcOrd="1" destOrd="0" presId="urn:microsoft.com/office/officeart/2005/8/layout/cycle2"/>
    <dgm:cxn modelId="{AD115396-9C69-4251-9130-95878267C503}" type="presParOf" srcId="{2A977458-D0D2-4A3C-AB49-3C196CF9FE2D}" destId="{9F2A47C8-33F4-4833-A0CB-2C12228F3BAF}" srcOrd="0" destOrd="0" presId="urn:microsoft.com/office/officeart/2005/8/layout/cycle2"/>
    <dgm:cxn modelId="{4ACE6FD6-0CBB-4FF2-8EAA-4178071C81F3}" type="presParOf" srcId="{89572E28-B0FF-4B3E-9A0E-709F8C111C9E}" destId="{C3459FF3-E8F3-41BD-AA35-6BFB12600873}" srcOrd="2" destOrd="0" presId="urn:microsoft.com/office/officeart/2005/8/layout/cycle2"/>
    <dgm:cxn modelId="{B3D9F897-8B2E-4426-9CF7-DC0870658480}" type="presParOf" srcId="{89572E28-B0FF-4B3E-9A0E-709F8C111C9E}" destId="{95E2CA07-FE5D-48C6-920A-32D3A38CCF4C}" srcOrd="3" destOrd="0" presId="urn:microsoft.com/office/officeart/2005/8/layout/cycle2"/>
    <dgm:cxn modelId="{E2489B05-E339-4C74-958F-08CC4FD1733F}" type="presParOf" srcId="{95E2CA07-FE5D-48C6-920A-32D3A38CCF4C}" destId="{539266FD-0A82-4D41-8994-3903FDE1FFDA}" srcOrd="0" destOrd="0" presId="urn:microsoft.com/office/officeart/2005/8/layout/cycle2"/>
    <dgm:cxn modelId="{46269129-ECF9-4319-BFCA-27E602C653CF}" type="presParOf" srcId="{89572E28-B0FF-4B3E-9A0E-709F8C111C9E}" destId="{368AEAE6-520A-405F-B2E9-B67429F923C9}" srcOrd="4" destOrd="0" presId="urn:microsoft.com/office/officeart/2005/8/layout/cycle2"/>
    <dgm:cxn modelId="{9E7AE376-2367-49E5-B11E-085255491399}" type="presParOf" srcId="{89572E28-B0FF-4B3E-9A0E-709F8C111C9E}" destId="{B81874FF-A30A-4F04-89FA-89A929A3C3F4}" srcOrd="5" destOrd="0" presId="urn:microsoft.com/office/officeart/2005/8/layout/cycle2"/>
    <dgm:cxn modelId="{B8D1251B-E194-45C2-85C5-09C50AECB4E0}" type="presParOf" srcId="{B81874FF-A30A-4F04-89FA-89A929A3C3F4}" destId="{198EA835-B223-474E-BCD4-C9137A278CD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6897ABC-96BA-4567-B7D7-4BEC8632BD97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cs-CZ"/>
        </a:p>
      </dgm:t>
    </dgm:pt>
    <dgm:pt modelId="{C73F1C66-246A-442F-AAA6-B3206314F2ED}">
      <dgm:prSet/>
      <dgm:spPr/>
      <dgm:t>
        <a:bodyPr/>
        <a:lstStyle/>
        <a:p>
          <a:pPr rtl="0" eaLnBrk="1" fontAlgn="base" hangingPunct="1">
            <a:buClr>
              <a:srgbClr val="00287D"/>
            </a:buClr>
            <a:buSzPct val="100000"/>
            <a:buFont typeface="Wingdings" panose="05000000000000000000" pitchFamily="2" charset="2"/>
            <a:buChar char="§"/>
          </a:pPr>
          <a:r>
            <a:rPr lang="en-GB"/>
            <a:t>Constitution / Charter of fundamental rights and freedoms</a:t>
          </a:r>
          <a:endParaRPr lang="cs-CZ"/>
        </a:p>
      </dgm:t>
    </dgm:pt>
    <dgm:pt modelId="{AFD1E0DC-76C2-4B3E-8D6A-4C6711456007}" type="parTrans" cxnId="{2B0BBDC1-1F0B-47FB-8C79-396DE49FB40D}">
      <dgm:prSet/>
      <dgm:spPr/>
      <dgm:t>
        <a:bodyPr/>
        <a:lstStyle/>
        <a:p>
          <a:endParaRPr lang="cs-CZ"/>
        </a:p>
      </dgm:t>
    </dgm:pt>
    <dgm:pt modelId="{E1540C51-3E93-4D3B-B0B1-36DF2EC23698}" type="sibTrans" cxnId="{2B0BBDC1-1F0B-47FB-8C79-396DE49FB40D}">
      <dgm:prSet/>
      <dgm:spPr/>
      <dgm:t>
        <a:bodyPr/>
        <a:lstStyle/>
        <a:p>
          <a:endParaRPr lang="cs-CZ"/>
        </a:p>
      </dgm:t>
    </dgm:pt>
    <dgm:pt modelId="{D405E561-58D7-4AC3-BCBF-D7C163D9B8BB}">
      <dgm:prSet/>
      <dgm:spPr/>
      <dgm:t>
        <a:bodyPr/>
        <a:lstStyle/>
        <a:p>
          <a:pPr rtl="0" eaLnBrk="1" fontAlgn="base" hangingPunct="1"/>
          <a:r>
            <a:rPr lang="en-GB" dirty="0"/>
            <a:t>Free access to medic</a:t>
          </a:r>
          <a:r>
            <a:rPr lang="cs-CZ" dirty="0"/>
            <a:t>al </a:t>
          </a:r>
          <a:r>
            <a:rPr lang="cs-CZ" dirty="0" err="1"/>
            <a:t>healthcare</a:t>
          </a:r>
          <a:r>
            <a:rPr lang="en-GB" dirty="0"/>
            <a:t> is a basic human right</a:t>
          </a:r>
          <a:endParaRPr lang="cs-CZ" dirty="0"/>
        </a:p>
      </dgm:t>
    </dgm:pt>
    <dgm:pt modelId="{A766B51F-6C29-493A-9B96-E7CD823F1FEF}" type="parTrans" cxnId="{A7D8B1F2-9A10-4421-94FE-E5776CF3CBB3}">
      <dgm:prSet/>
      <dgm:spPr/>
      <dgm:t>
        <a:bodyPr/>
        <a:lstStyle/>
        <a:p>
          <a:endParaRPr lang="cs-CZ"/>
        </a:p>
      </dgm:t>
    </dgm:pt>
    <dgm:pt modelId="{E3723EF8-7A71-4781-9A0B-4A0126486F53}" type="sibTrans" cxnId="{A7D8B1F2-9A10-4421-94FE-E5776CF3CBB3}">
      <dgm:prSet/>
      <dgm:spPr/>
      <dgm:t>
        <a:bodyPr/>
        <a:lstStyle/>
        <a:p>
          <a:endParaRPr lang="cs-CZ"/>
        </a:p>
      </dgm:t>
    </dgm:pt>
    <dgm:pt modelId="{1CAD3E69-A879-4D5C-BF59-51FACAAD8FCF}">
      <dgm:prSet/>
      <dgm:spPr/>
      <dgm:t>
        <a:bodyPr/>
        <a:lstStyle/>
        <a:p>
          <a:pPr rtl="0" eaLnBrk="1" fontAlgn="base" hangingPunct="1"/>
          <a:r>
            <a:rPr lang="cs-CZ"/>
            <a:t>Under conditions set by law</a:t>
          </a:r>
        </a:p>
      </dgm:t>
    </dgm:pt>
    <dgm:pt modelId="{C8AC364B-EB93-472D-886E-575A3851955F}" type="parTrans" cxnId="{95EC7CC7-8C1C-4F71-A4C6-1D122FE40392}">
      <dgm:prSet/>
      <dgm:spPr/>
      <dgm:t>
        <a:bodyPr/>
        <a:lstStyle/>
        <a:p>
          <a:endParaRPr lang="cs-CZ"/>
        </a:p>
      </dgm:t>
    </dgm:pt>
    <dgm:pt modelId="{489FEF2F-A994-4537-84B5-3BCEE545B2B6}" type="sibTrans" cxnId="{95EC7CC7-8C1C-4F71-A4C6-1D122FE40392}">
      <dgm:prSet/>
      <dgm:spPr/>
      <dgm:t>
        <a:bodyPr/>
        <a:lstStyle/>
        <a:p>
          <a:endParaRPr lang="cs-CZ"/>
        </a:p>
      </dgm:t>
    </dgm:pt>
    <dgm:pt modelId="{391B6533-7F14-425B-BB62-F545E02CF1FB}">
      <dgm:prSet/>
      <dgm:spPr/>
      <dgm:t>
        <a:bodyPr/>
        <a:lstStyle/>
        <a:p>
          <a:pPr rtl="0" eaLnBrk="1" fontAlgn="base" hangingPunct="1"/>
          <a:r>
            <a:rPr lang="cs-CZ"/>
            <a:t>Act on public health insurance</a:t>
          </a:r>
        </a:p>
      </dgm:t>
    </dgm:pt>
    <dgm:pt modelId="{82439799-03BA-4B2C-B5C7-29452F17CFED}" type="parTrans" cxnId="{DACFC9BC-F417-49F2-BF5A-5E4D78143C4C}">
      <dgm:prSet/>
      <dgm:spPr/>
      <dgm:t>
        <a:bodyPr/>
        <a:lstStyle/>
        <a:p>
          <a:endParaRPr lang="cs-CZ"/>
        </a:p>
      </dgm:t>
    </dgm:pt>
    <dgm:pt modelId="{E0E6A811-CB69-42CD-AA4D-6BF82CBB8B38}" type="sibTrans" cxnId="{DACFC9BC-F417-49F2-BF5A-5E4D78143C4C}">
      <dgm:prSet/>
      <dgm:spPr/>
      <dgm:t>
        <a:bodyPr/>
        <a:lstStyle/>
        <a:p>
          <a:endParaRPr lang="cs-CZ"/>
        </a:p>
      </dgm:t>
    </dgm:pt>
    <dgm:pt modelId="{BB18AA5B-3E64-4792-A7FC-CD0DAB8A4FD7}">
      <dgm:prSet/>
      <dgm:spPr/>
      <dgm:t>
        <a:bodyPr/>
        <a:lstStyle/>
        <a:p>
          <a:pPr rtl="0" eaLnBrk="1" fontAlgn="base" hangingPunct="1"/>
          <a:r>
            <a:rPr lang="en-GB" noProof="0" dirty="0"/>
            <a:t>Medicines are integral part of healthcare and every insured person has a right for free medicines (Art. 11 and Art. 13 of the APHI)</a:t>
          </a:r>
        </a:p>
      </dgm:t>
    </dgm:pt>
    <dgm:pt modelId="{A77BA46A-9207-4146-ACB9-78E00EF0EC23}" type="parTrans" cxnId="{FB21BC69-4685-433D-9B6A-895E07CB6588}">
      <dgm:prSet/>
      <dgm:spPr/>
      <dgm:t>
        <a:bodyPr/>
        <a:lstStyle/>
        <a:p>
          <a:endParaRPr lang="cs-CZ"/>
        </a:p>
      </dgm:t>
    </dgm:pt>
    <dgm:pt modelId="{1E7DAD78-205F-4ACE-926F-B5D9A2116F28}" type="sibTrans" cxnId="{FB21BC69-4685-433D-9B6A-895E07CB6588}">
      <dgm:prSet/>
      <dgm:spPr/>
      <dgm:t>
        <a:bodyPr/>
        <a:lstStyle/>
        <a:p>
          <a:endParaRPr lang="cs-CZ"/>
        </a:p>
      </dgm:t>
    </dgm:pt>
    <dgm:pt modelId="{56D6AD71-F59B-47CB-AF96-780D52776E73}">
      <dgm:prSet/>
      <dgm:spPr/>
      <dgm:t>
        <a:bodyPr/>
        <a:lstStyle/>
        <a:p>
          <a:pPr rtl="0" eaLnBrk="1" fontAlgn="base" hangingPunct="1"/>
          <a:r>
            <a:rPr lang="en-GB" noProof="0" dirty="0"/>
            <a:t>The physician prescribing this medicine has ultimate responsibility to prescribe only those medicines that are truly needed</a:t>
          </a:r>
        </a:p>
      </dgm:t>
    </dgm:pt>
    <dgm:pt modelId="{618CC445-C89B-47A7-A026-CFAFC7069981}" type="parTrans" cxnId="{660AFB29-BC09-487D-A2B4-82B2D30A9D8B}">
      <dgm:prSet/>
      <dgm:spPr/>
      <dgm:t>
        <a:bodyPr/>
        <a:lstStyle/>
        <a:p>
          <a:endParaRPr lang="cs-CZ"/>
        </a:p>
      </dgm:t>
    </dgm:pt>
    <dgm:pt modelId="{D1504D86-626A-4475-8A1B-66C5BC6B51D5}" type="sibTrans" cxnId="{660AFB29-BC09-487D-A2B4-82B2D30A9D8B}">
      <dgm:prSet/>
      <dgm:spPr/>
      <dgm:t>
        <a:bodyPr/>
        <a:lstStyle/>
        <a:p>
          <a:endParaRPr lang="cs-CZ"/>
        </a:p>
      </dgm:t>
    </dgm:pt>
    <dgm:pt modelId="{266A15F5-3A10-4A99-986C-3E86891C0123}">
      <dgm:prSet/>
      <dgm:spPr/>
      <dgm:t>
        <a:bodyPr/>
        <a:lstStyle/>
        <a:p>
          <a:pPr rtl="0" eaLnBrk="1" fontAlgn="base" hangingPunct="1"/>
          <a:r>
            <a:rPr lang="en-GB" dirty="0"/>
            <a:t>Ultimate objective (principle?)</a:t>
          </a:r>
          <a:endParaRPr lang="cs-CZ" dirty="0"/>
        </a:p>
      </dgm:t>
    </dgm:pt>
    <dgm:pt modelId="{EBBB0DD1-0CB9-4CC6-BF2C-07A2159659A5}" type="parTrans" cxnId="{71CC8306-1A7E-4639-B2F2-FBF9A123F2C9}">
      <dgm:prSet/>
      <dgm:spPr/>
      <dgm:t>
        <a:bodyPr/>
        <a:lstStyle/>
        <a:p>
          <a:endParaRPr lang="cs-CZ"/>
        </a:p>
      </dgm:t>
    </dgm:pt>
    <dgm:pt modelId="{31FCD00D-5CFE-42FC-8C8A-C7F6C3F8B200}" type="sibTrans" cxnId="{71CC8306-1A7E-4639-B2F2-FBF9A123F2C9}">
      <dgm:prSet/>
      <dgm:spPr/>
      <dgm:t>
        <a:bodyPr/>
        <a:lstStyle/>
        <a:p>
          <a:endParaRPr lang="cs-CZ"/>
        </a:p>
      </dgm:t>
    </dgm:pt>
    <dgm:pt modelId="{A33600C0-B758-4CA1-8D22-9E9F50E4FEA2}">
      <dgm:prSet/>
      <dgm:spPr/>
      <dgm:t>
        <a:bodyPr/>
        <a:lstStyle/>
        <a:p>
          <a:pPr rtl="0" eaLnBrk="1" fontAlgn="base" hangingPunct="1"/>
          <a:r>
            <a:rPr lang="en-GB" dirty="0"/>
            <a:t>If the patient truly needs a medicine, he shall get it </a:t>
          </a:r>
          <a:r>
            <a:rPr lang="cs-CZ" dirty="0"/>
            <a:t>(</a:t>
          </a:r>
          <a:r>
            <a:rPr lang="en-GB" dirty="0"/>
            <a:t>for free</a:t>
          </a:r>
          <a:r>
            <a:rPr lang="sk-SK" dirty="0"/>
            <a:t>,</a:t>
          </a:r>
          <a:r>
            <a:rPr lang="cs-CZ" dirty="0"/>
            <a:t> </a:t>
          </a:r>
          <a:r>
            <a:rPr lang="cs-CZ" dirty="0" err="1"/>
            <a:t>or</a:t>
          </a:r>
          <a:r>
            <a:rPr lang="cs-CZ" dirty="0"/>
            <a:t> </a:t>
          </a:r>
          <a:r>
            <a:rPr lang="cs-CZ" dirty="0" err="1"/>
            <a:t>at</a:t>
          </a:r>
          <a:r>
            <a:rPr lang="cs-CZ" dirty="0"/>
            <a:t> a </a:t>
          </a:r>
          <a:r>
            <a:rPr lang="cs-CZ" dirty="0" err="1"/>
            <a:t>marginal</a:t>
          </a:r>
          <a:r>
            <a:rPr lang="cs-CZ" dirty="0"/>
            <a:t> </a:t>
          </a:r>
          <a:r>
            <a:rPr lang="cs-CZ" dirty="0" err="1"/>
            <a:t>cost</a:t>
          </a:r>
          <a:r>
            <a:rPr lang="cs-CZ" dirty="0"/>
            <a:t>)</a:t>
          </a:r>
        </a:p>
      </dgm:t>
    </dgm:pt>
    <dgm:pt modelId="{A8B76876-F480-4C17-ABA4-FAFB3309C0BD}" type="parTrans" cxnId="{FA3FB56A-E447-43BA-A6ED-0D4961530669}">
      <dgm:prSet/>
      <dgm:spPr/>
      <dgm:t>
        <a:bodyPr/>
        <a:lstStyle/>
        <a:p>
          <a:endParaRPr lang="cs-CZ"/>
        </a:p>
      </dgm:t>
    </dgm:pt>
    <dgm:pt modelId="{C7F32615-A2B3-49CB-9B1D-02B4C6203AA9}" type="sibTrans" cxnId="{FA3FB56A-E447-43BA-A6ED-0D4961530669}">
      <dgm:prSet/>
      <dgm:spPr/>
      <dgm:t>
        <a:bodyPr/>
        <a:lstStyle/>
        <a:p>
          <a:endParaRPr lang="cs-CZ"/>
        </a:p>
      </dgm:t>
    </dgm:pt>
    <dgm:pt modelId="{A0A3C658-8CCC-4D44-BBF1-1F14896F795B}" type="pres">
      <dgm:prSet presAssocID="{E6897ABC-96BA-4567-B7D7-4BEC8632BD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4E0E6B3-FBBB-48F5-8145-2244A2866992}" type="pres">
      <dgm:prSet presAssocID="{C73F1C66-246A-442F-AAA6-B3206314F2E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0B88EEC-CF72-4D19-9FB1-23CD4923F9E3}" type="pres">
      <dgm:prSet presAssocID="{C73F1C66-246A-442F-AAA6-B3206314F2ED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B73CAC7-1ED9-4BC2-A675-C34473FA808E}" type="pres">
      <dgm:prSet presAssocID="{391B6533-7F14-425B-BB62-F545E02CF1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E4512DA-54F0-4132-9E49-CF35877230EB}" type="pres">
      <dgm:prSet presAssocID="{391B6533-7F14-425B-BB62-F545E02CF1FB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B9D4A6E-9F4C-4DCD-8189-34249FF8AFC9}" type="pres">
      <dgm:prSet presAssocID="{266A15F5-3A10-4A99-986C-3E86891C012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144F72F-4678-43BD-AF38-63594082F1DC}" type="pres">
      <dgm:prSet presAssocID="{266A15F5-3A10-4A99-986C-3E86891C0123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1CC8306-1A7E-4639-B2F2-FBF9A123F2C9}" srcId="{E6897ABC-96BA-4567-B7D7-4BEC8632BD97}" destId="{266A15F5-3A10-4A99-986C-3E86891C0123}" srcOrd="2" destOrd="0" parTransId="{EBBB0DD1-0CB9-4CC6-BF2C-07A2159659A5}" sibTransId="{31FCD00D-5CFE-42FC-8C8A-C7F6C3F8B200}"/>
    <dgm:cxn modelId="{FB21BC69-4685-433D-9B6A-895E07CB6588}" srcId="{391B6533-7F14-425B-BB62-F545E02CF1FB}" destId="{BB18AA5B-3E64-4792-A7FC-CD0DAB8A4FD7}" srcOrd="0" destOrd="0" parTransId="{A77BA46A-9207-4146-ACB9-78E00EF0EC23}" sibTransId="{1E7DAD78-205F-4ACE-926F-B5D9A2116F28}"/>
    <dgm:cxn modelId="{95EC7CC7-8C1C-4F71-A4C6-1D122FE40392}" srcId="{C73F1C66-246A-442F-AAA6-B3206314F2ED}" destId="{1CAD3E69-A879-4D5C-BF59-51FACAAD8FCF}" srcOrd="1" destOrd="0" parTransId="{C8AC364B-EB93-472D-886E-575A3851955F}" sibTransId="{489FEF2F-A994-4537-84B5-3BCEE545B2B6}"/>
    <dgm:cxn modelId="{167316F2-970B-41A9-B9AF-A54AC6A02BA3}" type="presOf" srcId="{1CAD3E69-A879-4D5C-BF59-51FACAAD8FCF}" destId="{A0B88EEC-CF72-4D19-9FB1-23CD4923F9E3}" srcOrd="0" destOrd="1" presId="urn:microsoft.com/office/officeart/2005/8/layout/vList2"/>
    <dgm:cxn modelId="{660AFB29-BC09-487D-A2B4-82B2D30A9D8B}" srcId="{391B6533-7F14-425B-BB62-F545E02CF1FB}" destId="{56D6AD71-F59B-47CB-AF96-780D52776E73}" srcOrd="1" destOrd="0" parTransId="{618CC445-C89B-47A7-A026-CFAFC7069981}" sibTransId="{D1504D86-626A-4475-8A1B-66C5BC6B51D5}"/>
    <dgm:cxn modelId="{F10D251B-CA2F-4C9B-BA33-52F49D4DE3B6}" type="presOf" srcId="{391B6533-7F14-425B-BB62-F545E02CF1FB}" destId="{7B73CAC7-1ED9-4BC2-A675-C34473FA808E}" srcOrd="0" destOrd="0" presId="urn:microsoft.com/office/officeart/2005/8/layout/vList2"/>
    <dgm:cxn modelId="{D82ED028-AE02-4616-BCE5-8CE5730F4A0C}" type="presOf" srcId="{C73F1C66-246A-442F-AAA6-B3206314F2ED}" destId="{F4E0E6B3-FBBB-48F5-8145-2244A2866992}" srcOrd="0" destOrd="0" presId="urn:microsoft.com/office/officeart/2005/8/layout/vList2"/>
    <dgm:cxn modelId="{FA3FB56A-E447-43BA-A6ED-0D4961530669}" srcId="{266A15F5-3A10-4A99-986C-3E86891C0123}" destId="{A33600C0-B758-4CA1-8D22-9E9F50E4FEA2}" srcOrd="0" destOrd="0" parTransId="{A8B76876-F480-4C17-ABA4-FAFB3309C0BD}" sibTransId="{C7F32615-A2B3-49CB-9B1D-02B4C6203AA9}"/>
    <dgm:cxn modelId="{A7D8B1F2-9A10-4421-94FE-E5776CF3CBB3}" srcId="{C73F1C66-246A-442F-AAA6-B3206314F2ED}" destId="{D405E561-58D7-4AC3-BCBF-D7C163D9B8BB}" srcOrd="0" destOrd="0" parTransId="{A766B51F-6C29-493A-9B96-E7CD823F1FEF}" sibTransId="{E3723EF8-7A71-4781-9A0B-4A0126486F53}"/>
    <dgm:cxn modelId="{3992FD12-7A17-4C3A-81B4-34A675EC00F7}" type="presOf" srcId="{56D6AD71-F59B-47CB-AF96-780D52776E73}" destId="{4E4512DA-54F0-4132-9E49-CF35877230EB}" srcOrd="0" destOrd="1" presId="urn:microsoft.com/office/officeart/2005/8/layout/vList2"/>
    <dgm:cxn modelId="{AE7418BA-D31B-44C6-AAA3-F0314DBD0B9E}" type="presOf" srcId="{A33600C0-B758-4CA1-8D22-9E9F50E4FEA2}" destId="{2144F72F-4678-43BD-AF38-63594082F1DC}" srcOrd="0" destOrd="0" presId="urn:microsoft.com/office/officeart/2005/8/layout/vList2"/>
    <dgm:cxn modelId="{2B0BBDC1-1F0B-47FB-8C79-396DE49FB40D}" srcId="{E6897ABC-96BA-4567-B7D7-4BEC8632BD97}" destId="{C73F1C66-246A-442F-AAA6-B3206314F2ED}" srcOrd="0" destOrd="0" parTransId="{AFD1E0DC-76C2-4B3E-8D6A-4C6711456007}" sibTransId="{E1540C51-3E93-4D3B-B0B1-36DF2EC23698}"/>
    <dgm:cxn modelId="{DACFC9BC-F417-49F2-BF5A-5E4D78143C4C}" srcId="{E6897ABC-96BA-4567-B7D7-4BEC8632BD97}" destId="{391B6533-7F14-425B-BB62-F545E02CF1FB}" srcOrd="1" destOrd="0" parTransId="{82439799-03BA-4B2C-B5C7-29452F17CFED}" sibTransId="{E0E6A811-CB69-42CD-AA4D-6BF82CBB8B38}"/>
    <dgm:cxn modelId="{9CDD74F0-3BB4-4E25-9387-D78EFCE717BA}" type="presOf" srcId="{266A15F5-3A10-4A99-986C-3E86891C0123}" destId="{BB9D4A6E-9F4C-4DCD-8189-34249FF8AFC9}" srcOrd="0" destOrd="0" presId="urn:microsoft.com/office/officeart/2005/8/layout/vList2"/>
    <dgm:cxn modelId="{5E6A5390-8FA3-458C-A1A1-948E68899192}" type="presOf" srcId="{BB18AA5B-3E64-4792-A7FC-CD0DAB8A4FD7}" destId="{4E4512DA-54F0-4132-9E49-CF35877230EB}" srcOrd="0" destOrd="0" presId="urn:microsoft.com/office/officeart/2005/8/layout/vList2"/>
    <dgm:cxn modelId="{68C8A289-A929-45DE-B777-6279A3491FEB}" type="presOf" srcId="{E6897ABC-96BA-4567-B7D7-4BEC8632BD97}" destId="{A0A3C658-8CCC-4D44-BBF1-1F14896F795B}" srcOrd="0" destOrd="0" presId="urn:microsoft.com/office/officeart/2005/8/layout/vList2"/>
    <dgm:cxn modelId="{2FB8D596-65AF-42EC-B60F-590D33D28EF0}" type="presOf" srcId="{D405E561-58D7-4AC3-BCBF-D7C163D9B8BB}" destId="{A0B88EEC-CF72-4D19-9FB1-23CD4923F9E3}" srcOrd="0" destOrd="0" presId="urn:microsoft.com/office/officeart/2005/8/layout/vList2"/>
    <dgm:cxn modelId="{DB3FF9A8-4EE1-49C8-A44B-DFF2795F14AF}" type="presParOf" srcId="{A0A3C658-8CCC-4D44-BBF1-1F14896F795B}" destId="{F4E0E6B3-FBBB-48F5-8145-2244A2866992}" srcOrd="0" destOrd="0" presId="urn:microsoft.com/office/officeart/2005/8/layout/vList2"/>
    <dgm:cxn modelId="{61F9A8E9-853A-4B04-9792-FA2BB25E2008}" type="presParOf" srcId="{A0A3C658-8CCC-4D44-BBF1-1F14896F795B}" destId="{A0B88EEC-CF72-4D19-9FB1-23CD4923F9E3}" srcOrd="1" destOrd="0" presId="urn:microsoft.com/office/officeart/2005/8/layout/vList2"/>
    <dgm:cxn modelId="{154A96AD-7B88-4AA7-A99B-764DA1347936}" type="presParOf" srcId="{A0A3C658-8CCC-4D44-BBF1-1F14896F795B}" destId="{7B73CAC7-1ED9-4BC2-A675-C34473FA808E}" srcOrd="2" destOrd="0" presId="urn:microsoft.com/office/officeart/2005/8/layout/vList2"/>
    <dgm:cxn modelId="{41EF6F34-D581-4BB2-9CAF-7AEE172B9D77}" type="presParOf" srcId="{A0A3C658-8CCC-4D44-BBF1-1F14896F795B}" destId="{4E4512DA-54F0-4132-9E49-CF35877230EB}" srcOrd="3" destOrd="0" presId="urn:microsoft.com/office/officeart/2005/8/layout/vList2"/>
    <dgm:cxn modelId="{4905E91B-9BBB-4B05-9128-D6074FA7B058}" type="presParOf" srcId="{A0A3C658-8CCC-4D44-BBF1-1F14896F795B}" destId="{BB9D4A6E-9F4C-4DCD-8189-34249FF8AFC9}" srcOrd="4" destOrd="0" presId="urn:microsoft.com/office/officeart/2005/8/layout/vList2"/>
    <dgm:cxn modelId="{9E46BB94-BE52-4D64-9EA3-63B21761E290}" type="presParOf" srcId="{A0A3C658-8CCC-4D44-BBF1-1F14896F795B}" destId="{2144F72F-4678-43BD-AF38-63594082F1D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129CFDC-517C-4764-BFB5-623584F64F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</dgm:pt>
    <dgm:pt modelId="{0702F8F7-CB11-412F-964E-C3B2AE977827}">
      <dgm:prSet phldrT="[Text]"/>
      <dgm:spPr/>
      <dgm:t>
        <a:bodyPr/>
        <a:lstStyle/>
        <a:p>
          <a:r>
            <a:rPr lang="cs-CZ" dirty="0" err="1"/>
            <a:t>State</a:t>
          </a:r>
          <a:r>
            <a:rPr lang="cs-CZ" dirty="0"/>
            <a:t> </a:t>
          </a:r>
          <a:r>
            <a:rPr lang="cs-CZ" dirty="0" err="1"/>
            <a:t>instute</a:t>
          </a:r>
          <a:r>
            <a:rPr lang="cs-CZ" dirty="0"/>
            <a:t> </a:t>
          </a:r>
          <a:r>
            <a:rPr lang="en-GB" dirty="0"/>
            <a:t>for</a:t>
          </a:r>
          <a:r>
            <a:rPr lang="cs-CZ" dirty="0"/>
            <a:t> </a:t>
          </a:r>
          <a:r>
            <a:rPr lang="cs-CZ" dirty="0" err="1"/>
            <a:t>drug</a:t>
          </a:r>
          <a:r>
            <a:rPr lang="cs-CZ" dirty="0"/>
            <a:t> </a:t>
          </a:r>
          <a:r>
            <a:rPr lang="cs-CZ" dirty="0" err="1"/>
            <a:t>control</a:t>
          </a:r>
          <a:endParaRPr lang="cs-CZ" dirty="0"/>
        </a:p>
      </dgm:t>
    </dgm:pt>
    <dgm:pt modelId="{563C2B13-3B5D-403A-A714-9A9AFB6014EE}" type="parTrans" cxnId="{6D0A4541-E2E7-4AE1-8CED-5428D96C64A8}">
      <dgm:prSet/>
      <dgm:spPr/>
      <dgm:t>
        <a:bodyPr/>
        <a:lstStyle/>
        <a:p>
          <a:endParaRPr lang="cs-CZ"/>
        </a:p>
      </dgm:t>
    </dgm:pt>
    <dgm:pt modelId="{B788DD84-6C69-43E7-B278-E57ADE91442B}" type="sibTrans" cxnId="{6D0A4541-E2E7-4AE1-8CED-5428D96C64A8}">
      <dgm:prSet/>
      <dgm:spPr/>
      <dgm:t>
        <a:bodyPr/>
        <a:lstStyle/>
        <a:p>
          <a:endParaRPr lang="cs-CZ"/>
        </a:p>
      </dgm:t>
    </dgm:pt>
    <dgm:pt modelId="{8A09E709-F762-472E-A4DC-72A15249815F}">
      <dgm:prSet phldrT="[Text]"/>
      <dgm:spPr/>
      <dgm:t>
        <a:bodyPr/>
        <a:lstStyle/>
        <a:p>
          <a:r>
            <a:rPr lang="en-GB" noProof="0" dirty="0"/>
            <a:t>State institute for drug control (again!)</a:t>
          </a:r>
        </a:p>
      </dgm:t>
    </dgm:pt>
    <dgm:pt modelId="{10D8F776-97F3-4CF9-89C2-2D3A20AA3C4C}" type="parTrans" cxnId="{029246F3-922A-43BE-823A-FC23D7BCC555}">
      <dgm:prSet/>
      <dgm:spPr/>
      <dgm:t>
        <a:bodyPr/>
        <a:lstStyle/>
        <a:p>
          <a:endParaRPr lang="cs-CZ"/>
        </a:p>
      </dgm:t>
    </dgm:pt>
    <dgm:pt modelId="{BE4F80BD-92C7-411F-B291-7A9BA7777EAC}" type="sibTrans" cxnId="{029246F3-922A-43BE-823A-FC23D7BCC555}">
      <dgm:prSet/>
      <dgm:spPr/>
      <dgm:t>
        <a:bodyPr/>
        <a:lstStyle/>
        <a:p>
          <a:endParaRPr lang="cs-CZ"/>
        </a:p>
      </dgm:t>
    </dgm:pt>
    <dgm:pt modelId="{82ACB696-A4F7-4225-8505-3E86CAFD04BC}">
      <dgm:prSet phldrT="[Text]"/>
      <dgm:spPr/>
      <dgm:t>
        <a:bodyPr/>
        <a:lstStyle/>
        <a:p>
          <a:r>
            <a:rPr lang="cs-CZ" dirty="0"/>
            <a:t>Step 1 </a:t>
          </a:r>
          <a:r>
            <a:rPr lang="cs-CZ" dirty="0" err="1"/>
            <a:t>Assesment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medicinal</a:t>
          </a:r>
          <a:r>
            <a:rPr lang="cs-CZ" dirty="0"/>
            <a:t> </a:t>
          </a:r>
          <a:r>
            <a:rPr lang="cs-CZ" dirty="0" err="1"/>
            <a:t>effects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a </a:t>
          </a:r>
          <a:r>
            <a:rPr lang="cs-CZ" dirty="0" err="1"/>
            <a:t>drug</a:t>
          </a:r>
          <a:endParaRPr lang="cs-CZ" dirty="0"/>
        </a:p>
      </dgm:t>
    </dgm:pt>
    <dgm:pt modelId="{89BC9840-F6CB-4476-97D6-38FCF8885E24}" type="parTrans" cxnId="{82AF056C-9B29-483F-8195-3086C3246F2E}">
      <dgm:prSet/>
      <dgm:spPr/>
      <dgm:t>
        <a:bodyPr/>
        <a:lstStyle/>
        <a:p>
          <a:endParaRPr lang="cs-CZ"/>
        </a:p>
      </dgm:t>
    </dgm:pt>
    <dgm:pt modelId="{06A3C5AA-E5B0-4565-A0D0-45C19CC045B1}" type="sibTrans" cxnId="{82AF056C-9B29-483F-8195-3086C3246F2E}">
      <dgm:prSet/>
      <dgm:spPr/>
      <dgm:t>
        <a:bodyPr/>
        <a:lstStyle/>
        <a:p>
          <a:endParaRPr lang="cs-CZ"/>
        </a:p>
      </dgm:t>
    </dgm:pt>
    <dgm:pt modelId="{3081778C-9D40-479F-BF2F-A9CEAC2364D0}">
      <dgm:prSet phldrT="[Text]"/>
      <dgm:spPr/>
      <dgm:t>
        <a:bodyPr/>
        <a:lstStyle/>
        <a:p>
          <a:r>
            <a:rPr lang="cs-CZ" dirty="0"/>
            <a:t>EMEA</a:t>
          </a:r>
        </a:p>
      </dgm:t>
    </dgm:pt>
    <dgm:pt modelId="{B34C1612-FB12-4E12-A23B-37ABF6BFE2D8}" type="parTrans" cxnId="{41189C15-88E0-46CA-B7C2-24129E803752}">
      <dgm:prSet/>
      <dgm:spPr/>
      <dgm:t>
        <a:bodyPr/>
        <a:lstStyle/>
        <a:p>
          <a:endParaRPr lang="cs-CZ"/>
        </a:p>
      </dgm:t>
    </dgm:pt>
    <dgm:pt modelId="{5534191F-8E74-4AB2-B47B-EF8941014778}" type="sibTrans" cxnId="{41189C15-88E0-46CA-B7C2-24129E803752}">
      <dgm:prSet/>
      <dgm:spPr/>
      <dgm:t>
        <a:bodyPr/>
        <a:lstStyle/>
        <a:p>
          <a:endParaRPr lang="cs-CZ"/>
        </a:p>
      </dgm:t>
    </dgm:pt>
    <dgm:pt modelId="{5473B957-05CE-499F-8103-15D7EE761E9D}">
      <dgm:prSet phldrT="[Text]"/>
      <dgm:spPr/>
      <dgm:t>
        <a:bodyPr/>
        <a:lstStyle/>
        <a:p>
          <a:r>
            <a:rPr lang="en-GB" noProof="0" dirty="0"/>
            <a:t>Insurance companies are just parties discussed in the administrative procedure, but they have no competence to decide or veto</a:t>
          </a:r>
        </a:p>
      </dgm:t>
    </dgm:pt>
    <dgm:pt modelId="{B3801F2F-49E4-45D5-9A3D-202FBBFB1C3D}" type="parTrans" cxnId="{E98EF75F-88D1-4EAE-8C09-ECA40DC2AA8C}">
      <dgm:prSet/>
      <dgm:spPr/>
      <dgm:t>
        <a:bodyPr/>
        <a:lstStyle/>
        <a:p>
          <a:endParaRPr lang="cs-CZ"/>
        </a:p>
      </dgm:t>
    </dgm:pt>
    <dgm:pt modelId="{3B793743-507D-4782-886D-E8B9D60230A0}" type="sibTrans" cxnId="{E98EF75F-88D1-4EAE-8C09-ECA40DC2AA8C}">
      <dgm:prSet/>
      <dgm:spPr/>
      <dgm:t>
        <a:bodyPr/>
        <a:lstStyle/>
        <a:p>
          <a:endParaRPr lang="cs-CZ"/>
        </a:p>
      </dgm:t>
    </dgm:pt>
    <dgm:pt modelId="{91307A22-4118-4D0E-9DF2-8889629D139F}">
      <dgm:prSet phldrT="[Text]"/>
      <dgm:spPr/>
      <dgm:t>
        <a:bodyPr/>
        <a:lstStyle/>
        <a:p>
          <a:r>
            <a:rPr lang="en-GB" noProof="0" dirty="0"/>
            <a:t>The economic element is evaluated by „cost effectiveness“</a:t>
          </a:r>
        </a:p>
      </dgm:t>
    </dgm:pt>
    <dgm:pt modelId="{B5C18DB7-6C86-4F3D-B2ED-7091BBD890F0}" type="parTrans" cxnId="{C2398FC4-8AFE-475F-BB7D-6E9836858B0A}">
      <dgm:prSet/>
      <dgm:spPr/>
      <dgm:t>
        <a:bodyPr/>
        <a:lstStyle/>
        <a:p>
          <a:endParaRPr lang="cs-CZ"/>
        </a:p>
      </dgm:t>
    </dgm:pt>
    <dgm:pt modelId="{6E05F122-E195-4DE5-B4C3-95608805E014}" type="sibTrans" cxnId="{C2398FC4-8AFE-475F-BB7D-6E9836858B0A}">
      <dgm:prSet/>
      <dgm:spPr/>
      <dgm:t>
        <a:bodyPr/>
        <a:lstStyle/>
        <a:p>
          <a:endParaRPr lang="cs-CZ"/>
        </a:p>
      </dgm:t>
    </dgm:pt>
    <dgm:pt modelId="{FE2AC04D-327D-4912-B7E4-8763F3410FE8}">
      <dgm:prSet phldrT="[Text]"/>
      <dgm:spPr/>
      <dgm:t>
        <a:bodyPr/>
        <a:lstStyle/>
        <a:p>
          <a:r>
            <a:rPr lang="en-GB" dirty="0"/>
            <a:t>Step 2 Introduction to </a:t>
          </a:r>
          <a:r>
            <a:rPr lang="sk-SK" dirty="0" err="1"/>
            <a:t>the</a:t>
          </a:r>
          <a:r>
            <a:rPr lang="sk-SK" dirty="0"/>
            <a:t> </a:t>
          </a:r>
          <a:r>
            <a:rPr lang="en-GB" dirty="0"/>
            <a:t>insurance system</a:t>
          </a:r>
          <a:endParaRPr lang="cs-CZ" dirty="0"/>
        </a:p>
      </dgm:t>
    </dgm:pt>
    <dgm:pt modelId="{7C7C7672-E5B1-4789-BBBA-8FA4A9E16A0C}" type="parTrans" cxnId="{2DB7321D-08B5-46FD-9186-B925F181A55C}">
      <dgm:prSet/>
      <dgm:spPr/>
      <dgm:t>
        <a:bodyPr/>
        <a:lstStyle/>
        <a:p>
          <a:endParaRPr lang="cs-CZ"/>
        </a:p>
      </dgm:t>
    </dgm:pt>
    <dgm:pt modelId="{8A2CB738-B26A-4279-A11F-A7B8849E3918}" type="sibTrans" cxnId="{2DB7321D-08B5-46FD-9186-B925F181A55C}">
      <dgm:prSet/>
      <dgm:spPr/>
      <dgm:t>
        <a:bodyPr/>
        <a:lstStyle/>
        <a:p>
          <a:endParaRPr lang="cs-CZ"/>
        </a:p>
      </dgm:t>
    </dgm:pt>
    <dgm:pt modelId="{F73BABAD-30FF-43AB-858B-BD4EA7B4F4B4}" type="pres">
      <dgm:prSet presAssocID="{5129CFDC-517C-4764-BFB5-623584F64FA2}" presName="linear" presStyleCnt="0">
        <dgm:presLayoutVars>
          <dgm:animLvl val="lvl"/>
          <dgm:resizeHandles val="exact"/>
        </dgm:presLayoutVars>
      </dgm:prSet>
      <dgm:spPr/>
    </dgm:pt>
    <dgm:pt modelId="{B316B879-3277-471A-9728-3E2B3C0F288B}" type="pres">
      <dgm:prSet presAssocID="{82ACB696-A4F7-4225-8505-3E86CAFD04BC}" presName="parentText" presStyleLbl="node1" presStyleIdx="0" presStyleCnt="2" custLinFactNeighborX="-242" custLinFactNeighborY="-3043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C8BB9E7-2626-4387-8F35-07C4C7484F5F}" type="pres">
      <dgm:prSet presAssocID="{82ACB696-A4F7-4225-8505-3E86CAFD04B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9432A4C-7A62-44C4-B306-4C32AE047FDC}" type="pres">
      <dgm:prSet presAssocID="{FE2AC04D-327D-4912-B7E4-8763F3410FE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DEF56AB-DEAE-42E6-84F4-53FA97EAAF6D}" type="pres">
      <dgm:prSet presAssocID="{FE2AC04D-327D-4912-B7E4-8763F3410FE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F237C8D-1D8F-4409-8A14-4CA286140159}" type="presOf" srcId="{5129CFDC-517C-4764-BFB5-623584F64FA2}" destId="{F73BABAD-30FF-43AB-858B-BD4EA7B4F4B4}" srcOrd="0" destOrd="0" presId="urn:microsoft.com/office/officeart/2005/8/layout/vList2"/>
    <dgm:cxn modelId="{C2398FC4-8AFE-475F-BB7D-6E9836858B0A}" srcId="{FE2AC04D-327D-4912-B7E4-8763F3410FE8}" destId="{91307A22-4118-4D0E-9DF2-8889629D139F}" srcOrd="2" destOrd="0" parTransId="{B5C18DB7-6C86-4F3D-B2ED-7091BBD890F0}" sibTransId="{6E05F122-E195-4DE5-B4C3-95608805E014}"/>
    <dgm:cxn modelId="{DAE6D57A-8F29-40D6-901B-9B6CF13E65A7}" type="presOf" srcId="{8A09E709-F762-472E-A4DC-72A15249815F}" destId="{7DEF56AB-DEAE-42E6-84F4-53FA97EAAF6D}" srcOrd="0" destOrd="0" presId="urn:microsoft.com/office/officeart/2005/8/layout/vList2"/>
    <dgm:cxn modelId="{6D0A4541-E2E7-4AE1-8CED-5428D96C64A8}" srcId="{82ACB696-A4F7-4225-8505-3E86CAFD04BC}" destId="{0702F8F7-CB11-412F-964E-C3B2AE977827}" srcOrd="0" destOrd="0" parTransId="{563C2B13-3B5D-403A-A714-9A9AFB6014EE}" sibTransId="{B788DD84-6C69-43E7-B278-E57ADE91442B}"/>
    <dgm:cxn modelId="{2DB7321D-08B5-46FD-9186-B925F181A55C}" srcId="{5129CFDC-517C-4764-BFB5-623584F64FA2}" destId="{FE2AC04D-327D-4912-B7E4-8763F3410FE8}" srcOrd="1" destOrd="0" parTransId="{7C7C7672-E5B1-4789-BBBA-8FA4A9E16A0C}" sibTransId="{8A2CB738-B26A-4279-A11F-A7B8849E3918}"/>
    <dgm:cxn modelId="{D058691D-37F3-4375-8E7E-B2E2F79083F9}" type="presOf" srcId="{91307A22-4118-4D0E-9DF2-8889629D139F}" destId="{7DEF56AB-DEAE-42E6-84F4-53FA97EAAF6D}" srcOrd="0" destOrd="2" presId="urn:microsoft.com/office/officeart/2005/8/layout/vList2"/>
    <dgm:cxn modelId="{41189C15-88E0-46CA-B7C2-24129E803752}" srcId="{82ACB696-A4F7-4225-8505-3E86CAFD04BC}" destId="{3081778C-9D40-479F-BF2F-A9CEAC2364D0}" srcOrd="1" destOrd="0" parTransId="{B34C1612-FB12-4E12-A23B-37ABF6BFE2D8}" sibTransId="{5534191F-8E74-4AB2-B47B-EF8941014778}"/>
    <dgm:cxn modelId="{126F7D52-7B08-4DAD-B42A-FA5055848C1B}" type="presOf" srcId="{0702F8F7-CB11-412F-964E-C3B2AE977827}" destId="{BC8BB9E7-2626-4387-8F35-07C4C7484F5F}" srcOrd="0" destOrd="0" presId="urn:microsoft.com/office/officeart/2005/8/layout/vList2"/>
    <dgm:cxn modelId="{82AF056C-9B29-483F-8195-3086C3246F2E}" srcId="{5129CFDC-517C-4764-BFB5-623584F64FA2}" destId="{82ACB696-A4F7-4225-8505-3E86CAFD04BC}" srcOrd="0" destOrd="0" parTransId="{89BC9840-F6CB-4476-97D6-38FCF8885E24}" sibTransId="{06A3C5AA-E5B0-4565-A0D0-45C19CC045B1}"/>
    <dgm:cxn modelId="{9562F6A1-9C58-4A5A-AB40-757E6FB273F5}" type="presOf" srcId="{3081778C-9D40-479F-BF2F-A9CEAC2364D0}" destId="{BC8BB9E7-2626-4387-8F35-07C4C7484F5F}" srcOrd="0" destOrd="1" presId="urn:microsoft.com/office/officeart/2005/8/layout/vList2"/>
    <dgm:cxn modelId="{029246F3-922A-43BE-823A-FC23D7BCC555}" srcId="{FE2AC04D-327D-4912-B7E4-8763F3410FE8}" destId="{8A09E709-F762-472E-A4DC-72A15249815F}" srcOrd="0" destOrd="0" parTransId="{10D8F776-97F3-4CF9-89C2-2D3A20AA3C4C}" sibTransId="{BE4F80BD-92C7-411F-B291-7A9BA7777EAC}"/>
    <dgm:cxn modelId="{E06CEEEA-6B43-402F-90A0-82B77AC16A4E}" type="presOf" srcId="{5473B957-05CE-499F-8103-15D7EE761E9D}" destId="{7DEF56AB-DEAE-42E6-84F4-53FA97EAAF6D}" srcOrd="0" destOrd="1" presId="urn:microsoft.com/office/officeart/2005/8/layout/vList2"/>
    <dgm:cxn modelId="{E98EF75F-88D1-4EAE-8C09-ECA40DC2AA8C}" srcId="{FE2AC04D-327D-4912-B7E4-8763F3410FE8}" destId="{5473B957-05CE-499F-8103-15D7EE761E9D}" srcOrd="1" destOrd="0" parTransId="{B3801F2F-49E4-45D5-9A3D-202FBBFB1C3D}" sibTransId="{3B793743-507D-4782-886D-E8B9D60230A0}"/>
    <dgm:cxn modelId="{9262F9DF-0E57-40A4-9036-B67EF24CCDF0}" type="presOf" srcId="{FE2AC04D-327D-4912-B7E4-8763F3410FE8}" destId="{39432A4C-7A62-44C4-B306-4C32AE047FDC}" srcOrd="0" destOrd="0" presId="urn:microsoft.com/office/officeart/2005/8/layout/vList2"/>
    <dgm:cxn modelId="{60D0D099-04F1-4251-82E9-0255ED896CE0}" type="presOf" srcId="{82ACB696-A4F7-4225-8505-3E86CAFD04BC}" destId="{B316B879-3277-471A-9728-3E2B3C0F288B}" srcOrd="0" destOrd="0" presId="urn:microsoft.com/office/officeart/2005/8/layout/vList2"/>
    <dgm:cxn modelId="{EE257C2A-0383-40DF-87C5-6960A8CC0254}" type="presParOf" srcId="{F73BABAD-30FF-43AB-858B-BD4EA7B4F4B4}" destId="{B316B879-3277-471A-9728-3E2B3C0F288B}" srcOrd="0" destOrd="0" presId="urn:microsoft.com/office/officeart/2005/8/layout/vList2"/>
    <dgm:cxn modelId="{98302993-E2C0-455B-909A-87F47E1992C4}" type="presParOf" srcId="{F73BABAD-30FF-43AB-858B-BD4EA7B4F4B4}" destId="{BC8BB9E7-2626-4387-8F35-07C4C7484F5F}" srcOrd="1" destOrd="0" presId="urn:microsoft.com/office/officeart/2005/8/layout/vList2"/>
    <dgm:cxn modelId="{DBF3488A-2B72-48F4-8208-8A2A2CB67220}" type="presParOf" srcId="{F73BABAD-30FF-43AB-858B-BD4EA7B4F4B4}" destId="{39432A4C-7A62-44C4-B306-4C32AE047FDC}" srcOrd="2" destOrd="0" presId="urn:microsoft.com/office/officeart/2005/8/layout/vList2"/>
    <dgm:cxn modelId="{87526FE0-980A-43D7-8009-289D767F3864}" type="presParOf" srcId="{F73BABAD-30FF-43AB-858B-BD4EA7B4F4B4}" destId="{7DEF56AB-DEAE-42E6-84F4-53FA97EAAF6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45A2F05-9BAB-4C72-A37C-51173F206C65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cs-CZ"/>
        </a:p>
      </dgm:t>
    </dgm:pt>
    <dgm:pt modelId="{6451BB93-796D-4E91-A322-F53ACA9D898D}">
      <dgm:prSet/>
      <dgm:spPr/>
      <dgm:t>
        <a:bodyPr/>
        <a:lstStyle/>
        <a:p>
          <a:pPr rtl="0" eaLnBrk="1" fontAlgn="base" hangingPunct="1"/>
          <a:r>
            <a:rPr lang="sk-SK" dirty="0" err="1"/>
            <a:t>The</a:t>
          </a:r>
          <a:r>
            <a:rPr lang="sk-SK" dirty="0"/>
            <a:t> entity </a:t>
          </a:r>
          <a:r>
            <a:rPr lang="sk-SK" dirty="0" err="1"/>
            <a:t>which</a:t>
          </a:r>
          <a:r>
            <a:rPr lang="sk-SK" dirty="0"/>
            <a:t> </a:t>
          </a:r>
          <a:r>
            <a:rPr lang="sk-SK" dirty="0" err="1"/>
            <a:t>decides</a:t>
          </a:r>
          <a:r>
            <a:rPr lang="sk-SK" dirty="0"/>
            <a:t> </a:t>
          </a:r>
          <a:r>
            <a:rPr lang="sk-SK" dirty="0" err="1"/>
            <a:t>about</a:t>
          </a:r>
          <a:r>
            <a:rPr lang="sk-SK" dirty="0"/>
            <a:t> </a:t>
          </a:r>
          <a:r>
            <a:rPr lang="sk-SK" dirty="0" err="1"/>
            <a:t>reinbursement</a:t>
          </a:r>
          <a:r>
            <a:rPr lang="sk-SK" dirty="0"/>
            <a:t> </a:t>
          </a:r>
          <a:r>
            <a:rPr lang="sk-SK" dirty="0" err="1"/>
            <a:t>is</a:t>
          </a:r>
          <a:r>
            <a:rPr lang="sk-SK" dirty="0"/>
            <a:t> </a:t>
          </a:r>
          <a:r>
            <a:rPr lang="sk-SK" dirty="0" err="1"/>
            <a:t>not</a:t>
          </a:r>
          <a:r>
            <a:rPr lang="sk-SK" dirty="0"/>
            <a:t> </a:t>
          </a:r>
          <a:r>
            <a:rPr lang="sk-SK" dirty="0" err="1"/>
            <a:t>the</a:t>
          </a:r>
          <a:r>
            <a:rPr lang="sk-SK" dirty="0"/>
            <a:t> </a:t>
          </a:r>
          <a:r>
            <a:rPr lang="sk-SK" dirty="0" err="1"/>
            <a:t>one</a:t>
          </a:r>
          <a:r>
            <a:rPr lang="sk-SK" dirty="0"/>
            <a:t> </a:t>
          </a:r>
          <a:r>
            <a:rPr lang="sk-SK" dirty="0" err="1"/>
            <a:t>that</a:t>
          </a:r>
          <a:r>
            <a:rPr lang="sk-SK" dirty="0"/>
            <a:t> </a:t>
          </a:r>
          <a:r>
            <a:rPr lang="sk-SK" dirty="0" err="1"/>
            <a:t>will</a:t>
          </a:r>
          <a:r>
            <a:rPr lang="sk-SK" dirty="0"/>
            <a:t> </a:t>
          </a:r>
          <a:r>
            <a:rPr lang="sk-SK" dirty="0" err="1"/>
            <a:t>actually</a:t>
          </a:r>
          <a:r>
            <a:rPr lang="sk-SK" dirty="0"/>
            <a:t> </a:t>
          </a:r>
          <a:r>
            <a:rPr lang="sk-SK" dirty="0" err="1"/>
            <a:t>reimburse</a:t>
          </a:r>
          <a:r>
            <a:rPr lang="sk-SK" dirty="0"/>
            <a:t> </a:t>
          </a:r>
          <a:r>
            <a:rPr lang="sk-SK" dirty="0" err="1"/>
            <a:t>it</a:t>
          </a:r>
          <a:endParaRPr lang="en-GB" dirty="0"/>
        </a:p>
      </dgm:t>
    </dgm:pt>
    <dgm:pt modelId="{B6C19F58-9F6A-4157-A988-B4FB99618D19}" type="parTrans" cxnId="{920C02BF-BD77-4AA7-9B60-DD90F352ADC5}">
      <dgm:prSet/>
      <dgm:spPr/>
      <dgm:t>
        <a:bodyPr/>
        <a:lstStyle/>
        <a:p>
          <a:endParaRPr lang="cs-CZ"/>
        </a:p>
      </dgm:t>
    </dgm:pt>
    <dgm:pt modelId="{94C6E7AA-49C9-4FA9-85AE-4339801C3332}" type="sibTrans" cxnId="{920C02BF-BD77-4AA7-9B60-DD90F352ADC5}">
      <dgm:prSet/>
      <dgm:spPr/>
      <dgm:t>
        <a:bodyPr/>
        <a:lstStyle/>
        <a:p>
          <a:endParaRPr lang="cs-CZ"/>
        </a:p>
      </dgm:t>
    </dgm:pt>
    <dgm:pt modelId="{29C24F8E-9DAA-4D6C-91FA-A72F3E135DEE}">
      <dgm:prSet/>
      <dgm:spPr/>
      <dgm:t>
        <a:bodyPr/>
        <a:lstStyle/>
        <a:p>
          <a:pPr rtl="0" eaLnBrk="1" fontAlgn="base" hangingPunct="1"/>
          <a:r>
            <a:rPr lang="en-GB" dirty="0"/>
            <a:t>New </a:t>
          </a:r>
          <a:r>
            <a:rPr lang="sk-SK" dirty="0" err="1"/>
            <a:t>drugs</a:t>
          </a:r>
          <a:r>
            <a:rPr lang="en-GB" dirty="0"/>
            <a:t> are parachuting </a:t>
          </a:r>
          <a:r>
            <a:rPr lang="sk-SK" dirty="0"/>
            <a:t>in</a:t>
          </a:r>
          <a:r>
            <a:rPr lang="en-GB" dirty="0"/>
            <a:t>to the system without moderation </a:t>
          </a:r>
          <a:endParaRPr lang="cs-CZ" dirty="0"/>
        </a:p>
      </dgm:t>
    </dgm:pt>
    <dgm:pt modelId="{18758928-ED5A-4FCC-9D55-28CE0C2FCDC6}" type="parTrans" cxnId="{7AFFE09C-86E5-495D-AD7C-AD4BA03FEF84}">
      <dgm:prSet/>
      <dgm:spPr/>
      <dgm:t>
        <a:bodyPr/>
        <a:lstStyle/>
        <a:p>
          <a:endParaRPr lang="cs-CZ"/>
        </a:p>
      </dgm:t>
    </dgm:pt>
    <dgm:pt modelId="{C30D9807-8FD8-4416-B394-79EB787EBC6A}" type="sibTrans" cxnId="{7AFFE09C-86E5-495D-AD7C-AD4BA03FEF84}">
      <dgm:prSet/>
      <dgm:spPr/>
      <dgm:t>
        <a:bodyPr/>
        <a:lstStyle/>
        <a:p>
          <a:endParaRPr lang="cs-CZ"/>
        </a:p>
      </dgm:t>
    </dgm:pt>
    <dgm:pt modelId="{30B9EEE5-3628-4FF4-B9B8-3AFCE8850234}">
      <dgm:prSet/>
      <dgm:spPr/>
      <dgm:t>
        <a:bodyPr/>
        <a:lstStyle/>
        <a:p>
          <a:pPr rtl="0" eaLnBrk="1" fontAlgn="base" hangingPunct="1"/>
          <a:r>
            <a:rPr lang="en-GB" dirty="0"/>
            <a:t>reluctance of a national legislator to act</a:t>
          </a:r>
          <a:r>
            <a:rPr lang="sk-SK" dirty="0"/>
            <a:t>; </a:t>
          </a:r>
          <a:r>
            <a:rPr lang="sk-SK" dirty="0" err="1"/>
            <a:t>Process</a:t>
          </a:r>
          <a:r>
            <a:rPr lang="sk-SK" dirty="0"/>
            <a:t> </a:t>
          </a:r>
          <a:r>
            <a:rPr lang="sk-SK" dirty="0" err="1"/>
            <a:t>is</a:t>
          </a:r>
          <a:r>
            <a:rPr lang="sk-SK" dirty="0"/>
            <a:t> </a:t>
          </a:r>
          <a:r>
            <a:rPr lang="sk-SK" dirty="0" err="1"/>
            <a:t>accelerated</a:t>
          </a:r>
          <a:r>
            <a:rPr lang="sk-SK" dirty="0"/>
            <a:t> by EMEA</a:t>
          </a:r>
          <a:endParaRPr lang="cs-CZ" dirty="0"/>
        </a:p>
      </dgm:t>
    </dgm:pt>
    <dgm:pt modelId="{0AECDB42-A947-41AA-A6D3-86FD31937A7B}" type="parTrans" cxnId="{78AA161C-359E-4BFF-885F-E45D9DAF1FBC}">
      <dgm:prSet/>
      <dgm:spPr/>
      <dgm:t>
        <a:bodyPr/>
        <a:lstStyle/>
        <a:p>
          <a:endParaRPr lang="cs-CZ"/>
        </a:p>
      </dgm:t>
    </dgm:pt>
    <dgm:pt modelId="{03DE3CCD-BA6C-4D15-88AA-9213C6B3CE80}" type="sibTrans" cxnId="{78AA161C-359E-4BFF-885F-E45D9DAF1FBC}">
      <dgm:prSet/>
      <dgm:spPr/>
      <dgm:t>
        <a:bodyPr/>
        <a:lstStyle/>
        <a:p>
          <a:endParaRPr lang="cs-CZ"/>
        </a:p>
      </dgm:t>
    </dgm:pt>
    <dgm:pt modelId="{18A641E9-2EAE-487D-8A68-CD43A42F7F94}">
      <dgm:prSet/>
      <dgm:spPr/>
      <dgm:t>
        <a:bodyPr/>
        <a:lstStyle/>
        <a:p>
          <a:pPr rtl="0" eaLnBrk="1" fontAlgn="base" hangingPunct="1"/>
          <a:r>
            <a:rPr lang="en-GB"/>
            <a:t>Result – the health insurance budgets are bloating  </a:t>
          </a:r>
          <a:endParaRPr lang="cs-CZ"/>
        </a:p>
      </dgm:t>
    </dgm:pt>
    <dgm:pt modelId="{96F3DF7D-3B37-4E1E-B882-3B172D20F1B5}" type="parTrans" cxnId="{7668473C-ECB1-4241-B7B7-80364494B22F}">
      <dgm:prSet/>
      <dgm:spPr/>
      <dgm:t>
        <a:bodyPr/>
        <a:lstStyle/>
        <a:p>
          <a:endParaRPr lang="cs-CZ"/>
        </a:p>
      </dgm:t>
    </dgm:pt>
    <dgm:pt modelId="{6CBA404A-C72F-43DE-92B7-31C39074B344}" type="sibTrans" cxnId="{7668473C-ECB1-4241-B7B7-80364494B22F}">
      <dgm:prSet/>
      <dgm:spPr/>
      <dgm:t>
        <a:bodyPr/>
        <a:lstStyle/>
        <a:p>
          <a:endParaRPr lang="cs-CZ"/>
        </a:p>
      </dgm:t>
    </dgm:pt>
    <dgm:pt modelId="{6BA506E4-38FA-40AB-9CF5-F5BA4A53BBB6}">
      <dgm:prSet/>
      <dgm:spPr/>
      <dgm:t>
        <a:bodyPr/>
        <a:lstStyle/>
        <a:p>
          <a:pPr rtl="0" eaLnBrk="1" fontAlgn="base" hangingPunct="1"/>
          <a:r>
            <a:rPr lang="en-GB" dirty="0"/>
            <a:t>The costs of </a:t>
          </a:r>
          <a:r>
            <a:rPr lang="sk-SK" dirty="0" err="1"/>
            <a:t>special</a:t>
          </a:r>
          <a:r>
            <a:rPr lang="sk-SK" dirty="0"/>
            <a:t> „</a:t>
          </a:r>
          <a:r>
            <a:rPr lang="sk-SK" dirty="0" err="1"/>
            <a:t>centric</a:t>
          </a:r>
          <a:r>
            <a:rPr lang="sk-SK" dirty="0"/>
            <a:t>“ </a:t>
          </a:r>
          <a:r>
            <a:rPr lang="sk-SK" dirty="0" err="1"/>
            <a:t>medicines</a:t>
          </a:r>
          <a:r>
            <a:rPr lang="sk-SK" dirty="0"/>
            <a:t> of </a:t>
          </a:r>
          <a:r>
            <a:rPr lang="sk-SK" dirty="0" err="1"/>
            <a:t>the</a:t>
          </a:r>
          <a:r>
            <a:rPr lang="sk-SK" dirty="0"/>
            <a:t> </a:t>
          </a:r>
          <a:r>
            <a:rPr lang="sk-SK" dirty="0" err="1"/>
            <a:t>largest</a:t>
          </a:r>
          <a:r>
            <a:rPr lang="sk-SK" dirty="0"/>
            <a:t> </a:t>
          </a:r>
          <a:r>
            <a:rPr lang="sk-SK" dirty="0" err="1"/>
            <a:t>insurance</a:t>
          </a:r>
          <a:r>
            <a:rPr lang="sk-SK" dirty="0"/>
            <a:t> </a:t>
          </a:r>
          <a:r>
            <a:rPr lang="sk-SK" dirty="0" err="1"/>
            <a:t>company</a:t>
          </a:r>
          <a:r>
            <a:rPr lang="sk-SK" dirty="0"/>
            <a:t> </a:t>
          </a:r>
          <a:r>
            <a:rPr lang="sk-SK" dirty="0" err="1"/>
            <a:t>have</a:t>
          </a:r>
          <a:r>
            <a:rPr lang="sk-SK" dirty="0"/>
            <a:t> </a:t>
          </a:r>
          <a:r>
            <a:rPr lang="sk-SK" dirty="0" err="1"/>
            <a:t>risen</a:t>
          </a:r>
          <a:r>
            <a:rPr lang="sk-SK" dirty="0"/>
            <a:t> </a:t>
          </a:r>
          <a:r>
            <a:rPr lang="sk-SK" dirty="0" err="1"/>
            <a:t>from</a:t>
          </a:r>
          <a:r>
            <a:rPr lang="sk-SK" dirty="0"/>
            <a:t> 4,2 </a:t>
          </a:r>
          <a:r>
            <a:rPr lang="sk-SK" dirty="0" err="1"/>
            <a:t>billion</a:t>
          </a:r>
          <a:r>
            <a:rPr lang="sk-SK" dirty="0"/>
            <a:t> to 7,2 </a:t>
          </a:r>
          <a:r>
            <a:rPr lang="sk-SK" dirty="0" err="1"/>
            <a:t>billion</a:t>
          </a:r>
          <a:r>
            <a:rPr lang="sk-SK" dirty="0"/>
            <a:t> in </a:t>
          </a:r>
          <a:r>
            <a:rPr lang="sk-SK" dirty="0" err="1"/>
            <a:t>five</a:t>
          </a:r>
          <a:r>
            <a:rPr lang="sk-SK" dirty="0"/>
            <a:t> </a:t>
          </a:r>
          <a:r>
            <a:rPr lang="sk-SK" dirty="0" err="1"/>
            <a:t>years</a:t>
          </a:r>
          <a:endParaRPr lang="cs-CZ" dirty="0"/>
        </a:p>
      </dgm:t>
    </dgm:pt>
    <dgm:pt modelId="{31115D71-5F01-4949-95D4-31AC7879E312}" type="parTrans" cxnId="{0EC62E3D-CC9F-4E77-8ECF-17CB69B1C382}">
      <dgm:prSet/>
      <dgm:spPr/>
      <dgm:t>
        <a:bodyPr/>
        <a:lstStyle/>
        <a:p>
          <a:endParaRPr lang="cs-CZ"/>
        </a:p>
      </dgm:t>
    </dgm:pt>
    <dgm:pt modelId="{2C243FB8-F313-4789-B23D-C8A032717AC5}" type="sibTrans" cxnId="{0EC62E3D-CC9F-4E77-8ECF-17CB69B1C382}">
      <dgm:prSet/>
      <dgm:spPr/>
      <dgm:t>
        <a:bodyPr/>
        <a:lstStyle/>
        <a:p>
          <a:endParaRPr lang="cs-CZ"/>
        </a:p>
      </dgm:t>
    </dgm:pt>
    <dgm:pt modelId="{267E4096-7FBA-4510-AB9F-1745B11987D1}">
      <dgm:prSet/>
      <dgm:spPr/>
      <dgm:t>
        <a:bodyPr/>
        <a:lstStyle/>
        <a:p>
          <a:pPr rtl="0" eaLnBrk="1" fontAlgn="base" hangingPunct="1"/>
          <a:r>
            <a:rPr lang="sk-SK" dirty="0" err="1"/>
            <a:t>The</a:t>
          </a:r>
          <a:r>
            <a:rPr lang="sk-SK" dirty="0"/>
            <a:t> </a:t>
          </a:r>
          <a:r>
            <a:rPr lang="sk-SK" dirty="0" err="1"/>
            <a:t>cost</a:t>
          </a:r>
          <a:r>
            <a:rPr lang="sk-SK" dirty="0"/>
            <a:t> </a:t>
          </a:r>
          <a:r>
            <a:rPr lang="sk-SK" dirty="0" err="1"/>
            <a:t>increase</a:t>
          </a:r>
          <a:r>
            <a:rPr lang="sk-SK" dirty="0"/>
            <a:t> </a:t>
          </a:r>
          <a:r>
            <a:rPr lang="sk-SK" dirty="0" err="1"/>
            <a:t>between</a:t>
          </a:r>
          <a:r>
            <a:rPr lang="sk-SK" dirty="0"/>
            <a:t> 2014 and 2015 </a:t>
          </a:r>
          <a:r>
            <a:rPr lang="sk-SK" dirty="0" err="1"/>
            <a:t>is</a:t>
          </a:r>
          <a:r>
            <a:rPr lang="sk-SK" dirty="0"/>
            <a:t> 12 percent </a:t>
          </a:r>
          <a:endParaRPr lang="cs-CZ" dirty="0"/>
        </a:p>
      </dgm:t>
    </dgm:pt>
    <dgm:pt modelId="{A5B16EE6-9EF4-4776-914A-6FB47AE1774D}" type="parTrans" cxnId="{45A5E1DB-1745-44BD-95D9-93B3C3CCBB06}">
      <dgm:prSet/>
      <dgm:spPr/>
      <dgm:t>
        <a:bodyPr/>
        <a:lstStyle/>
        <a:p>
          <a:endParaRPr lang="cs-CZ"/>
        </a:p>
      </dgm:t>
    </dgm:pt>
    <dgm:pt modelId="{76737740-1B86-42A0-95D7-B7E1B3C2FAC5}" type="sibTrans" cxnId="{45A5E1DB-1745-44BD-95D9-93B3C3CCBB06}">
      <dgm:prSet/>
      <dgm:spPr/>
      <dgm:t>
        <a:bodyPr/>
        <a:lstStyle/>
        <a:p>
          <a:endParaRPr lang="cs-CZ"/>
        </a:p>
      </dgm:t>
    </dgm:pt>
    <dgm:pt modelId="{533B5D55-8F41-48C9-8E39-16B75E857C06}">
      <dgm:prSet/>
      <dgm:spPr/>
      <dgm:t>
        <a:bodyPr/>
        <a:lstStyle/>
        <a:p>
          <a:pPr rtl="0" eaLnBrk="1" fontAlgn="base" hangingPunct="1"/>
          <a:r>
            <a:rPr lang="cs-CZ" dirty="0" err="1"/>
            <a:t>Regardless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en-GB" dirty="0"/>
            <a:t>whether the system can afford it</a:t>
          </a:r>
          <a:endParaRPr lang="cs-CZ" dirty="0"/>
        </a:p>
      </dgm:t>
    </dgm:pt>
    <dgm:pt modelId="{20839D01-D33A-4587-A34D-1BE96562E629}" type="parTrans" cxnId="{1A9ECF47-6BA0-4139-9593-90FC131A8C93}">
      <dgm:prSet/>
      <dgm:spPr/>
      <dgm:t>
        <a:bodyPr/>
        <a:lstStyle/>
        <a:p>
          <a:endParaRPr lang="cs-CZ"/>
        </a:p>
      </dgm:t>
    </dgm:pt>
    <dgm:pt modelId="{F6AD00B9-7D62-4DEF-AAD3-41AD299C7370}" type="sibTrans" cxnId="{1A9ECF47-6BA0-4139-9593-90FC131A8C93}">
      <dgm:prSet/>
      <dgm:spPr/>
      <dgm:t>
        <a:bodyPr/>
        <a:lstStyle/>
        <a:p>
          <a:endParaRPr lang="cs-CZ"/>
        </a:p>
      </dgm:t>
    </dgm:pt>
    <dgm:pt modelId="{27B74D3D-6CED-4FA4-B159-BA85D7EA4B7A}">
      <dgm:prSet/>
      <dgm:spPr/>
      <dgm:t>
        <a:bodyPr/>
        <a:lstStyle/>
        <a:p>
          <a:pPr rtl="0" eaLnBrk="1" fontAlgn="base" hangingPunct="1"/>
          <a:r>
            <a:rPr lang="sk-SK"/>
            <a:t>Impossible </a:t>
          </a:r>
          <a:r>
            <a:rPr lang="en-GB" dirty="0"/>
            <a:t>not to reimburse </a:t>
          </a:r>
          <a:r>
            <a:rPr lang="sk-SK" dirty="0"/>
            <a:t>„</a:t>
          </a:r>
          <a:r>
            <a:rPr lang="en-GB" dirty="0"/>
            <a:t>medicine</a:t>
          </a:r>
          <a:r>
            <a:rPr lang="sk-SK" dirty="0"/>
            <a:t> </a:t>
          </a:r>
          <a:r>
            <a:rPr lang="sk-SK" dirty="0" err="1"/>
            <a:t>without</a:t>
          </a:r>
          <a:r>
            <a:rPr lang="sk-SK" dirty="0"/>
            <a:t> </a:t>
          </a:r>
          <a:r>
            <a:rPr lang="sk-SK" dirty="0" err="1"/>
            <a:t>alternative</a:t>
          </a:r>
          <a:r>
            <a:rPr lang="sk-SK" dirty="0"/>
            <a:t>“</a:t>
          </a:r>
          <a:endParaRPr lang="en-GB" dirty="0"/>
        </a:p>
      </dgm:t>
    </dgm:pt>
    <dgm:pt modelId="{747EEFEA-397F-4A8B-95EB-CC646606BF0C}" type="parTrans" cxnId="{3C56EE87-20AB-46DB-BFF3-E5EA880A7AB6}">
      <dgm:prSet/>
      <dgm:spPr/>
      <dgm:t>
        <a:bodyPr/>
        <a:lstStyle/>
        <a:p>
          <a:endParaRPr lang="cs-CZ"/>
        </a:p>
      </dgm:t>
    </dgm:pt>
    <dgm:pt modelId="{F5C0C3D4-6458-4B39-8062-2681B8E2BEED}" type="sibTrans" cxnId="{3C56EE87-20AB-46DB-BFF3-E5EA880A7AB6}">
      <dgm:prSet/>
      <dgm:spPr/>
      <dgm:t>
        <a:bodyPr/>
        <a:lstStyle/>
        <a:p>
          <a:endParaRPr lang="cs-CZ"/>
        </a:p>
      </dgm:t>
    </dgm:pt>
    <dgm:pt modelId="{1D9DD3C0-BAAD-4D02-94FF-EE17F4FF0FBD}" type="pres">
      <dgm:prSet presAssocID="{A45A2F05-9BAB-4C72-A37C-51173F206C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4ABE497-D582-4F1C-9AD4-B99107EC5132}" type="pres">
      <dgm:prSet presAssocID="{6451BB93-796D-4E91-A322-F53ACA9D898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CB13A38-1306-453C-9ECA-CF6B67D500C4}" type="pres">
      <dgm:prSet presAssocID="{6451BB93-796D-4E91-A322-F53ACA9D898D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3E6C8A5-E482-4F16-847D-84AF5A653AD1}" type="pres">
      <dgm:prSet presAssocID="{29C24F8E-9DAA-4D6C-91FA-A72F3E135DE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335EECA-8278-4AF5-8A5E-BFB74B40CF93}" type="pres">
      <dgm:prSet presAssocID="{29C24F8E-9DAA-4D6C-91FA-A72F3E135DEE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77E3390-4E0A-46B0-ACA8-965998D199D4}" type="pres">
      <dgm:prSet presAssocID="{18A641E9-2EAE-487D-8A68-CD43A42F7F9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F8D8703-0B63-4874-93B4-D7C7E0846191}" type="pres">
      <dgm:prSet presAssocID="{18A641E9-2EAE-487D-8A68-CD43A42F7F94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EC62E3D-CC9F-4E77-8ECF-17CB69B1C382}" srcId="{18A641E9-2EAE-487D-8A68-CD43A42F7F94}" destId="{6BA506E4-38FA-40AB-9CF5-F5BA4A53BBB6}" srcOrd="0" destOrd="0" parTransId="{31115D71-5F01-4949-95D4-31AC7879E312}" sibTransId="{2C243FB8-F313-4789-B23D-C8A032717AC5}"/>
    <dgm:cxn modelId="{78AA161C-359E-4BFF-885F-E45D9DAF1FBC}" srcId="{29C24F8E-9DAA-4D6C-91FA-A72F3E135DEE}" destId="{30B9EEE5-3628-4FF4-B9B8-3AFCE8850234}" srcOrd="0" destOrd="0" parTransId="{0AECDB42-A947-41AA-A6D3-86FD31937A7B}" sibTransId="{03DE3CCD-BA6C-4D15-88AA-9213C6B3CE80}"/>
    <dgm:cxn modelId="{45A5E1DB-1745-44BD-95D9-93B3C3CCBB06}" srcId="{18A641E9-2EAE-487D-8A68-CD43A42F7F94}" destId="{267E4096-7FBA-4510-AB9F-1745B11987D1}" srcOrd="1" destOrd="0" parTransId="{A5B16EE6-9EF4-4776-914A-6FB47AE1774D}" sibTransId="{76737740-1B86-42A0-95D7-B7E1B3C2FAC5}"/>
    <dgm:cxn modelId="{7AFFE09C-86E5-495D-AD7C-AD4BA03FEF84}" srcId="{A45A2F05-9BAB-4C72-A37C-51173F206C65}" destId="{29C24F8E-9DAA-4D6C-91FA-A72F3E135DEE}" srcOrd="1" destOrd="0" parTransId="{18758928-ED5A-4FCC-9D55-28CE0C2FCDC6}" sibTransId="{C30D9807-8FD8-4416-B394-79EB787EBC6A}"/>
    <dgm:cxn modelId="{920C02BF-BD77-4AA7-9B60-DD90F352ADC5}" srcId="{A45A2F05-9BAB-4C72-A37C-51173F206C65}" destId="{6451BB93-796D-4E91-A322-F53ACA9D898D}" srcOrd="0" destOrd="0" parTransId="{B6C19F58-9F6A-4157-A988-B4FB99618D19}" sibTransId="{94C6E7AA-49C9-4FA9-85AE-4339801C3332}"/>
    <dgm:cxn modelId="{110004F3-028B-46A4-A17D-181AB1292F44}" type="presOf" srcId="{267E4096-7FBA-4510-AB9F-1745B11987D1}" destId="{BF8D8703-0B63-4874-93B4-D7C7E0846191}" srcOrd="0" destOrd="1" presId="urn:microsoft.com/office/officeart/2005/8/layout/vList2"/>
    <dgm:cxn modelId="{94A00BEE-5440-4B7B-B718-85C35E0CC47F}" type="presOf" srcId="{29C24F8E-9DAA-4D6C-91FA-A72F3E135DEE}" destId="{F3E6C8A5-E482-4F16-847D-84AF5A653AD1}" srcOrd="0" destOrd="0" presId="urn:microsoft.com/office/officeart/2005/8/layout/vList2"/>
    <dgm:cxn modelId="{57ADC546-59A3-4565-8E63-732C913695AD}" type="presOf" srcId="{30B9EEE5-3628-4FF4-B9B8-3AFCE8850234}" destId="{B335EECA-8278-4AF5-8A5E-BFB74B40CF93}" srcOrd="0" destOrd="0" presId="urn:microsoft.com/office/officeart/2005/8/layout/vList2"/>
    <dgm:cxn modelId="{F05021DC-0E19-4DB9-977B-8087E2E990CE}" type="presOf" srcId="{6BA506E4-38FA-40AB-9CF5-F5BA4A53BBB6}" destId="{BF8D8703-0B63-4874-93B4-D7C7E0846191}" srcOrd="0" destOrd="0" presId="urn:microsoft.com/office/officeart/2005/8/layout/vList2"/>
    <dgm:cxn modelId="{3E1A067C-F8DB-42AE-9EE3-8A15892BE7CA}" type="presOf" srcId="{18A641E9-2EAE-487D-8A68-CD43A42F7F94}" destId="{977E3390-4E0A-46B0-ACA8-965998D199D4}" srcOrd="0" destOrd="0" presId="urn:microsoft.com/office/officeart/2005/8/layout/vList2"/>
    <dgm:cxn modelId="{6E4F47B1-8D3A-43E5-AD86-E1FF99F56981}" type="presOf" srcId="{533B5D55-8F41-48C9-8E39-16B75E857C06}" destId="{6CB13A38-1306-453C-9ECA-CF6B67D500C4}" srcOrd="0" destOrd="1" presId="urn:microsoft.com/office/officeart/2005/8/layout/vList2"/>
    <dgm:cxn modelId="{12C1C232-3B03-4BD7-A67E-E275FE8F5E8A}" type="presOf" srcId="{6451BB93-796D-4E91-A322-F53ACA9D898D}" destId="{E4ABE497-D582-4F1C-9AD4-B99107EC5132}" srcOrd="0" destOrd="0" presId="urn:microsoft.com/office/officeart/2005/8/layout/vList2"/>
    <dgm:cxn modelId="{7668473C-ECB1-4241-B7B7-80364494B22F}" srcId="{A45A2F05-9BAB-4C72-A37C-51173F206C65}" destId="{18A641E9-2EAE-487D-8A68-CD43A42F7F94}" srcOrd="2" destOrd="0" parTransId="{96F3DF7D-3B37-4E1E-B882-3B172D20F1B5}" sibTransId="{6CBA404A-C72F-43DE-92B7-31C39074B344}"/>
    <dgm:cxn modelId="{5624650A-5BD7-4DA0-A1A9-59DFECF86CE4}" type="presOf" srcId="{A45A2F05-9BAB-4C72-A37C-51173F206C65}" destId="{1D9DD3C0-BAAD-4D02-94FF-EE17F4FF0FBD}" srcOrd="0" destOrd="0" presId="urn:microsoft.com/office/officeart/2005/8/layout/vList2"/>
    <dgm:cxn modelId="{1A9ECF47-6BA0-4139-9593-90FC131A8C93}" srcId="{6451BB93-796D-4E91-A322-F53ACA9D898D}" destId="{533B5D55-8F41-48C9-8E39-16B75E857C06}" srcOrd="1" destOrd="0" parTransId="{20839D01-D33A-4587-A34D-1BE96562E629}" sibTransId="{F6AD00B9-7D62-4DEF-AAD3-41AD299C7370}"/>
    <dgm:cxn modelId="{3C56EE87-20AB-46DB-BFF3-E5EA880A7AB6}" srcId="{6451BB93-796D-4E91-A322-F53ACA9D898D}" destId="{27B74D3D-6CED-4FA4-B159-BA85D7EA4B7A}" srcOrd="0" destOrd="0" parTransId="{747EEFEA-397F-4A8B-95EB-CC646606BF0C}" sibTransId="{F5C0C3D4-6458-4B39-8062-2681B8E2BEED}"/>
    <dgm:cxn modelId="{11519B4C-5752-47CB-8EBE-3DBEB90C67CC}" type="presOf" srcId="{27B74D3D-6CED-4FA4-B159-BA85D7EA4B7A}" destId="{6CB13A38-1306-453C-9ECA-CF6B67D500C4}" srcOrd="0" destOrd="0" presId="urn:microsoft.com/office/officeart/2005/8/layout/vList2"/>
    <dgm:cxn modelId="{A00A2555-8EB0-4C55-831B-9D5E88D93D81}" type="presParOf" srcId="{1D9DD3C0-BAAD-4D02-94FF-EE17F4FF0FBD}" destId="{E4ABE497-D582-4F1C-9AD4-B99107EC5132}" srcOrd="0" destOrd="0" presId="urn:microsoft.com/office/officeart/2005/8/layout/vList2"/>
    <dgm:cxn modelId="{DA3CE8EF-0FD4-4F5B-89CE-F0BC3BE39C69}" type="presParOf" srcId="{1D9DD3C0-BAAD-4D02-94FF-EE17F4FF0FBD}" destId="{6CB13A38-1306-453C-9ECA-CF6B67D500C4}" srcOrd="1" destOrd="0" presId="urn:microsoft.com/office/officeart/2005/8/layout/vList2"/>
    <dgm:cxn modelId="{83D49787-3D6C-4747-B664-BD1DB0D8C558}" type="presParOf" srcId="{1D9DD3C0-BAAD-4D02-94FF-EE17F4FF0FBD}" destId="{F3E6C8A5-E482-4F16-847D-84AF5A653AD1}" srcOrd="2" destOrd="0" presId="urn:microsoft.com/office/officeart/2005/8/layout/vList2"/>
    <dgm:cxn modelId="{15CFC853-7C1A-4418-B843-71C608A64DB7}" type="presParOf" srcId="{1D9DD3C0-BAAD-4D02-94FF-EE17F4FF0FBD}" destId="{B335EECA-8278-4AF5-8A5E-BFB74B40CF93}" srcOrd="3" destOrd="0" presId="urn:microsoft.com/office/officeart/2005/8/layout/vList2"/>
    <dgm:cxn modelId="{E6A54437-0BAC-4879-B7F5-4BE40BC3A9F2}" type="presParOf" srcId="{1D9DD3C0-BAAD-4D02-94FF-EE17F4FF0FBD}" destId="{977E3390-4E0A-46B0-ACA8-965998D199D4}" srcOrd="4" destOrd="0" presId="urn:microsoft.com/office/officeart/2005/8/layout/vList2"/>
    <dgm:cxn modelId="{16AB077B-45FC-4E33-AD2F-A218AC7E489B}" type="presParOf" srcId="{1D9DD3C0-BAAD-4D02-94FF-EE17F4FF0FBD}" destId="{BF8D8703-0B63-4874-93B4-D7C7E084619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6F5930F-5E61-4313-90C4-F7E956CC7C2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A867E74-C641-4FEC-8E19-3B6C0887BB53}">
      <dgm:prSet custT="1"/>
      <dgm:spPr>
        <a:solidFill>
          <a:schemeClr val="bg2"/>
        </a:solidFill>
      </dgm:spPr>
      <dgm:t>
        <a:bodyPr anchor="ctr"/>
        <a:lstStyle/>
        <a:p>
          <a:pPr rtl="0" eaLnBrk="1" latinLnBrk="0" hangingPunct="1"/>
          <a:r>
            <a:rPr lang="en-GB" sz="2000" dirty="0"/>
            <a:t>The most expensive drugs are labelled as </a:t>
          </a:r>
          <a:r>
            <a:rPr lang="sk-SK" sz="2000" dirty="0"/>
            <a:t>„</a:t>
          </a:r>
          <a:r>
            <a:rPr lang="sk-SK" sz="2000" dirty="0" err="1"/>
            <a:t>centric</a:t>
          </a:r>
          <a:r>
            <a:rPr lang="sk-SK" sz="2000" dirty="0"/>
            <a:t>“ </a:t>
          </a:r>
          <a:endParaRPr lang="cs-CZ" sz="2000" dirty="0"/>
        </a:p>
      </dgm:t>
    </dgm:pt>
    <dgm:pt modelId="{B65DC6F4-2C98-4DBD-8955-EDF1F56B0984}" type="parTrans" cxnId="{46C7C1E5-FC61-4071-9FE0-8516FA5A57FD}">
      <dgm:prSet/>
      <dgm:spPr/>
      <dgm:t>
        <a:bodyPr/>
        <a:lstStyle/>
        <a:p>
          <a:endParaRPr lang="cs-CZ"/>
        </a:p>
      </dgm:t>
    </dgm:pt>
    <dgm:pt modelId="{B6F53EA7-BC90-4164-B962-21CD7F2C81FE}" type="sibTrans" cxnId="{46C7C1E5-FC61-4071-9FE0-8516FA5A57FD}">
      <dgm:prSet/>
      <dgm:spPr/>
      <dgm:t>
        <a:bodyPr/>
        <a:lstStyle/>
        <a:p>
          <a:endParaRPr lang="cs-CZ"/>
        </a:p>
      </dgm:t>
    </dgm:pt>
    <dgm:pt modelId="{1991BC60-EBA1-480C-AABD-D96279FAD46B}">
      <dgm:prSet custT="1"/>
      <dgm:spPr/>
      <dgm:t>
        <a:bodyPr anchor="ctr"/>
        <a:lstStyle/>
        <a:p>
          <a:pPr rtl="0" eaLnBrk="1" latinLnBrk="0" hangingPunct="1"/>
          <a:r>
            <a:rPr lang="sk-SK" sz="1600" dirty="0" err="1"/>
            <a:t>distributed</a:t>
          </a:r>
          <a:r>
            <a:rPr lang="sk-SK" sz="1600" dirty="0"/>
            <a:t> </a:t>
          </a:r>
          <a:r>
            <a:rPr lang="sk-SK" sz="1600" dirty="0" err="1"/>
            <a:t>only</a:t>
          </a:r>
          <a:r>
            <a:rPr lang="sk-SK" sz="1600" dirty="0"/>
            <a:t> by </a:t>
          </a:r>
          <a:r>
            <a:rPr lang="sk-SK" sz="1600" dirty="0" err="1"/>
            <a:t>selected</a:t>
          </a:r>
          <a:r>
            <a:rPr lang="sk-SK" sz="1600" dirty="0"/>
            <a:t> „</a:t>
          </a:r>
          <a:r>
            <a:rPr lang="sk-SK" sz="1600" dirty="0" err="1"/>
            <a:t>centres</a:t>
          </a:r>
          <a:r>
            <a:rPr lang="sk-SK" sz="1600" dirty="0"/>
            <a:t>“ </a:t>
          </a:r>
          <a:r>
            <a:rPr lang="sk-SK" sz="1600" dirty="0" err="1"/>
            <a:t>app</a:t>
          </a:r>
          <a:r>
            <a:rPr lang="sk-SK" sz="1600" dirty="0"/>
            <a:t>. 60  </a:t>
          </a:r>
          <a:r>
            <a:rPr lang="sk-SK" sz="1600" dirty="0" err="1"/>
            <a:t>providers</a:t>
          </a:r>
          <a:endParaRPr lang="cs-CZ" sz="1600" dirty="0"/>
        </a:p>
      </dgm:t>
    </dgm:pt>
    <dgm:pt modelId="{11117D9A-7179-41ED-8417-8249B324E6A2}" type="parTrans" cxnId="{C1E7C9AB-C4B3-411E-983A-889C4DFB940A}">
      <dgm:prSet/>
      <dgm:spPr/>
      <dgm:t>
        <a:bodyPr/>
        <a:lstStyle/>
        <a:p>
          <a:endParaRPr lang="cs-CZ"/>
        </a:p>
      </dgm:t>
    </dgm:pt>
    <dgm:pt modelId="{278B053C-A5BA-4DDA-B684-B4524202FB3B}" type="sibTrans" cxnId="{C1E7C9AB-C4B3-411E-983A-889C4DFB940A}">
      <dgm:prSet/>
      <dgm:spPr/>
      <dgm:t>
        <a:bodyPr/>
        <a:lstStyle/>
        <a:p>
          <a:endParaRPr lang="cs-CZ"/>
        </a:p>
      </dgm:t>
    </dgm:pt>
    <dgm:pt modelId="{066F9DD3-C685-4A72-932C-59AFC450B938}">
      <dgm:prSet custT="1"/>
      <dgm:spPr/>
      <dgm:t>
        <a:bodyPr anchor="ctr"/>
        <a:lstStyle/>
        <a:p>
          <a:pPr rtl="0" eaLnBrk="1" latinLnBrk="0" hangingPunct="1"/>
          <a:r>
            <a:rPr lang="sk-SK" sz="1600" dirty="0" err="1"/>
            <a:t>There</a:t>
          </a:r>
          <a:r>
            <a:rPr lang="sk-SK" sz="1600" dirty="0"/>
            <a:t> are </a:t>
          </a:r>
          <a:r>
            <a:rPr lang="sk-SK" sz="1600" dirty="0" err="1"/>
            <a:t>approximately</a:t>
          </a:r>
          <a:r>
            <a:rPr lang="sk-SK" sz="1600" dirty="0"/>
            <a:t> 160 „</a:t>
          </a:r>
          <a:r>
            <a:rPr lang="sk-SK" sz="1600" dirty="0" err="1"/>
            <a:t>centric</a:t>
          </a:r>
          <a:r>
            <a:rPr lang="sk-SK" sz="1600" dirty="0"/>
            <a:t>“ </a:t>
          </a:r>
          <a:r>
            <a:rPr lang="sk-SK" sz="1600" dirty="0" err="1"/>
            <a:t>drugs</a:t>
          </a:r>
          <a:r>
            <a:rPr lang="sk-SK" sz="1600" dirty="0"/>
            <a:t>, 0,4</a:t>
          </a:r>
          <a:r>
            <a:rPr lang="en-GB" sz="1600" dirty="0"/>
            <a:t>% of clients are recipients of centric dugs, </a:t>
          </a:r>
          <a:r>
            <a:rPr lang="sk-SK" sz="1600" dirty="0"/>
            <a:t> </a:t>
          </a:r>
          <a:r>
            <a:rPr lang="sk-SK" sz="1600" dirty="0" err="1"/>
            <a:t>generate</a:t>
          </a:r>
          <a:r>
            <a:rPr lang="sk-SK" sz="1600" dirty="0"/>
            <a:t> 23</a:t>
          </a:r>
          <a:r>
            <a:rPr lang="en-GB" sz="1600" dirty="0"/>
            <a:t>%</a:t>
          </a:r>
          <a:r>
            <a:rPr lang="sk-SK" sz="1600" dirty="0"/>
            <a:t> of </a:t>
          </a:r>
          <a:r>
            <a:rPr lang="sk-SK" sz="1600" dirty="0" err="1"/>
            <a:t>total</a:t>
          </a:r>
          <a:r>
            <a:rPr lang="sk-SK" sz="1600" dirty="0"/>
            <a:t> </a:t>
          </a:r>
          <a:r>
            <a:rPr lang="sk-SK" sz="1600" dirty="0" err="1"/>
            <a:t>expenses</a:t>
          </a:r>
          <a:r>
            <a:rPr lang="en-GB" sz="1600" dirty="0"/>
            <a:t> on drugs</a:t>
          </a:r>
          <a:endParaRPr lang="cs-CZ" sz="1600" dirty="0"/>
        </a:p>
      </dgm:t>
    </dgm:pt>
    <dgm:pt modelId="{1C9432F4-E76F-4624-AF3B-93D133FE9764}" type="parTrans" cxnId="{F9137F09-98F7-4F1A-8662-82457B3E3261}">
      <dgm:prSet/>
      <dgm:spPr/>
      <dgm:t>
        <a:bodyPr/>
        <a:lstStyle/>
        <a:p>
          <a:endParaRPr lang="cs-CZ"/>
        </a:p>
      </dgm:t>
    </dgm:pt>
    <dgm:pt modelId="{E92E19E6-845E-49BA-9E1E-A30DA798E3B6}" type="sibTrans" cxnId="{F9137F09-98F7-4F1A-8662-82457B3E3261}">
      <dgm:prSet/>
      <dgm:spPr/>
      <dgm:t>
        <a:bodyPr/>
        <a:lstStyle/>
        <a:p>
          <a:endParaRPr lang="cs-CZ"/>
        </a:p>
      </dgm:t>
    </dgm:pt>
    <dgm:pt modelId="{C5C17A2E-F4C3-4A16-BC61-F06DDA6119EC}">
      <dgm:prSet custT="1"/>
      <dgm:spPr/>
      <dgm:t>
        <a:bodyPr anchor="ctr"/>
        <a:lstStyle/>
        <a:p>
          <a:pPr rtl="0" eaLnBrk="1" latinLnBrk="0" hangingPunct="1"/>
          <a:r>
            <a:rPr lang="sk-SK" sz="2800" dirty="0"/>
            <a:t>„</a:t>
          </a:r>
          <a:r>
            <a:rPr lang="sk-SK" sz="2000" dirty="0" err="1"/>
            <a:t>Centric</a:t>
          </a:r>
          <a:r>
            <a:rPr lang="sk-SK" sz="2000" dirty="0"/>
            <a:t>“ </a:t>
          </a:r>
          <a:r>
            <a:rPr lang="sk-SK" sz="2000" dirty="0" err="1"/>
            <a:t>healthcare</a:t>
          </a:r>
          <a:r>
            <a:rPr lang="sk-SK" sz="2000" dirty="0"/>
            <a:t> </a:t>
          </a:r>
          <a:r>
            <a:rPr lang="sk-SK" sz="2000" dirty="0" err="1"/>
            <a:t>providers</a:t>
          </a:r>
          <a:endParaRPr lang="cs-CZ" sz="2800" dirty="0"/>
        </a:p>
      </dgm:t>
    </dgm:pt>
    <dgm:pt modelId="{BC08C29C-88B3-4D10-96FC-205F0341E79B}" type="parTrans" cxnId="{E1D93E06-32B9-40A8-BB59-0B7AB74E555F}">
      <dgm:prSet/>
      <dgm:spPr/>
      <dgm:t>
        <a:bodyPr/>
        <a:lstStyle/>
        <a:p>
          <a:endParaRPr lang="cs-CZ"/>
        </a:p>
      </dgm:t>
    </dgm:pt>
    <dgm:pt modelId="{3232BE9A-B143-40B4-85FA-55A30B36C593}" type="sibTrans" cxnId="{E1D93E06-32B9-40A8-BB59-0B7AB74E555F}">
      <dgm:prSet/>
      <dgm:spPr/>
      <dgm:t>
        <a:bodyPr/>
        <a:lstStyle/>
        <a:p>
          <a:endParaRPr lang="cs-CZ"/>
        </a:p>
      </dgm:t>
    </dgm:pt>
    <dgm:pt modelId="{6B9F0186-4134-4F56-B58A-FF9542DF8990}">
      <dgm:prSet custT="1"/>
      <dgm:spPr/>
      <dgm:t>
        <a:bodyPr anchor="ctr"/>
        <a:lstStyle/>
        <a:p>
          <a:pPr rtl="0" eaLnBrk="1" latinLnBrk="0" hangingPunct="1"/>
          <a:r>
            <a:rPr lang="sk-SK" sz="1800" dirty="0" err="1"/>
            <a:t>budget</a:t>
          </a:r>
          <a:r>
            <a:rPr lang="sk-SK" sz="1800" dirty="0"/>
            <a:t> </a:t>
          </a:r>
          <a:r>
            <a:rPr lang="sk-SK" sz="1800" dirty="0" err="1"/>
            <a:t>caps</a:t>
          </a:r>
          <a:r>
            <a:rPr lang="sk-SK" sz="1800" dirty="0"/>
            <a:t> </a:t>
          </a:r>
          <a:r>
            <a:rPr lang="sk-SK" sz="2000" dirty="0" err="1"/>
            <a:t>for</a:t>
          </a:r>
          <a:r>
            <a:rPr lang="sk-SK" sz="1800" dirty="0"/>
            <a:t> </a:t>
          </a:r>
          <a:r>
            <a:rPr lang="sk-SK" sz="1800" dirty="0" err="1"/>
            <a:t>each</a:t>
          </a:r>
          <a:r>
            <a:rPr lang="sk-SK" sz="1800" dirty="0"/>
            <a:t> </a:t>
          </a:r>
          <a:r>
            <a:rPr lang="sk-SK" sz="1800" dirty="0" err="1"/>
            <a:t>diagnostic</a:t>
          </a:r>
          <a:r>
            <a:rPr lang="sk-SK" sz="1800" dirty="0"/>
            <a:t> </a:t>
          </a:r>
          <a:r>
            <a:rPr lang="sk-SK" sz="1800" dirty="0" err="1"/>
            <a:t>group</a:t>
          </a:r>
          <a:endParaRPr lang="cs-CZ" sz="1800" dirty="0"/>
        </a:p>
      </dgm:t>
    </dgm:pt>
    <dgm:pt modelId="{9B8B3557-0D24-4300-86A4-7040570CA41A}" type="parTrans" cxnId="{DE0BAA45-D2B2-42D0-A9CC-BC0FD8B932BE}">
      <dgm:prSet/>
      <dgm:spPr/>
      <dgm:t>
        <a:bodyPr/>
        <a:lstStyle/>
        <a:p>
          <a:endParaRPr lang="cs-CZ"/>
        </a:p>
      </dgm:t>
    </dgm:pt>
    <dgm:pt modelId="{B82092D6-883E-46ED-9CFE-1371BAA6B996}" type="sibTrans" cxnId="{DE0BAA45-D2B2-42D0-A9CC-BC0FD8B932BE}">
      <dgm:prSet/>
      <dgm:spPr/>
      <dgm:t>
        <a:bodyPr/>
        <a:lstStyle/>
        <a:p>
          <a:endParaRPr lang="cs-CZ"/>
        </a:p>
      </dgm:t>
    </dgm:pt>
    <dgm:pt modelId="{EAA7E0BC-611B-46C4-8621-153B959A4C60}">
      <dgm:prSet custT="1"/>
      <dgm:spPr/>
      <dgm:t>
        <a:bodyPr anchor="ctr"/>
        <a:lstStyle/>
        <a:p>
          <a:pPr rtl="0" eaLnBrk="1" latinLnBrk="0" hangingPunct="1"/>
          <a:r>
            <a:rPr lang="sk-SK" sz="1800" dirty="0" err="1"/>
            <a:t>ultimate</a:t>
          </a:r>
          <a:r>
            <a:rPr lang="sk-SK" sz="1800" dirty="0"/>
            <a:t> </a:t>
          </a:r>
          <a:r>
            <a:rPr lang="sk-SK" sz="1800" dirty="0" err="1"/>
            <a:t>entities</a:t>
          </a:r>
          <a:r>
            <a:rPr lang="sk-SK" sz="1800" dirty="0"/>
            <a:t> </a:t>
          </a:r>
          <a:r>
            <a:rPr lang="sk-SK" sz="1800" dirty="0" err="1"/>
            <a:t>that</a:t>
          </a:r>
          <a:r>
            <a:rPr lang="sk-SK" sz="1800" dirty="0"/>
            <a:t> are </a:t>
          </a:r>
          <a:r>
            <a:rPr lang="sk-SK" sz="1800" dirty="0" err="1"/>
            <a:t>responsible</a:t>
          </a:r>
          <a:r>
            <a:rPr lang="sk-SK" sz="1800" dirty="0"/>
            <a:t> </a:t>
          </a:r>
          <a:r>
            <a:rPr lang="sk-SK" sz="1800" dirty="0" err="1"/>
            <a:t>for</a:t>
          </a:r>
          <a:r>
            <a:rPr lang="sk-SK" sz="1800" dirty="0"/>
            <a:t> </a:t>
          </a:r>
          <a:r>
            <a:rPr lang="sk-SK" sz="1800" dirty="0" err="1"/>
            <a:t>rationing</a:t>
          </a:r>
          <a:endParaRPr lang="cs-CZ" sz="1800" dirty="0"/>
        </a:p>
      </dgm:t>
    </dgm:pt>
    <dgm:pt modelId="{17CD3EC7-7619-42EA-AA60-5CBBA4E5503C}" type="parTrans" cxnId="{78B8A7BF-0DAF-440F-A76B-1AB0C3D5A2EE}">
      <dgm:prSet/>
      <dgm:spPr/>
      <dgm:t>
        <a:bodyPr/>
        <a:lstStyle/>
        <a:p>
          <a:endParaRPr lang="cs-CZ"/>
        </a:p>
      </dgm:t>
    </dgm:pt>
    <dgm:pt modelId="{AFC9C0C9-776F-49CC-8958-2CE3369E0D73}" type="sibTrans" cxnId="{78B8A7BF-0DAF-440F-A76B-1AB0C3D5A2EE}">
      <dgm:prSet/>
      <dgm:spPr/>
      <dgm:t>
        <a:bodyPr/>
        <a:lstStyle/>
        <a:p>
          <a:endParaRPr lang="cs-CZ"/>
        </a:p>
      </dgm:t>
    </dgm:pt>
    <dgm:pt modelId="{F6F57AAF-2CE3-4450-89E3-8ADBD29AA670}">
      <dgm:prSet custT="1"/>
      <dgm:spPr/>
      <dgm:t>
        <a:bodyPr anchor="ctr"/>
        <a:lstStyle/>
        <a:p>
          <a:pPr rtl="0" eaLnBrk="1" latinLnBrk="0" hangingPunct="1"/>
          <a:r>
            <a:rPr lang="en-GB" sz="2000" dirty="0"/>
            <a:t>Health insurance companies</a:t>
          </a:r>
          <a:endParaRPr lang="cs-CZ" sz="2000" dirty="0"/>
        </a:p>
      </dgm:t>
    </dgm:pt>
    <dgm:pt modelId="{A30942A0-9A0A-48FF-A6D7-0FC3C80D9A59}" type="parTrans" cxnId="{88CD110C-F9F9-4527-BCA7-A0DA5ADA4AEB}">
      <dgm:prSet/>
      <dgm:spPr/>
      <dgm:t>
        <a:bodyPr/>
        <a:lstStyle/>
        <a:p>
          <a:endParaRPr lang="cs-CZ"/>
        </a:p>
      </dgm:t>
    </dgm:pt>
    <dgm:pt modelId="{3DA59F9C-5289-48DB-906A-45D3ECD27920}" type="sibTrans" cxnId="{88CD110C-F9F9-4527-BCA7-A0DA5ADA4AEB}">
      <dgm:prSet/>
      <dgm:spPr/>
      <dgm:t>
        <a:bodyPr/>
        <a:lstStyle/>
        <a:p>
          <a:endParaRPr lang="cs-CZ"/>
        </a:p>
      </dgm:t>
    </dgm:pt>
    <dgm:pt modelId="{D3A8A789-5605-4CB1-9F6C-CB3665EC0E4C}">
      <dgm:prSet custT="1"/>
      <dgm:spPr/>
      <dgm:t>
        <a:bodyPr anchor="ctr"/>
        <a:lstStyle/>
        <a:p>
          <a:pPr rtl="0" eaLnBrk="1" latinLnBrk="0" hangingPunct="1"/>
          <a:r>
            <a:rPr lang="sk-SK" sz="1800" dirty="0" err="1"/>
            <a:t>also</a:t>
          </a:r>
          <a:r>
            <a:rPr lang="sk-SK" sz="1800" dirty="0"/>
            <a:t> </a:t>
          </a:r>
          <a:r>
            <a:rPr lang="sk-SK" sz="1800" dirty="0" err="1"/>
            <a:t>responsible</a:t>
          </a:r>
          <a:r>
            <a:rPr lang="sk-SK" sz="1800" dirty="0"/>
            <a:t> to </a:t>
          </a:r>
          <a:r>
            <a:rPr lang="sk-SK" sz="1800" dirty="0" err="1"/>
            <a:t>provide</a:t>
          </a:r>
          <a:r>
            <a:rPr lang="sk-SK" sz="1800" dirty="0"/>
            <a:t> </a:t>
          </a:r>
          <a:r>
            <a:rPr lang="sk-SK" sz="1800" dirty="0" err="1"/>
            <a:t>adequate</a:t>
          </a:r>
          <a:r>
            <a:rPr lang="sk-SK" sz="1800" dirty="0"/>
            <a:t> </a:t>
          </a:r>
          <a:r>
            <a:rPr lang="sk-SK" sz="1800" dirty="0" err="1"/>
            <a:t>healthcare</a:t>
          </a:r>
          <a:r>
            <a:rPr lang="sk-SK" sz="1800" dirty="0"/>
            <a:t> </a:t>
          </a:r>
          <a:endParaRPr lang="cs-CZ" sz="1800" dirty="0"/>
        </a:p>
      </dgm:t>
    </dgm:pt>
    <dgm:pt modelId="{33C3311A-459F-4616-8C3F-E39033362179}" type="parTrans" cxnId="{B8B458C3-C32F-4133-B0EF-383A892E4A60}">
      <dgm:prSet/>
      <dgm:spPr/>
      <dgm:t>
        <a:bodyPr/>
        <a:lstStyle/>
        <a:p>
          <a:endParaRPr lang="cs-CZ"/>
        </a:p>
      </dgm:t>
    </dgm:pt>
    <dgm:pt modelId="{B2459837-7F23-402A-98E9-F9716A3D9B97}" type="sibTrans" cxnId="{B8B458C3-C32F-4133-B0EF-383A892E4A60}">
      <dgm:prSet/>
      <dgm:spPr/>
      <dgm:t>
        <a:bodyPr/>
        <a:lstStyle/>
        <a:p>
          <a:endParaRPr lang="cs-CZ"/>
        </a:p>
      </dgm:t>
    </dgm:pt>
    <dgm:pt modelId="{56BD3840-3E13-4AA0-A29B-DB9DE7F6F4A9}" type="pres">
      <dgm:prSet presAssocID="{B6F5930F-5E61-4313-90C4-F7E956CC7C2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59AF5481-B28C-4A96-B54F-9D29988B49E2}" type="pres">
      <dgm:prSet presAssocID="{F6F57AAF-2CE3-4450-89E3-8ADBD29AA670}" presName="thickLine" presStyleLbl="alignNode1" presStyleIdx="0" presStyleCnt="2"/>
      <dgm:spPr/>
    </dgm:pt>
    <dgm:pt modelId="{64A2999A-5CC6-41E3-B51F-EA492B254780}" type="pres">
      <dgm:prSet presAssocID="{F6F57AAF-2CE3-4450-89E3-8ADBD29AA670}" presName="horz1" presStyleCnt="0"/>
      <dgm:spPr/>
    </dgm:pt>
    <dgm:pt modelId="{AE6C471E-7126-4697-90C1-9C6B5DD49A12}" type="pres">
      <dgm:prSet presAssocID="{F6F57AAF-2CE3-4450-89E3-8ADBD29AA670}" presName="tx1" presStyleLbl="revTx" presStyleIdx="0" presStyleCnt="8"/>
      <dgm:spPr/>
      <dgm:t>
        <a:bodyPr/>
        <a:lstStyle/>
        <a:p>
          <a:endParaRPr lang="cs-CZ"/>
        </a:p>
      </dgm:t>
    </dgm:pt>
    <dgm:pt modelId="{BF86FAC3-84E1-452A-85C9-1AE7DFC8A723}" type="pres">
      <dgm:prSet presAssocID="{F6F57AAF-2CE3-4450-89E3-8ADBD29AA670}" presName="vert1" presStyleCnt="0"/>
      <dgm:spPr/>
    </dgm:pt>
    <dgm:pt modelId="{B6DCF118-C680-406D-B681-20727CAB6548}" type="pres">
      <dgm:prSet presAssocID="{EA867E74-C641-4FEC-8E19-3B6C0887BB53}" presName="vertSpace2a" presStyleCnt="0"/>
      <dgm:spPr/>
    </dgm:pt>
    <dgm:pt modelId="{3F16F13D-51ED-4DD0-A200-6C063FB1F424}" type="pres">
      <dgm:prSet presAssocID="{EA867E74-C641-4FEC-8E19-3B6C0887BB53}" presName="horz2" presStyleCnt="0"/>
      <dgm:spPr/>
    </dgm:pt>
    <dgm:pt modelId="{2F337443-362E-4454-B22B-078E5A6F54F6}" type="pres">
      <dgm:prSet presAssocID="{EA867E74-C641-4FEC-8E19-3B6C0887BB53}" presName="horzSpace2" presStyleCnt="0"/>
      <dgm:spPr/>
    </dgm:pt>
    <dgm:pt modelId="{48A3FF80-F033-4760-A95A-77F05D38A21F}" type="pres">
      <dgm:prSet presAssocID="{EA867E74-C641-4FEC-8E19-3B6C0887BB53}" presName="tx2" presStyleLbl="revTx" presStyleIdx="1" presStyleCnt="8"/>
      <dgm:spPr/>
      <dgm:t>
        <a:bodyPr/>
        <a:lstStyle/>
        <a:p>
          <a:endParaRPr lang="cs-CZ"/>
        </a:p>
      </dgm:t>
    </dgm:pt>
    <dgm:pt modelId="{ED4466EE-8037-46FF-95CE-5A915B110254}" type="pres">
      <dgm:prSet presAssocID="{EA867E74-C641-4FEC-8E19-3B6C0887BB53}" presName="vert2" presStyleCnt="0"/>
      <dgm:spPr/>
    </dgm:pt>
    <dgm:pt modelId="{242B0F70-F412-48FC-8405-E92B4BD57153}" type="pres">
      <dgm:prSet presAssocID="{EA867E74-C641-4FEC-8E19-3B6C0887BB53}" presName="thinLine2b" presStyleLbl="callout" presStyleIdx="0" presStyleCnt="6"/>
      <dgm:spPr/>
    </dgm:pt>
    <dgm:pt modelId="{6372696D-046F-4A99-A212-D1DFDAA13227}" type="pres">
      <dgm:prSet presAssocID="{EA867E74-C641-4FEC-8E19-3B6C0887BB53}" presName="vertSpace2b" presStyleCnt="0"/>
      <dgm:spPr/>
    </dgm:pt>
    <dgm:pt modelId="{E49184D8-25A2-4AE7-9944-B74C0A6F1FE8}" type="pres">
      <dgm:prSet presAssocID="{1991BC60-EBA1-480C-AABD-D96279FAD46B}" presName="horz2" presStyleCnt="0"/>
      <dgm:spPr/>
    </dgm:pt>
    <dgm:pt modelId="{E1AD0B2F-5D9C-4F6C-B506-E8729DC38F29}" type="pres">
      <dgm:prSet presAssocID="{1991BC60-EBA1-480C-AABD-D96279FAD46B}" presName="horzSpace2" presStyleCnt="0"/>
      <dgm:spPr/>
    </dgm:pt>
    <dgm:pt modelId="{73C68F3D-F8AB-4607-909D-73A01D323CF5}" type="pres">
      <dgm:prSet presAssocID="{1991BC60-EBA1-480C-AABD-D96279FAD46B}" presName="tx2" presStyleLbl="revTx" presStyleIdx="2" presStyleCnt="8"/>
      <dgm:spPr/>
      <dgm:t>
        <a:bodyPr/>
        <a:lstStyle/>
        <a:p>
          <a:endParaRPr lang="cs-CZ"/>
        </a:p>
      </dgm:t>
    </dgm:pt>
    <dgm:pt modelId="{88288A7C-9365-4314-938F-87CCDCEF80F7}" type="pres">
      <dgm:prSet presAssocID="{1991BC60-EBA1-480C-AABD-D96279FAD46B}" presName="vert2" presStyleCnt="0"/>
      <dgm:spPr/>
    </dgm:pt>
    <dgm:pt modelId="{0D6ABB74-90F4-40EC-BD63-F5C826442814}" type="pres">
      <dgm:prSet presAssocID="{1991BC60-EBA1-480C-AABD-D96279FAD46B}" presName="thinLine2b" presStyleLbl="callout" presStyleIdx="1" presStyleCnt="6"/>
      <dgm:spPr/>
    </dgm:pt>
    <dgm:pt modelId="{DF213C06-4AE8-4815-B1AB-58D65A0BA481}" type="pres">
      <dgm:prSet presAssocID="{1991BC60-EBA1-480C-AABD-D96279FAD46B}" presName="vertSpace2b" presStyleCnt="0"/>
      <dgm:spPr/>
    </dgm:pt>
    <dgm:pt modelId="{5AAF187B-FB20-4EB2-B713-BE42B0EAF6C0}" type="pres">
      <dgm:prSet presAssocID="{066F9DD3-C685-4A72-932C-59AFC450B938}" presName="horz2" presStyleCnt="0"/>
      <dgm:spPr/>
    </dgm:pt>
    <dgm:pt modelId="{F23DC5A2-9119-4B62-92EA-B072D4A15096}" type="pres">
      <dgm:prSet presAssocID="{066F9DD3-C685-4A72-932C-59AFC450B938}" presName="horzSpace2" presStyleCnt="0"/>
      <dgm:spPr/>
    </dgm:pt>
    <dgm:pt modelId="{9EF9635C-4226-496B-8F58-4EB6D3CEA324}" type="pres">
      <dgm:prSet presAssocID="{066F9DD3-C685-4A72-932C-59AFC450B938}" presName="tx2" presStyleLbl="revTx" presStyleIdx="3" presStyleCnt="8"/>
      <dgm:spPr/>
      <dgm:t>
        <a:bodyPr/>
        <a:lstStyle/>
        <a:p>
          <a:endParaRPr lang="cs-CZ"/>
        </a:p>
      </dgm:t>
    </dgm:pt>
    <dgm:pt modelId="{3DB6E644-F15F-4EC1-B1E3-AFD1DB1E5F4C}" type="pres">
      <dgm:prSet presAssocID="{066F9DD3-C685-4A72-932C-59AFC450B938}" presName="vert2" presStyleCnt="0"/>
      <dgm:spPr/>
    </dgm:pt>
    <dgm:pt modelId="{3A101153-A9FB-40DE-914C-DE1B27B5D16A}" type="pres">
      <dgm:prSet presAssocID="{066F9DD3-C685-4A72-932C-59AFC450B938}" presName="thinLine2b" presStyleLbl="callout" presStyleIdx="2" presStyleCnt="6"/>
      <dgm:spPr/>
    </dgm:pt>
    <dgm:pt modelId="{133C4C0F-BAB3-4A4E-B294-6B75A6DA0F95}" type="pres">
      <dgm:prSet presAssocID="{066F9DD3-C685-4A72-932C-59AFC450B938}" presName="vertSpace2b" presStyleCnt="0"/>
      <dgm:spPr/>
    </dgm:pt>
    <dgm:pt modelId="{832E4B6C-180C-4868-A565-97354A3EDA48}" type="pres">
      <dgm:prSet presAssocID="{C5C17A2E-F4C3-4A16-BC61-F06DDA6119EC}" presName="thickLine" presStyleLbl="alignNode1" presStyleIdx="1" presStyleCnt="2"/>
      <dgm:spPr/>
    </dgm:pt>
    <dgm:pt modelId="{FDADA2D5-89BB-43F5-B5AE-DBB5CC5940CC}" type="pres">
      <dgm:prSet presAssocID="{C5C17A2E-F4C3-4A16-BC61-F06DDA6119EC}" presName="horz1" presStyleCnt="0"/>
      <dgm:spPr/>
    </dgm:pt>
    <dgm:pt modelId="{E9869DAB-1D5F-44CC-942E-09C562247E2C}" type="pres">
      <dgm:prSet presAssocID="{C5C17A2E-F4C3-4A16-BC61-F06DDA6119EC}" presName="tx1" presStyleLbl="revTx" presStyleIdx="4" presStyleCnt="8"/>
      <dgm:spPr/>
      <dgm:t>
        <a:bodyPr/>
        <a:lstStyle/>
        <a:p>
          <a:endParaRPr lang="cs-CZ"/>
        </a:p>
      </dgm:t>
    </dgm:pt>
    <dgm:pt modelId="{A58DC68D-B714-46F6-A5BB-812553E5CE5A}" type="pres">
      <dgm:prSet presAssocID="{C5C17A2E-F4C3-4A16-BC61-F06DDA6119EC}" presName="vert1" presStyleCnt="0"/>
      <dgm:spPr/>
    </dgm:pt>
    <dgm:pt modelId="{58F64CA3-6FA4-4280-A0E8-55E2BE1442B8}" type="pres">
      <dgm:prSet presAssocID="{6B9F0186-4134-4F56-B58A-FF9542DF8990}" presName="vertSpace2a" presStyleCnt="0"/>
      <dgm:spPr/>
    </dgm:pt>
    <dgm:pt modelId="{DEDA9619-A53A-4CAD-A914-F9900D3BE6EE}" type="pres">
      <dgm:prSet presAssocID="{6B9F0186-4134-4F56-B58A-FF9542DF8990}" presName="horz2" presStyleCnt="0"/>
      <dgm:spPr/>
    </dgm:pt>
    <dgm:pt modelId="{D24C83C1-7ABC-48C8-9378-66D5AD8E2D7A}" type="pres">
      <dgm:prSet presAssocID="{6B9F0186-4134-4F56-B58A-FF9542DF8990}" presName="horzSpace2" presStyleCnt="0"/>
      <dgm:spPr/>
    </dgm:pt>
    <dgm:pt modelId="{0A6A7562-AD77-4D76-A52E-08A162FC6747}" type="pres">
      <dgm:prSet presAssocID="{6B9F0186-4134-4F56-B58A-FF9542DF8990}" presName="tx2" presStyleLbl="revTx" presStyleIdx="5" presStyleCnt="8"/>
      <dgm:spPr/>
      <dgm:t>
        <a:bodyPr/>
        <a:lstStyle/>
        <a:p>
          <a:endParaRPr lang="cs-CZ"/>
        </a:p>
      </dgm:t>
    </dgm:pt>
    <dgm:pt modelId="{FDDCD213-72DA-4EAE-95B4-7B488C7C37F6}" type="pres">
      <dgm:prSet presAssocID="{6B9F0186-4134-4F56-B58A-FF9542DF8990}" presName="vert2" presStyleCnt="0"/>
      <dgm:spPr/>
    </dgm:pt>
    <dgm:pt modelId="{A29574F8-819F-4ECB-A9BF-AF8773A082D2}" type="pres">
      <dgm:prSet presAssocID="{6B9F0186-4134-4F56-B58A-FF9542DF8990}" presName="thinLine2b" presStyleLbl="callout" presStyleIdx="3" presStyleCnt="6"/>
      <dgm:spPr/>
    </dgm:pt>
    <dgm:pt modelId="{52471B86-E1F6-40F8-8F67-488B5AB77341}" type="pres">
      <dgm:prSet presAssocID="{6B9F0186-4134-4F56-B58A-FF9542DF8990}" presName="vertSpace2b" presStyleCnt="0"/>
      <dgm:spPr/>
    </dgm:pt>
    <dgm:pt modelId="{BCCE6A52-9C04-4268-8093-96B2D550D942}" type="pres">
      <dgm:prSet presAssocID="{EAA7E0BC-611B-46C4-8621-153B959A4C60}" presName="horz2" presStyleCnt="0"/>
      <dgm:spPr/>
    </dgm:pt>
    <dgm:pt modelId="{0564ED1F-F39B-440F-AE08-7703096D8C88}" type="pres">
      <dgm:prSet presAssocID="{EAA7E0BC-611B-46C4-8621-153B959A4C60}" presName="horzSpace2" presStyleCnt="0"/>
      <dgm:spPr/>
    </dgm:pt>
    <dgm:pt modelId="{560BD601-304F-42EA-8C88-62488CC882F8}" type="pres">
      <dgm:prSet presAssocID="{EAA7E0BC-611B-46C4-8621-153B959A4C60}" presName="tx2" presStyleLbl="revTx" presStyleIdx="6" presStyleCnt="8"/>
      <dgm:spPr/>
      <dgm:t>
        <a:bodyPr/>
        <a:lstStyle/>
        <a:p>
          <a:endParaRPr lang="cs-CZ"/>
        </a:p>
      </dgm:t>
    </dgm:pt>
    <dgm:pt modelId="{E4F4B864-458C-4A8D-AA33-82C1A67AC53D}" type="pres">
      <dgm:prSet presAssocID="{EAA7E0BC-611B-46C4-8621-153B959A4C60}" presName="vert2" presStyleCnt="0"/>
      <dgm:spPr/>
    </dgm:pt>
    <dgm:pt modelId="{BCE84C1A-82AC-407A-8B2F-E27DA7D71D11}" type="pres">
      <dgm:prSet presAssocID="{EAA7E0BC-611B-46C4-8621-153B959A4C60}" presName="thinLine2b" presStyleLbl="callout" presStyleIdx="4" presStyleCnt="6"/>
      <dgm:spPr/>
    </dgm:pt>
    <dgm:pt modelId="{7920BDE2-AE66-4978-BBC5-FAD718632D03}" type="pres">
      <dgm:prSet presAssocID="{EAA7E0BC-611B-46C4-8621-153B959A4C60}" presName="vertSpace2b" presStyleCnt="0"/>
      <dgm:spPr/>
    </dgm:pt>
    <dgm:pt modelId="{F97CF92F-A1FD-4CEF-A4AF-88FE39AE4A44}" type="pres">
      <dgm:prSet presAssocID="{D3A8A789-5605-4CB1-9F6C-CB3665EC0E4C}" presName="horz2" presStyleCnt="0"/>
      <dgm:spPr/>
    </dgm:pt>
    <dgm:pt modelId="{7CF76D3E-DA10-4FD8-8442-DA8B0387D58A}" type="pres">
      <dgm:prSet presAssocID="{D3A8A789-5605-4CB1-9F6C-CB3665EC0E4C}" presName="horzSpace2" presStyleCnt="0"/>
      <dgm:spPr/>
    </dgm:pt>
    <dgm:pt modelId="{73F02A04-551A-4762-BF56-B2012312FC3B}" type="pres">
      <dgm:prSet presAssocID="{D3A8A789-5605-4CB1-9F6C-CB3665EC0E4C}" presName="tx2" presStyleLbl="revTx" presStyleIdx="7" presStyleCnt="8"/>
      <dgm:spPr/>
      <dgm:t>
        <a:bodyPr/>
        <a:lstStyle/>
        <a:p>
          <a:endParaRPr lang="cs-CZ"/>
        </a:p>
      </dgm:t>
    </dgm:pt>
    <dgm:pt modelId="{CF6BED44-23F8-4643-8E52-DF22CEE5BDF9}" type="pres">
      <dgm:prSet presAssocID="{D3A8A789-5605-4CB1-9F6C-CB3665EC0E4C}" presName="vert2" presStyleCnt="0"/>
      <dgm:spPr/>
    </dgm:pt>
    <dgm:pt modelId="{12D47F3D-DF77-4C1F-A279-E727C513FDDC}" type="pres">
      <dgm:prSet presAssocID="{D3A8A789-5605-4CB1-9F6C-CB3665EC0E4C}" presName="thinLine2b" presStyleLbl="callout" presStyleIdx="5" presStyleCnt="6"/>
      <dgm:spPr/>
    </dgm:pt>
    <dgm:pt modelId="{136DE5DB-5BED-455F-9024-D8829F795D66}" type="pres">
      <dgm:prSet presAssocID="{D3A8A789-5605-4CB1-9F6C-CB3665EC0E4C}" presName="vertSpace2b" presStyleCnt="0"/>
      <dgm:spPr/>
    </dgm:pt>
  </dgm:ptLst>
  <dgm:cxnLst>
    <dgm:cxn modelId="{31DA0852-D1E3-45E0-9E05-CFB5A166234D}" type="presOf" srcId="{D3A8A789-5605-4CB1-9F6C-CB3665EC0E4C}" destId="{73F02A04-551A-4762-BF56-B2012312FC3B}" srcOrd="0" destOrd="0" presId="urn:microsoft.com/office/officeart/2008/layout/LinedList"/>
    <dgm:cxn modelId="{DE0BAA45-D2B2-42D0-A9CC-BC0FD8B932BE}" srcId="{C5C17A2E-F4C3-4A16-BC61-F06DDA6119EC}" destId="{6B9F0186-4134-4F56-B58A-FF9542DF8990}" srcOrd="0" destOrd="0" parTransId="{9B8B3557-0D24-4300-86A4-7040570CA41A}" sibTransId="{B82092D6-883E-46ED-9CFE-1371BAA6B996}"/>
    <dgm:cxn modelId="{EB95C6F2-E8D0-4EC4-A2FA-123CA21865A3}" type="presOf" srcId="{6B9F0186-4134-4F56-B58A-FF9542DF8990}" destId="{0A6A7562-AD77-4D76-A52E-08A162FC6747}" srcOrd="0" destOrd="0" presId="urn:microsoft.com/office/officeart/2008/layout/LinedList"/>
    <dgm:cxn modelId="{78B8A7BF-0DAF-440F-A76B-1AB0C3D5A2EE}" srcId="{C5C17A2E-F4C3-4A16-BC61-F06DDA6119EC}" destId="{EAA7E0BC-611B-46C4-8621-153B959A4C60}" srcOrd="1" destOrd="0" parTransId="{17CD3EC7-7619-42EA-AA60-5CBBA4E5503C}" sibTransId="{AFC9C0C9-776F-49CC-8958-2CE3369E0D73}"/>
    <dgm:cxn modelId="{C1E7C9AB-C4B3-411E-983A-889C4DFB940A}" srcId="{F6F57AAF-2CE3-4450-89E3-8ADBD29AA670}" destId="{1991BC60-EBA1-480C-AABD-D96279FAD46B}" srcOrd="1" destOrd="0" parTransId="{11117D9A-7179-41ED-8417-8249B324E6A2}" sibTransId="{278B053C-A5BA-4DDA-B684-B4524202FB3B}"/>
    <dgm:cxn modelId="{4C7C4035-B8B5-46F3-9947-ADA934B60C95}" type="presOf" srcId="{EAA7E0BC-611B-46C4-8621-153B959A4C60}" destId="{560BD601-304F-42EA-8C88-62488CC882F8}" srcOrd="0" destOrd="0" presId="urn:microsoft.com/office/officeart/2008/layout/LinedList"/>
    <dgm:cxn modelId="{88CD110C-F9F9-4527-BCA7-A0DA5ADA4AEB}" srcId="{B6F5930F-5E61-4313-90C4-F7E956CC7C21}" destId="{F6F57AAF-2CE3-4450-89E3-8ADBD29AA670}" srcOrd="0" destOrd="0" parTransId="{A30942A0-9A0A-48FF-A6D7-0FC3C80D9A59}" sibTransId="{3DA59F9C-5289-48DB-906A-45D3ECD27920}"/>
    <dgm:cxn modelId="{E1D93E06-32B9-40A8-BB59-0B7AB74E555F}" srcId="{B6F5930F-5E61-4313-90C4-F7E956CC7C21}" destId="{C5C17A2E-F4C3-4A16-BC61-F06DDA6119EC}" srcOrd="1" destOrd="0" parTransId="{BC08C29C-88B3-4D10-96FC-205F0341E79B}" sibTransId="{3232BE9A-B143-40B4-85FA-55A30B36C593}"/>
    <dgm:cxn modelId="{46C7C1E5-FC61-4071-9FE0-8516FA5A57FD}" srcId="{F6F57AAF-2CE3-4450-89E3-8ADBD29AA670}" destId="{EA867E74-C641-4FEC-8E19-3B6C0887BB53}" srcOrd="0" destOrd="0" parTransId="{B65DC6F4-2C98-4DBD-8955-EDF1F56B0984}" sibTransId="{B6F53EA7-BC90-4164-B962-21CD7F2C81FE}"/>
    <dgm:cxn modelId="{F51758D1-D472-41D1-97D8-276804A0576D}" type="presOf" srcId="{EA867E74-C641-4FEC-8E19-3B6C0887BB53}" destId="{48A3FF80-F033-4760-A95A-77F05D38A21F}" srcOrd="0" destOrd="0" presId="urn:microsoft.com/office/officeart/2008/layout/LinedList"/>
    <dgm:cxn modelId="{B8B458C3-C32F-4133-B0EF-383A892E4A60}" srcId="{C5C17A2E-F4C3-4A16-BC61-F06DDA6119EC}" destId="{D3A8A789-5605-4CB1-9F6C-CB3665EC0E4C}" srcOrd="2" destOrd="0" parTransId="{33C3311A-459F-4616-8C3F-E39033362179}" sibTransId="{B2459837-7F23-402A-98E9-F9716A3D9B97}"/>
    <dgm:cxn modelId="{EE92EF5F-0669-42D2-B4A8-C1D4C3374A6C}" type="presOf" srcId="{B6F5930F-5E61-4313-90C4-F7E956CC7C21}" destId="{56BD3840-3E13-4AA0-A29B-DB9DE7F6F4A9}" srcOrd="0" destOrd="0" presId="urn:microsoft.com/office/officeart/2008/layout/LinedList"/>
    <dgm:cxn modelId="{F9137F09-98F7-4F1A-8662-82457B3E3261}" srcId="{F6F57AAF-2CE3-4450-89E3-8ADBD29AA670}" destId="{066F9DD3-C685-4A72-932C-59AFC450B938}" srcOrd="2" destOrd="0" parTransId="{1C9432F4-E76F-4624-AF3B-93D133FE9764}" sibTransId="{E92E19E6-845E-49BA-9E1E-A30DA798E3B6}"/>
    <dgm:cxn modelId="{0B3F369E-2E58-4B79-92E3-B98FEFFF31BC}" type="presOf" srcId="{C5C17A2E-F4C3-4A16-BC61-F06DDA6119EC}" destId="{E9869DAB-1D5F-44CC-942E-09C562247E2C}" srcOrd="0" destOrd="0" presId="urn:microsoft.com/office/officeart/2008/layout/LinedList"/>
    <dgm:cxn modelId="{DC71122B-88FE-4916-A44D-7DD6ACC4D9B2}" type="presOf" srcId="{066F9DD3-C685-4A72-932C-59AFC450B938}" destId="{9EF9635C-4226-496B-8F58-4EB6D3CEA324}" srcOrd="0" destOrd="0" presId="urn:microsoft.com/office/officeart/2008/layout/LinedList"/>
    <dgm:cxn modelId="{426D2449-562B-40C9-936C-55CE95024502}" type="presOf" srcId="{1991BC60-EBA1-480C-AABD-D96279FAD46B}" destId="{73C68F3D-F8AB-4607-909D-73A01D323CF5}" srcOrd="0" destOrd="0" presId="urn:microsoft.com/office/officeart/2008/layout/LinedList"/>
    <dgm:cxn modelId="{DC41B2D8-674F-426C-A1D1-ED8452F84AC3}" type="presOf" srcId="{F6F57AAF-2CE3-4450-89E3-8ADBD29AA670}" destId="{AE6C471E-7126-4697-90C1-9C6B5DD49A12}" srcOrd="0" destOrd="0" presId="urn:microsoft.com/office/officeart/2008/layout/LinedList"/>
    <dgm:cxn modelId="{C791F559-A47A-4EC2-BD01-C90A0091F718}" type="presParOf" srcId="{56BD3840-3E13-4AA0-A29B-DB9DE7F6F4A9}" destId="{59AF5481-B28C-4A96-B54F-9D29988B49E2}" srcOrd="0" destOrd="0" presId="urn:microsoft.com/office/officeart/2008/layout/LinedList"/>
    <dgm:cxn modelId="{CEFC6F29-7A22-4386-9791-DDB183506DC9}" type="presParOf" srcId="{56BD3840-3E13-4AA0-A29B-DB9DE7F6F4A9}" destId="{64A2999A-5CC6-41E3-B51F-EA492B254780}" srcOrd="1" destOrd="0" presId="urn:microsoft.com/office/officeart/2008/layout/LinedList"/>
    <dgm:cxn modelId="{67F2253F-6C08-48A4-A30C-A14FBCEFA25D}" type="presParOf" srcId="{64A2999A-5CC6-41E3-B51F-EA492B254780}" destId="{AE6C471E-7126-4697-90C1-9C6B5DD49A12}" srcOrd="0" destOrd="0" presId="urn:microsoft.com/office/officeart/2008/layout/LinedList"/>
    <dgm:cxn modelId="{9C90D30B-8AE5-4E5D-BA60-B5C1E2543654}" type="presParOf" srcId="{64A2999A-5CC6-41E3-B51F-EA492B254780}" destId="{BF86FAC3-84E1-452A-85C9-1AE7DFC8A723}" srcOrd="1" destOrd="0" presId="urn:microsoft.com/office/officeart/2008/layout/LinedList"/>
    <dgm:cxn modelId="{D2087369-278C-4D2F-B79E-590F63037711}" type="presParOf" srcId="{BF86FAC3-84E1-452A-85C9-1AE7DFC8A723}" destId="{B6DCF118-C680-406D-B681-20727CAB6548}" srcOrd="0" destOrd="0" presId="urn:microsoft.com/office/officeart/2008/layout/LinedList"/>
    <dgm:cxn modelId="{93CD79B2-8FC5-45E0-9B59-ABDE86568387}" type="presParOf" srcId="{BF86FAC3-84E1-452A-85C9-1AE7DFC8A723}" destId="{3F16F13D-51ED-4DD0-A200-6C063FB1F424}" srcOrd="1" destOrd="0" presId="urn:microsoft.com/office/officeart/2008/layout/LinedList"/>
    <dgm:cxn modelId="{CBFEB518-13DC-4F00-8E5B-ED48B589A52B}" type="presParOf" srcId="{3F16F13D-51ED-4DD0-A200-6C063FB1F424}" destId="{2F337443-362E-4454-B22B-078E5A6F54F6}" srcOrd="0" destOrd="0" presId="urn:microsoft.com/office/officeart/2008/layout/LinedList"/>
    <dgm:cxn modelId="{679C7A8F-151B-49E2-A376-9870EE42F429}" type="presParOf" srcId="{3F16F13D-51ED-4DD0-A200-6C063FB1F424}" destId="{48A3FF80-F033-4760-A95A-77F05D38A21F}" srcOrd="1" destOrd="0" presId="urn:microsoft.com/office/officeart/2008/layout/LinedList"/>
    <dgm:cxn modelId="{3F6C65A6-B312-4B45-9D47-26A479CC8290}" type="presParOf" srcId="{3F16F13D-51ED-4DD0-A200-6C063FB1F424}" destId="{ED4466EE-8037-46FF-95CE-5A915B110254}" srcOrd="2" destOrd="0" presId="urn:microsoft.com/office/officeart/2008/layout/LinedList"/>
    <dgm:cxn modelId="{3B807B54-745C-4E0E-82F7-76B4975DF007}" type="presParOf" srcId="{BF86FAC3-84E1-452A-85C9-1AE7DFC8A723}" destId="{242B0F70-F412-48FC-8405-E92B4BD57153}" srcOrd="2" destOrd="0" presId="urn:microsoft.com/office/officeart/2008/layout/LinedList"/>
    <dgm:cxn modelId="{A06303B3-4924-4C31-89DD-12F1EB99D87C}" type="presParOf" srcId="{BF86FAC3-84E1-452A-85C9-1AE7DFC8A723}" destId="{6372696D-046F-4A99-A212-D1DFDAA13227}" srcOrd="3" destOrd="0" presId="urn:microsoft.com/office/officeart/2008/layout/LinedList"/>
    <dgm:cxn modelId="{3A02B716-6499-4D43-B5D9-794A5B5CEE73}" type="presParOf" srcId="{BF86FAC3-84E1-452A-85C9-1AE7DFC8A723}" destId="{E49184D8-25A2-4AE7-9944-B74C0A6F1FE8}" srcOrd="4" destOrd="0" presId="urn:microsoft.com/office/officeart/2008/layout/LinedList"/>
    <dgm:cxn modelId="{482429B6-AC2A-4185-AECF-9C2D4FCA3BEE}" type="presParOf" srcId="{E49184D8-25A2-4AE7-9944-B74C0A6F1FE8}" destId="{E1AD0B2F-5D9C-4F6C-B506-E8729DC38F29}" srcOrd="0" destOrd="0" presId="urn:microsoft.com/office/officeart/2008/layout/LinedList"/>
    <dgm:cxn modelId="{338D62DF-7F41-4413-A1BD-D03C03E3D9B6}" type="presParOf" srcId="{E49184D8-25A2-4AE7-9944-B74C0A6F1FE8}" destId="{73C68F3D-F8AB-4607-909D-73A01D323CF5}" srcOrd="1" destOrd="0" presId="urn:microsoft.com/office/officeart/2008/layout/LinedList"/>
    <dgm:cxn modelId="{63714E38-9A94-47B5-9CA0-661C144E3EA6}" type="presParOf" srcId="{E49184D8-25A2-4AE7-9944-B74C0A6F1FE8}" destId="{88288A7C-9365-4314-938F-87CCDCEF80F7}" srcOrd="2" destOrd="0" presId="urn:microsoft.com/office/officeart/2008/layout/LinedList"/>
    <dgm:cxn modelId="{17BAE787-A5A8-4F12-B191-373A5D8525BB}" type="presParOf" srcId="{BF86FAC3-84E1-452A-85C9-1AE7DFC8A723}" destId="{0D6ABB74-90F4-40EC-BD63-F5C826442814}" srcOrd="5" destOrd="0" presId="urn:microsoft.com/office/officeart/2008/layout/LinedList"/>
    <dgm:cxn modelId="{B4B13498-45DD-474E-B201-B2875AB1D383}" type="presParOf" srcId="{BF86FAC3-84E1-452A-85C9-1AE7DFC8A723}" destId="{DF213C06-4AE8-4815-B1AB-58D65A0BA481}" srcOrd="6" destOrd="0" presId="urn:microsoft.com/office/officeart/2008/layout/LinedList"/>
    <dgm:cxn modelId="{6E1A3659-C543-4EBE-9A82-DAD2363E47A5}" type="presParOf" srcId="{BF86FAC3-84E1-452A-85C9-1AE7DFC8A723}" destId="{5AAF187B-FB20-4EB2-B713-BE42B0EAF6C0}" srcOrd="7" destOrd="0" presId="urn:microsoft.com/office/officeart/2008/layout/LinedList"/>
    <dgm:cxn modelId="{94885D4E-9C21-4D83-B8A5-1355F3054814}" type="presParOf" srcId="{5AAF187B-FB20-4EB2-B713-BE42B0EAF6C0}" destId="{F23DC5A2-9119-4B62-92EA-B072D4A15096}" srcOrd="0" destOrd="0" presId="urn:microsoft.com/office/officeart/2008/layout/LinedList"/>
    <dgm:cxn modelId="{13713973-FD90-417E-8F54-017FACB1E8A9}" type="presParOf" srcId="{5AAF187B-FB20-4EB2-B713-BE42B0EAF6C0}" destId="{9EF9635C-4226-496B-8F58-4EB6D3CEA324}" srcOrd="1" destOrd="0" presId="urn:microsoft.com/office/officeart/2008/layout/LinedList"/>
    <dgm:cxn modelId="{F8EADFB2-5C6E-41F8-8540-ED480A82613A}" type="presParOf" srcId="{5AAF187B-FB20-4EB2-B713-BE42B0EAF6C0}" destId="{3DB6E644-F15F-4EC1-B1E3-AFD1DB1E5F4C}" srcOrd="2" destOrd="0" presId="urn:microsoft.com/office/officeart/2008/layout/LinedList"/>
    <dgm:cxn modelId="{412E1397-3CA4-46E1-AE67-117E7A855D22}" type="presParOf" srcId="{BF86FAC3-84E1-452A-85C9-1AE7DFC8A723}" destId="{3A101153-A9FB-40DE-914C-DE1B27B5D16A}" srcOrd="8" destOrd="0" presId="urn:microsoft.com/office/officeart/2008/layout/LinedList"/>
    <dgm:cxn modelId="{2B3DB6AF-1AF6-41E6-AD74-E91E30239410}" type="presParOf" srcId="{BF86FAC3-84E1-452A-85C9-1AE7DFC8A723}" destId="{133C4C0F-BAB3-4A4E-B294-6B75A6DA0F95}" srcOrd="9" destOrd="0" presId="urn:microsoft.com/office/officeart/2008/layout/LinedList"/>
    <dgm:cxn modelId="{49572386-7ED5-40CF-BD14-EA72CCB307F5}" type="presParOf" srcId="{56BD3840-3E13-4AA0-A29B-DB9DE7F6F4A9}" destId="{832E4B6C-180C-4868-A565-97354A3EDA48}" srcOrd="2" destOrd="0" presId="urn:microsoft.com/office/officeart/2008/layout/LinedList"/>
    <dgm:cxn modelId="{16D964E3-0FF0-468C-9183-933E8B87232D}" type="presParOf" srcId="{56BD3840-3E13-4AA0-A29B-DB9DE7F6F4A9}" destId="{FDADA2D5-89BB-43F5-B5AE-DBB5CC5940CC}" srcOrd="3" destOrd="0" presId="urn:microsoft.com/office/officeart/2008/layout/LinedList"/>
    <dgm:cxn modelId="{2A29ABB9-7E72-4F24-B98D-5B3B863DC8BA}" type="presParOf" srcId="{FDADA2D5-89BB-43F5-B5AE-DBB5CC5940CC}" destId="{E9869DAB-1D5F-44CC-942E-09C562247E2C}" srcOrd="0" destOrd="0" presId="urn:microsoft.com/office/officeart/2008/layout/LinedList"/>
    <dgm:cxn modelId="{5B520081-DFEA-4550-9C82-C5C9271B96AA}" type="presParOf" srcId="{FDADA2D5-89BB-43F5-B5AE-DBB5CC5940CC}" destId="{A58DC68D-B714-46F6-A5BB-812553E5CE5A}" srcOrd="1" destOrd="0" presId="urn:microsoft.com/office/officeart/2008/layout/LinedList"/>
    <dgm:cxn modelId="{F18FB1AD-282A-4DF3-9AA4-7C2E62BC87C0}" type="presParOf" srcId="{A58DC68D-B714-46F6-A5BB-812553E5CE5A}" destId="{58F64CA3-6FA4-4280-A0E8-55E2BE1442B8}" srcOrd="0" destOrd="0" presId="urn:microsoft.com/office/officeart/2008/layout/LinedList"/>
    <dgm:cxn modelId="{F89FD789-5C2E-4107-8FB9-B2D4D4373711}" type="presParOf" srcId="{A58DC68D-B714-46F6-A5BB-812553E5CE5A}" destId="{DEDA9619-A53A-4CAD-A914-F9900D3BE6EE}" srcOrd="1" destOrd="0" presId="urn:microsoft.com/office/officeart/2008/layout/LinedList"/>
    <dgm:cxn modelId="{01C7DCCD-07FE-4F68-A144-F8F5750C1583}" type="presParOf" srcId="{DEDA9619-A53A-4CAD-A914-F9900D3BE6EE}" destId="{D24C83C1-7ABC-48C8-9378-66D5AD8E2D7A}" srcOrd="0" destOrd="0" presId="urn:microsoft.com/office/officeart/2008/layout/LinedList"/>
    <dgm:cxn modelId="{2EC76B49-FA92-467E-B530-751AEFFB8EBB}" type="presParOf" srcId="{DEDA9619-A53A-4CAD-A914-F9900D3BE6EE}" destId="{0A6A7562-AD77-4D76-A52E-08A162FC6747}" srcOrd="1" destOrd="0" presId="urn:microsoft.com/office/officeart/2008/layout/LinedList"/>
    <dgm:cxn modelId="{92C1679E-F442-4554-8933-E53F4367F436}" type="presParOf" srcId="{DEDA9619-A53A-4CAD-A914-F9900D3BE6EE}" destId="{FDDCD213-72DA-4EAE-95B4-7B488C7C37F6}" srcOrd="2" destOrd="0" presId="urn:microsoft.com/office/officeart/2008/layout/LinedList"/>
    <dgm:cxn modelId="{1EC55398-07ED-4191-99AF-206A81AF6730}" type="presParOf" srcId="{A58DC68D-B714-46F6-A5BB-812553E5CE5A}" destId="{A29574F8-819F-4ECB-A9BF-AF8773A082D2}" srcOrd="2" destOrd="0" presId="urn:microsoft.com/office/officeart/2008/layout/LinedList"/>
    <dgm:cxn modelId="{56215D46-CA71-42D7-BC82-E70A7AB51BDC}" type="presParOf" srcId="{A58DC68D-B714-46F6-A5BB-812553E5CE5A}" destId="{52471B86-E1F6-40F8-8F67-488B5AB77341}" srcOrd="3" destOrd="0" presId="urn:microsoft.com/office/officeart/2008/layout/LinedList"/>
    <dgm:cxn modelId="{9E9CB82F-5612-4DE7-90E1-5300E470A3A6}" type="presParOf" srcId="{A58DC68D-B714-46F6-A5BB-812553E5CE5A}" destId="{BCCE6A52-9C04-4268-8093-96B2D550D942}" srcOrd="4" destOrd="0" presId="urn:microsoft.com/office/officeart/2008/layout/LinedList"/>
    <dgm:cxn modelId="{EC221FC2-C63C-4193-A7CE-C86F39CF9815}" type="presParOf" srcId="{BCCE6A52-9C04-4268-8093-96B2D550D942}" destId="{0564ED1F-F39B-440F-AE08-7703096D8C88}" srcOrd="0" destOrd="0" presId="urn:microsoft.com/office/officeart/2008/layout/LinedList"/>
    <dgm:cxn modelId="{DD2576AA-0236-4EC5-9F12-CA7944B2BA61}" type="presParOf" srcId="{BCCE6A52-9C04-4268-8093-96B2D550D942}" destId="{560BD601-304F-42EA-8C88-62488CC882F8}" srcOrd="1" destOrd="0" presId="urn:microsoft.com/office/officeart/2008/layout/LinedList"/>
    <dgm:cxn modelId="{6D8B5F0B-A53E-48A5-B2A2-7AF52EFBDA32}" type="presParOf" srcId="{BCCE6A52-9C04-4268-8093-96B2D550D942}" destId="{E4F4B864-458C-4A8D-AA33-82C1A67AC53D}" srcOrd="2" destOrd="0" presId="urn:microsoft.com/office/officeart/2008/layout/LinedList"/>
    <dgm:cxn modelId="{4C516A82-3D07-471A-92EA-6E9045E326E0}" type="presParOf" srcId="{A58DC68D-B714-46F6-A5BB-812553E5CE5A}" destId="{BCE84C1A-82AC-407A-8B2F-E27DA7D71D11}" srcOrd="5" destOrd="0" presId="urn:microsoft.com/office/officeart/2008/layout/LinedList"/>
    <dgm:cxn modelId="{FF661B5B-4F5E-4019-A072-6A6ECA2E74D5}" type="presParOf" srcId="{A58DC68D-B714-46F6-A5BB-812553E5CE5A}" destId="{7920BDE2-AE66-4978-BBC5-FAD718632D03}" srcOrd="6" destOrd="0" presId="urn:microsoft.com/office/officeart/2008/layout/LinedList"/>
    <dgm:cxn modelId="{74A76E7A-C3D2-4DA0-9205-2385A9C33B35}" type="presParOf" srcId="{A58DC68D-B714-46F6-A5BB-812553E5CE5A}" destId="{F97CF92F-A1FD-4CEF-A4AF-88FE39AE4A44}" srcOrd="7" destOrd="0" presId="urn:microsoft.com/office/officeart/2008/layout/LinedList"/>
    <dgm:cxn modelId="{1E8A7618-7C80-450F-A915-CA2546FEA7A7}" type="presParOf" srcId="{F97CF92F-A1FD-4CEF-A4AF-88FE39AE4A44}" destId="{7CF76D3E-DA10-4FD8-8442-DA8B0387D58A}" srcOrd="0" destOrd="0" presId="urn:microsoft.com/office/officeart/2008/layout/LinedList"/>
    <dgm:cxn modelId="{9FE9241E-8AAE-49F4-9E90-E3735BF0B6E5}" type="presParOf" srcId="{F97CF92F-A1FD-4CEF-A4AF-88FE39AE4A44}" destId="{73F02A04-551A-4762-BF56-B2012312FC3B}" srcOrd="1" destOrd="0" presId="urn:microsoft.com/office/officeart/2008/layout/LinedList"/>
    <dgm:cxn modelId="{85321126-37F6-4BE3-A8EC-F9A884121807}" type="presParOf" srcId="{F97CF92F-A1FD-4CEF-A4AF-88FE39AE4A44}" destId="{CF6BED44-23F8-4643-8E52-DF22CEE5BDF9}" srcOrd="2" destOrd="0" presId="urn:microsoft.com/office/officeart/2008/layout/LinedList"/>
    <dgm:cxn modelId="{661FBCA5-4D6A-4E77-A20B-564B6468BD4F}" type="presParOf" srcId="{A58DC68D-B714-46F6-A5BB-812553E5CE5A}" destId="{12D47F3D-DF77-4C1F-A279-E727C513FDDC}" srcOrd="8" destOrd="0" presId="urn:microsoft.com/office/officeart/2008/layout/LinedList"/>
    <dgm:cxn modelId="{B61FE9FB-3304-4FB6-9F84-E70A78B2DD99}" type="presParOf" srcId="{A58DC68D-B714-46F6-A5BB-812553E5CE5A}" destId="{136DE5DB-5BED-455F-9024-D8829F795D66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2D32ED2-2E85-4C89-B1A7-4502231E584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522BDE6-7933-4B7F-A12A-ED39C6EB4C82}">
      <dgm:prSet phldrT="[Text]"/>
      <dgm:spPr/>
      <dgm:t>
        <a:bodyPr/>
        <a:lstStyle/>
        <a:p>
          <a:r>
            <a:rPr lang="en-GB" dirty="0"/>
            <a:t>Insurer</a:t>
          </a:r>
          <a:endParaRPr lang="cs-CZ" dirty="0"/>
        </a:p>
      </dgm:t>
    </dgm:pt>
    <dgm:pt modelId="{48173520-E784-4083-836D-06D341C9AA92}" type="parTrans" cxnId="{8B556FDD-1A1B-4E14-8C62-F30D1356392B}">
      <dgm:prSet/>
      <dgm:spPr/>
      <dgm:t>
        <a:bodyPr/>
        <a:lstStyle/>
        <a:p>
          <a:endParaRPr lang="cs-CZ"/>
        </a:p>
      </dgm:t>
    </dgm:pt>
    <dgm:pt modelId="{47AA95E2-383E-4004-A28B-98C450D06810}" type="sibTrans" cxnId="{8B556FDD-1A1B-4E14-8C62-F30D1356392B}">
      <dgm:prSet/>
      <dgm:spPr/>
      <dgm:t>
        <a:bodyPr/>
        <a:lstStyle/>
        <a:p>
          <a:endParaRPr lang="cs-CZ"/>
        </a:p>
      </dgm:t>
    </dgm:pt>
    <dgm:pt modelId="{F444E036-80CD-4FEE-9D65-6FDB4232EC5D}">
      <dgm:prSet phldrT="[Text]"/>
      <dgm:spPr/>
      <dgm:t>
        <a:bodyPr/>
        <a:lstStyle/>
        <a:p>
          <a:r>
            <a:rPr lang="en-GB" dirty="0"/>
            <a:t>Healthcare provider</a:t>
          </a:r>
          <a:endParaRPr lang="cs-CZ" dirty="0"/>
        </a:p>
      </dgm:t>
    </dgm:pt>
    <dgm:pt modelId="{C0C4BE45-9CB7-48BC-921C-2EEF5C5CD663}" type="parTrans" cxnId="{58399309-0E97-48DD-93E4-930EF61CC0F7}">
      <dgm:prSet/>
      <dgm:spPr/>
      <dgm:t>
        <a:bodyPr/>
        <a:lstStyle/>
        <a:p>
          <a:endParaRPr lang="cs-CZ"/>
        </a:p>
      </dgm:t>
    </dgm:pt>
    <dgm:pt modelId="{539E3ED9-380B-4CE7-97F5-2B7CFCD74CFB}" type="sibTrans" cxnId="{58399309-0E97-48DD-93E4-930EF61CC0F7}">
      <dgm:prSet/>
      <dgm:spPr/>
      <dgm:t>
        <a:bodyPr/>
        <a:lstStyle/>
        <a:p>
          <a:endParaRPr lang="cs-CZ"/>
        </a:p>
      </dgm:t>
    </dgm:pt>
    <dgm:pt modelId="{C350DA06-3A5A-4B5A-B298-77FB6F528A69}">
      <dgm:prSet phldrT="[Text]"/>
      <dgm:spPr/>
      <dgm:t>
        <a:bodyPr/>
        <a:lstStyle/>
        <a:p>
          <a:r>
            <a:rPr lang="en-GB" dirty="0"/>
            <a:t>Chooses insurer (compulsory)</a:t>
          </a:r>
          <a:endParaRPr lang="cs-CZ" dirty="0"/>
        </a:p>
      </dgm:t>
    </dgm:pt>
    <dgm:pt modelId="{1E9C6B9E-CE7E-419A-9657-F5A66D8A8F1D}" type="parTrans" cxnId="{74E2783E-1657-4AB2-A55F-64886CA9DB40}">
      <dgm:prSet/>
      <dgm:spPr/>
      <dgm:t>
        <a:bodyPr/>
        <a:lstStyle/>
        <a:p>
          <a:endParaRPr lang="cs-CZ"/>
        </a:p>
      </dgm:t>
    </dgm:pt>
    <dgm:pt modelId="{938BA097-2164-4D3C-9D6E-40DB200A0B78}" type="sibTrans" cxnId="{74E2783E-1657-4AB2-A55F-64886CA9DB40}">
      <dgm:prSet/>
      <dgm:spPr/>
      <dgm:t>
        <a:bodyPr/>
        <a:lstStyle/>
        <a:p>
          <a:endParaRPr lang="cs-CZ"/>
        </a:p>
      </dgm:t>
    </dgm:pt>
    <dgm:pt modelId="{18D3F59E-446F-4196-992E-DCA6B181F9E7}">
      <dgm:prSet phldrT="[Text]"/>
      <dgm:spPr/>
      <dgm:t>
        <a:bodyPr/>
        <a:lstStyle/>
        <a:p>
          <a:r>
            <a:rPr lang="en-GB" dirty="0"/>
            <a:t>Receives healthcare from insurer’s network</a:t>
          </a:r>
          <a:endParaRPr lang="cs-CZ" dirty="0"/>
        </a:p>
      </dgm:t>
    </dgm:pt>
    <dgm:pt modelId="{19EE7EE0-577A-4088-80C3-A3E6CF2A6764}" type="parTrans" cxnId="{BB7D5745-B754-489B-8E8C-0513C14BCCD1}">
      <dgm:prSet/>
      <dgm:spPr/>
      <dgm:t>
        <a:bodyPr/>
        <a:lstStyle/>
        <a:p>
          <a:endParaRPr lang="cs-CZ"/>
        </a:p>
      </dgm:t>
    </dgm:pt>
    <dgm:pt modelId="{71B0D92F-C061-420F-A694-51E70CBB717B}" type="sibTrans" cxnId="{BB7D5745-B754-489B-8E8C-0513C14BCCD1}">
      <dgm:prSet/>
      <dgm:spPr/>
      <dgm:t>
        <a:bodyPr/>
        <a:lstStyle/>
        <a:p>
          <a:endParaRPr lang="cs-CZ"/>
        </a:p>
      </dgm:t>
    </dgm:pt>
    <dgm:pt modelId="{8987B88C-E072-40D0-AA3A-B1A8BF219460}">
      <dgm:prSet phldrT="[Text]"/>
      <dgm:spPr/>
      <dgm:t>
        <a:bodyPr/>
        <a:lstStyle/>
        <a:p>
          <a:r>
            <a:rPr lang="en-GB" dirty="0"/>
            <a:t>Legal duty  to create adequate network of Healthcare providers</a:t>
          </a:r>
        </a:p>
      </dgm:t>
    </dgm:pt>
    <dgm:pt modelId="{93AF761C-57E6-43E6-AC0B-EFB5B052657B}" type="parTrans" cxnId="{7B271B83-7AA0-4457-ADE3-F5BF45DE9F72}">
      <dgm:prSet/>
      <dgm:spPr/>
      <dgm:t>
        <a:bodyPr/>
        <a:lstStyle/>
        <a:p>
          <a:endParaRPr lang="cs-CZ"/>
        </a:p>
      </dgm:t>
    </dgm:pt>
    <dgm:pt modelId="{89793946-0DF0-4F3E-8278-6F36EF561CEB}" type="sibTrans" cxnId="{7B271B83-7AA0-4457-ADE3-F5BF45DE9F72}">
      <dgm:prSet/>
      <dgm:spPr/>
      <dgm:t>
        <a:bodyPr/>
        <a:lstStyle/>
        <a:p>
          <a:endParaRPr lang="cs-CZ"/>
        </a:p>
      </dgm:t>
    </dgm:pt>
    <dgm:pt modelId="{2353A309-237A-45D8-A884-5816D72C2A9C}">
      <dgm:prSet phldrT="[Text]"/>
      <dgm:spPr/>
      <dgm:t>
        <a:bodyPr/>
        <a:lstStyle/>
        <a:p>
          <a:r>
            <a:rPr lang="en-GB" dirty="0"/>
            <a:t>Legal duty to provide Healthcare</a:t>
          </a:r>
          <a:endParaRPr lang="cs-CZ" dirty="0"/>
        </a:p>
      </dgm:t>
    </dgm:pt>
    <dgm:pt modelId="{C3BA3A6D-4BF1-42BB-9B96-2B52B1BDBB08}" type="parTrans" cxnId="{D8FDA8A9-28CA-45E9-BC46-816B1CF674FE}">
      <dgm:prSet/>
      <dgm:spPr/>
      <dgm:t>
        <a:bodyPr/>
        <a:lstStyle/>
        <a:p>
          <a:endParaRPr lang="cs-CZ"/>
        </a:p>
      </dgm:t>
    </dgm:pt>
    <dgm:pt modelId="{1D71EF3A-0BA0-42B0-9438-42239D791A36}" type="sibTrans" cxnId="{D8FDA8A9-28CA-45E9-BC46-816B1CF674FE}">
      <dgm:prSet/>
      <dgm:spPr/>
      <dgm:t>
        <a:bodyPr/>
        <a:lstStyle/>
        <a:p>
          <a:endParaRPr lang="cs-CZ"/>
        </a:p>
      </dgm:t>
    </dgm:pt>
    <dgm:pt modelId="{8EF10381-A594-48A1-9495-5CD322DAA3FC}">
      <dgm:prSet phldrT="[Text]"/>
      <dgm:spPr/>
      <dgm:t>
        <a:bodyPr/>
        <a:lstStyle/>
        <a:p>
          <a:r>
            <a:rPr lang="en-GB" dirty="0"/>
            <a:t>Patient</a:t>
          </a:r>
          <a:endParaRPr lang="cs-CZ" dirty="0"/>
        </a:p>
      </dgm:t>
    </dgm:pt>
    <dgm:pt modelId="{EB189365-507A-4B59-A462-87E69A2581A0}" type="parTrans" cxnId="{09A40A61-DC20-4033-A94A-CE95ED9B05E2}">
      <dgm:prSet/>
      <dgm:spPr/>
      <dgm:t>
        <a:bodyPr/>
        <a:lstStyle/>
        <a:p>
          <a:endParaRPr lang="cs-CZ"/>
        </a:p>
      </dgm:t>
    </dgm:pt>
    <dgm:pt modelId="{2306D8F4-C2FD-4AFA-BD41-2948C656A7E7}" type="sibTrans" cxnId="{09A40A61-DC20-4033-A94A-CE95ED9B05E2}">
      <dgm:prSet/>
      <dgm:spPr/>
      <dgm:t>
        <a:bodyPr/>
        <a:lstStyle/>
        <a:p>
          <a:endParaRPr lang="cs-CZ"/>
        </a:p>
      </dgm:t>
    </dgm:pt>
    <dgm:pt modelId="{89572E28-B0FF-4B3E-9A0E-709F8C111C9E}" type="pres">
      <dgm:prSet presAssocID="{E2D32ED2-2E85-4C89-B1A7-4502231E584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EFC9670-1BDC-424D-90F5-79B731D1A86B}" type="pres">
      <dgm:prSet presAssocID="{8EF10381-A594-48A1-9495-5CD322DAA3F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A977458-D0D2-4A3C-AB49-3C196CF9FE2D}" type="pres">
      <dgm:prSet presAssocID="{2306D8F4-C2FD-4AFA-BD41-2948C656A7E7}" presName="sibTrans" presStyleLbl="sibTrans2D1" presStyleIdx="0" presStyleCnt="3"/>
      <dgm:spPr/>
      <dgm:t>
        <a:bodyPr/>
        <a:lstStyle/>
        <a:p>
          <a:endParaRPr lang="cs-CZ"/>
        </a:p>
      </dgm:t>
    </dgm:pt>
    <dgm:pt modelId="{9F2A47C8-33F4-4833-A0CB-2C12228F3BAF}" type="pres">
      <dgm:prSet presAssocID="{2306D8F4-C2FD-4AFA-BD41-2948C656A7E7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C3459FF3-E8F3-41BD-AA35-6BFB12600873}" type="pres">
      <dgm:prSet presAssocID="{B522BDE6-7933-4B7F-A12A-ED39C6EB4C82}" presName="node" presStyleLbl="node1" presStyleIdx="1" presStyleCnt="3" custRadScaleRad="147386" custRadScaleInc="-1772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5E2CA07-FE5D-48C6-920A-32D3A38CCF4C}" type="pres">
      <dgm:prSet presAssocID="{47AA95E2-383E-4004-A28B-98C450D06810}" presName="sibTrans" presStyleLbl="sibTrans2D1" presStyleIdx="1" presStyleCnt="3"/>
      <dgm:spPr/>
      <dgm:t>
        <a:bodyPr/>
        <a:lstStyle/>
        <a:p>
          <a:endParaRPr lang="cs-CZ"/>
        </a:p>
      </dgm:t>
    </dgm:pt>
    <dgm:pt modelId="{539266FD-0A82-4D41-8994-3903FDE1FFDA}" type="pres">
      <dgm:prSet presAssocID="{47AA95E2-383E-4004-A28B-98C450D06810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368AEAE6-520A-405F-B2E9-B67429F923C9}" type="pres">
      <dgm:prSet presAssocID="{F444E036-80CD-4FEE-9D65-6FDB4232EC5D}" presName="node" presStyleLbl="node1" presStyleIdx="2" presStyleCnt="3" custRadScaleRad="152965" custRadScaleInc="1894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81874FF-A30A-4F04-89FA-89A929A3C3F4}" type="pres">
      <dgm:prSet presAssocID="{539E3ED9-380B-4CE7-97F5-2B7CFCD74CFB}" presName="sibTrans" presStyleLbl="sibTrans2D1" presStyleIdx="2" presStyleCnt="3"/>
      <dgm:spPr/>
      <dgm:t>
        <a:bodyPr/>
        <a:lstStyle/>
        <a:p>
          <a:endParaRPr lang="cs-CZ"/>
        </a:p>
      </dgm:t>
    </dgm:pt>
    <dgm:pt modelId="{198EA835-B223-474E-BCD4-C9137A278CD3}" type="pres">
      <dgm:prSet presAssocID="{539E3ED9-380B-4CE7-97F5-2B7CFCD74CFB}" presName="connectorText" presStyleLbl="sibTrans2D1" presStyleIdx="2" presStyleCnt="3"/>
      <dgm:spPr/>
      <dgm:t>
        <a:bodyPr/>
        <a:lstStyle/>
        <a:p>
          <a:endParaRPr lang="cs-CZ"/>
        </a:p>
      </dgm:t>
    </dgm:pt>
  </dgm:ptLst>
  <dgm:cxnLst>
    <dgm:cxn modelId="{8B556FDD-1A1B-4E14-8C62-F30D1356392B}" srcId="{E2D32ED2-2E85-4C89-B1A7-4502231E584F}" destId="{B522BDE6-7933-4B7F-A12A-ED39C6EB4C82}" srcOrd="1" destOrd="0" parTransId="{48173520-E784-4083-836D-06D341C9AA92}" sibTransId="{47AA95E2-383E-4004-A28B-98C450D06810}"/>
    <dgm:cxn modelId="{A09AEF23-1822-427A-84EF-B06B442877C7}" type="presOf" srcId="{8EF10381-A594-48A1-9495-5CD322DAA3FC}" destId="{EEFC9670-1BDC-424D-90F5-79B731D1A86B}" srcOrd="0" destOrd="0" presId="urn:microsoft.com/office/officeart/2005/8/layout/cycle2"/>
    <dgm:cxn modelId="{74E2783E-1657-4AB2-A55F-64886CA9DB40}" srcId="{8EF10381-A594-48A1-9495-5CD322DAA3FC}" destId="{C350DA06-3A5A-4B5A-B298-77FB6F528A69}" srcOrd="0" destOrd="0" parTransId="{1E9C6B9E-CE7E-419A-9657-F5A66D8A8F1D}" sibTransId="{938BA097-2164-4D3C-9D6E-40DB200A0B78}"/>
    <dgm:cxn modelId="{58399309-0E97-48DD-93E4-930EF61CC0F7}" srcId="{E2D32ED2-2E85-4C89-B1A7-4502231E584F}" destId="{F444E036-80CD-4FEE-9D65-6FDB4232EC5D}" srcOrd="2" destOrd="0" parTransId="{C0C4BE45-9CB7-48BC-921C-2EEF5C5CD663}" sibTransId="{539E3ED9-380B-4CE7-97F5-2B7CFCD74CFB}"/>
    <dgm:cxn modelId="{6895D473-35AF-42F1-BA1D-BE49681963F9}" type="presOf" srcId="{E2D32ED2-2E85-4C89-B1A7-4502231E584F}" destId="{89572E28-B0FF-4B3E-9A0E-709F8C111C9E}" srcOrd="0" destOrd="0" presId="urn:microsoft.com/office/officeart/2005/8/layout/cycle2"/>
    <dgm:cxn modelId="{049A7D6E-1C76-4542-B356-F833959C4251}" type="presOf" srcId="{8987B88C-E072-40D0-AA3A-B1A8BF219460}" destId="{C3459FF3-E8F3-41BD-AA35-6BFB12600873}" srcOrd="0" destOrd="1" presId="urn:microsoft.com/office/officeart/2005/8/layout/cycle2"/>
    <dgm:cxn modelId="{09A40A61-DC20-4033-A94A-CE95ED9B05E2}" srcId="{E2D32ED2-2E85-4C89-B1A7-4502231E584F}" destId="{8EF10381-A594-48A1-9495-5CD322DAA3FC}" srcOrd="0" destOrd="0" parTransId="{EB189365-507A-4B59-A462-87E69A2581A0}" sibTransId="{2306D8F4-C2FD-4AFA-BD41-2948C656A7E7}"/>
    <dgm:cxn modelId="{BB7D5745-B754-489B-8E8C-0513C14BCCD1}" srcId="{8EF10381-A594-48A1-9495-5CD322DAA3FC}" destId="{18D3F59E-446F-4196-992E-DCA6B181F9E7}" srcOrd="1" destOrd="0" parTransId="{19EE7EE0-577A-4088-80C3-A3E6CF2A6764}" sibTransId="{71B0D92F-C061-420F-A694-51E70CBB717B}"/>
    <dgm:cxn modelId="{C0964CCD-ACD9-4ABD-B648-62B4412A14B1}" type="presOf" srcId="{47AA95E2-383E-4004-A28B-98C450D06810}" destId="{95E2CA07-FE5D-48C6-920A-32D3A38CCF4C}" srcOrd="0" destOrd="0" presId="urn:microsoft.com/office/officeart/2005/8/layout/cycle2"/>
    <dgm:cxn modelId="{D8FDA8A9-28CA-45E9-BC46-816B1CF674FE}" srcId="{F444E036-80CD-4FEE-9D65-6FDB4232EC5D}" destId="{2353A309-237A-45D8-A884-5816D72C2A9C}" srcOrd="0" destOrd="0" parTransId="{C3BA3A6D-4BF1-42BB-9B96-2B52B1BDBB08}" sibTransId="{1D71EF3A-0BA0-42B0-9438-42239D791A36}"/>
    <dgm:cxn modelId="{E78AA35F-1F74-496D-ABF2-590AC4B23C59}" type="presOf" srcId="{539E3ED9-380B-4CE7-97F5-2B7CFCD74CFB}" destId="{B81874FF-A30A-4F04-89FA-89A929A3C3F4}" srcOrd="0" destOrd="0" presId="urn:microsoft.com/office/officeart/2005/8/layout/cycle2"/>
    <dgm:cxn modelId="{84F54D26-2EE6-4398-AAB5-53AE040DC5FA}" type="presOf" srcId="{B522BDE6-7933-4B7F-A12A-ED39C6EB4C82}" destId="{C3459FF3-E8F3-41BD-AA35-6BFB12600873}" srcOrd="0" destOrd="0" presId="urn:microsoft.com/office/officeart/2005/8/layout/cycle2"/>
    <dgm:cxn modelId="{7B271B83-7AA0-4457-ADE3-F5BF45DE9F72}" srcId="{B522BDE6-7933-4B7F-A12A-ED39C6EB4C82}" destId="{8987B88C-E072-40D0-AA3A-B1A8BF219460}" srcOrd="0" destOrd="0" parTransId="{93AF761C-57E6-43E6-AC0B-EFB5B052657B}" sibTransId="{89793946-0DF0-4F3E-8278-6F36EF561CEB}"/>
    <dgm:cxn modelId="{06C0488D-EAF9-4F08-9811-53D3BFCF2843}" type="presOf" srcId="{47AA95E2-383E-4004-A28B-98C450D06810}" destId="{539266FD-0A82-4D41-8994-3903FDE1FFDA}" srcOrd="1" destOrd="0" presId="urn:microsoft.com/office/officeart/2005/8/layout/cycle2"/>
    <dgm:cxn modelId="{64597ED1-CCBC-4FF9-9099-E47A4DD04EB8}" type="presOf" srcId="{2306D8F4-C2FD-4AFA-BD41-2948C656A7E7}" destId="{9F2A47C8-33F4-4833-A0CB-2C12228F3BAF}" srcOrd="1" destOrd="0" presId="urn:microsoft.com/office/officeart/2005/8/layout/cycle2"/>
    <dgm:cxn modelId="{9872AB65-B0B2-442C-B2FD-1C955328179E}" type="presOf" srcId="{F444E036-80CD-4FEE-9D65-6FDB4232EC5D}" destId="{368AEAE6-520A-405F-B2E9-B67429F923C9}" srcOrd="0" destOrd="0" presId="urn:microsoft.com/office/officeart/2005/8/layout/cycle2"/>
    <dgm:cxn modelId="{316DF42E-52A9-4530-97E2-09EAC2BC0CC8}" type="presOf" srcId="{C350DA06-3A5A-4B5A-B298-77FB6F528A69}" destId="{EEFC9670-1BDC-424D-90F5-79B731D1A86B}" srcOrd="0" destOrd="1" presId="urn:microsoft.com/office/officeart/2005/8/layout/cycle2"/>
    <dgm:cxn modelId="{BF00F87A-5471-44A1-B22F-DECF0CBF6F4C}" type="presOf" srcId="{539E3ED9-380B-4CE7-97F5-2B7CFCD74CFB}" destId="{198EA835-B223-474E-BCD4-C9137A278CD3}" srcOrd="1" destOrd="0" presId="urn:microsoft.com/office/officeart/2005/8/layout/cycle2"/>
    <dgm:cxn modelId="{2DAC3BD2-F27F-42DF-ACA1-7ECDA0E0235D}" type="presOf" srcId="{2306D8F4-C2FD-4AFA-BD41-2948C656A7E7}" destId="{2A977458-D0D2-4A3C-AB49-3C196CF9FE2D}" srcOrd="0" destOrd="0" presId="urn:microsoft.com/office/officeart/2005/8/layout/cycle2"/>
    <dgm:cxn modelId="{30E40272-C9EF-45B6-B0F0-F2E863174437}" type="presOf" srcId="{18D3F59E-446F-4196-992E-DCA6B181F9E7}" destId="{EEFC9670-1BDC-424D-90F5-79B731D1A86B}" srcOrd="0" destOrd="2" presId="urn:microsoft.com/office/officeart/2005/8/layout/cycle2"/>
    <dgm:cxn modelId="{2E590035-E816-40FC-A229-C4F76C2D48FA}" type="presOf" srcId="{2353A309-237A-45D8-A884-5816D72C2A9C}" destId="{368AEAE6-520A-405F-B2E9-B67429F923C9}" srcOrd="0" destOrd="1" presId="urn:microsoft.com/office/officeart/2005/8/layout/cycle2"/>
    <dgm:cxn modelId="{5834CC3D-047A-47FD-8B52-21BF03633551}" type="presParOf" srcId="{89572E28-B0FF-4B3E-9A0E-709F8C111C9E}" destId="{EEFC9670-1BDC-424D-90F5-79B731D1A86B}" srcOrd="0" destOrd="0" presId="urn:microsoft.com/office/officeart/2005/8/layout/cycle2"/>
    <dgm:cxn modelId="{E6E97920-FF2B-4C03-A0BD-40A535F4A514}" type="presParOf" srcId="{89572E28-B0FF-4B3E-9A0E-709F8C111C9E}" destId="{2A977458-D0D2-4A3C-AB49-3C196CF9FE2D}" srcOrd="1" destOrd="0" presId="urn:microsoft.com/office/officeart/2005/8/layout/cycle2"/>
    <dgm:cxn modelId="{AD115396-9C69-4251-9130-95878267C503}" type="presParOf" srcId="{2A977458-D0D2-4A3C-AB49-3C196CF9FE2D}" destId="{9F2A47C8-33F4-4833-A0CB-2C12228F3BAF}" srcOrd="0" destOrd="0" presId="urn:microsoft.com/office/officeart/2005/8/layout/cycle2"/>
    <dgm:cxn modelId="{4ACE6FD6-0CBB-4FF2-8EAA-4178071C81F3}" type="presParOf" srcId="{89572E28-B0FF-4B3E-9A0E-709F8C111C9E}" destId="{C3459FF3-E8F3-41BD-AA35-6BFB12600873}" srcOrd="2" destOrd="0" presId="urn:microsoft.com/office/officeart/2005/8/layout/cycle2"/>
    <dgm:cxn modelId="{B3D9F897-8B2E-4426-9CF7-DC0870658480}" type="presParOf" srcId="{89572E28-B0FF-4B3E-9A0E-709F8C111C9E}" destId="{95E2CA07-FE5D-48C6-920A-32D3A38CCF4C}" srcOrd="3" destOrd="0" presId="urn:microsoft.com/office/officeart/2005/8/layout/cycle2"/>
    <dgm:cxn modelId="{E2489B05-E339-4C74-958F-08CC4FD1733F}" type="presParOf" srcId="{95E2CA07-FE5D-48C6-920A-32D3A38CCF4C}" destId="{539266FD-0A82-4D41-8994-3903FDE1FFDA}" srcOrd="0" destOrd="0" presId="urn:microsoft.com/office/officeart/2005/8/layout/cycle2"/>
    <dgm:cxn modelId="{46269129-ECF9-4319-BFCA-27E602C653CF}" type="presParOf" srcId="{89572E28-B0FF-4B3E-9A0E-709F8C111C9E}" destId="{368AEAE6-520A-405F-B2E9-B67429F923C9}" srcOrd="4" destOrd="0" presId="urn:microsoft.com/office/officeart/2005/8/layout/cycle2"/>
    <dgm:cxn modelId="{9E7AE376-2367-49E5-B11E-085255491399}" type="presParOf" srcId="{89572E28-B0FF-4B3E-9A0E-709F8C111C9E}" destId="{B81874FF-A30A-4F04-89FA-89A929A3C3F4}" srcOrd="5" destOrd="0" presId="urn:microsoft.com/office/officeart/2005/8/layout/cycle2"/>
    <dgm:cxn modelId="{B8D1251B-E194-45C2-85C5-09C50AECB4E0}" type="presParOf" srcId="{B81874FF-A30A-4F04-89FA-89A929A3C3F4}" destId="{198EA835-B223-474E-BCD4-C9137A278CD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2D32ED2-2E85-4C89-B1A7-4502231E584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444E036-80CD-4FEE-9D65-6FDB4232EC5D}">
      <dgm:prSet phldrT="[Text]"/>
      <dgm:spPr/>
      <dgm:t>
        <a:bodyPr/>
        <a:lstStyle/>
        <a:p>
          <a:r>
            <a:rPr lang="en-GB" dirty="0"/>
            <a:t>Healthcare provider</a:t>
          </a:r>
          <a:endParaRPr lang="cs-CZ" dirty="0"/>
        </a:p>
      </dgm:t>
    </dgm:pt>
    <dgm:pt modelId="{C0C4BE45-9CB7-48BC-921C-2EEF5C5CD663}" type="parTrans" cxnId="{58399309-0E97-48DD-93E4-930EF61CC0F7}">
      <dgm:prSet/>
      <dgm:spPr/>
      <dgm:t>
        <a:bodyPr/>
        <a:lstStyle/>
        <a:p>
          <a:endParaRPr lang="cs-CZ"/>
        </a:p>
      </dgm:t>
    </dgm:pt>
    <dgm:pt modelId="{539E3ED9-380B-4CE7-97F5-2B7CFCD74CFB}" type="sibTrans" cxnId="{58399309-0E97-48DD-93E4-930EF61CC0F7}">
      <dgm:prSet/>
      <dgm:spPr/>
      <dgm:t>
        <a:bodyPr/>
        <a:lstStyle/>
        <a:p>
          <a:endParaRPr lang="cs-CZ"/>
        </a:p>
      </dgm:t>
    </dgm:pt>
    <dgm:pt modelId="{C350DA06-3A5A-4B5A-B298-77FB6F528A69}">
      <dgm:prSet phldrT="[Text]"/>
      <dgm:spPr/>
      <dgm:t>
        <a:bodyPr/>
        <a:lstStyle/>
        <a:p>
          <a:r>
            <a:rPr lang="sk-SK" dirty="0"/>
            <a:t>I </a:t>
          </a:r>
          <a:r>
            <a:rPr lang="en-GB" dirty="0"/>
            <a:t>d</a:t>
          </a:r>
          <a:r>
            <a:rPr lang="sk-SK" dirty="0"/>
            <a:t>on</a:t>
          </a:r>
          <a:r>
            <a:rPr lang="en-GB" dirty="0"/>
            <a:t>’t care about the contract between those two</a:t>
          </a:r>
          <a:endParaRPr lang="cs-CZ" dirty="0"/>
        </a:p>
      </dgm:t>
    </dgm:pt>
    <dgm:pt modelId="{1E9C6B9E-CE7E-419A-9657-F5A66D8A8F1D}" type="parTrans" cxnId="{74E2783E-1657-4AB2-A55F-64886CA9DB40}">
      <dgm:prSet/>
      <dgm:spPr/>
      <dgm:t>
        <a:bodyPr/>
        <a:lstStyle/>
        <a:p>
          <a:endParaRPr lang="cs-CZ"/>
        </a:p>
      </dgm:t>
    </dgm:pt>
    <dgm:pt modelId="{938BA097-2164-4D3C-9D6E-40DB200A0B78}" type="sibTrans" cxnId="{74E2783E-1657-4AB2-A55F-64886CA9DB40}">
      <dgm:prSet/>
      <dgm:spPr/>
      <dgm:t>
        <a:bodyPr/>
        <a:lstStyle/>
        <a:p>
          <a:endParaRPr lang="cs-CZ"/>
        </a:p>
      </dgm:t>
    </dgm:pt>
    <dgm:pt modelId="{2353A309-237A-45D8-A884-5816D72C2A9C}">
      <dgm:prSet phldrT="[Text]"/>
      <dgm:spPr/>
      <dgm:t>
        <a:bodyPr/>
        <a:lstStyle/>
        <a:p>
          <a:r>
            <a:rPr lang="en-GB" dirty="0"/>
            <a:t>My obligation to provide healthcare ends where the budget cap is</a:t>
          </a:r>
          <a:endParaRPr lang="cs-CZ" dirty="0"/>
        </a:p>
      </dgm:t>
    </dgm:pt>
    <dgm:pt modelId="{C3BA3A6D-4BF1-42BB-9B96-2B52B1BDBB08}" type="parTrans" cxnId="{D8FDA8A9-28CA-45E9-BC46-816B1CF674FE}">
      <dgm:prSet/>
      <dgm:spPr/>
      <dgm:t>
        <a:bodyPr/>
        <a:lstStyle/>
        <a:p>
          <a:endParaRPr lang="cs-CZ"/>
        </a:p>
      </dgm:t>
    </dgm:pt>
    <dgm:pt modelId="{1D71EF3A-0BA0-42B0-9438-42239D791A36}" type="sibTrans" cxnId="{D8FDA8A9-28CA-45E9-BC46-816B1CF674FE}">
      <dgm:prSet/>
      <dgm:spPr/>
      <dgm:t>
        <a:bodyPr/>
        <a:lstStyle/>
        <a:p>
          <a:endParaRPr lang="cs-CZ"/>
        </a:p>
      </dgm:t>
    </dgm:pt>
    <dgm:pt modelId="{8EF10381-A594-48A1-9495-5CD322DAA3FC}">
      <dgm:prSet phldrT="[Text]"/>
      <dgm:spPr/>
      <dgm:t>
        <a:bodyPr/>
        <a:lstStyle/>
        <a:p>
          <a:r>
            <a:rPr lang="en-GB" dirty="0"/>
            <a:t>Patient</a:t>
          </a:r>
          <a:endParaRPr lang="cs-CZ" dirty="0"/>
        </a:p>
      </dgm:t>
    </dgm:pt>
    <dgm:pt modelId="{EB189365-507A-4B59-A462-87E69A2581A0}" type="parTrans" cxnId="{09A40A61-DC20-4033-A94A-CE95ED9B05E2}">
      <dgm:prSet/>
      <dgm:spPr/>
      <dgm:t>
        <a:bodyPr/>
        <a:lstStyle/>
        <a:p>
          <a:endParaRPr lang="cs-CZ"/>
        </a:p>
      </dgm:t>
    </dgm:pt>
    <dgm:pt modelId="{2306D8F4-C2FD-4AFA-BD41-2948C656A7E7}" type="sibTrans" cxnId="{09A40A61-DC20-4033-A94A-CE95ED9B05E2}">
      <dgm:prSet/>
      <dgm:spPr/>
      <dgm:t>
        <a:bodyPr/>
        <a:lstStyle/>
        <a:p>
          <a:endParaRPr lang="cs-CZ"/>
        </a:p>
      </dgm:t>
    </dgm:pt>
    <dgm:pt modelId="{8C221C9E-0F80-4AA9-B6BD-B76ADD36C28D}">
      <dgm:prSet phldrT="[Text]"/>
      <dgm:spPr/>
      <dgm:t>
        <a:bodyPr/>
        <a:lstStyle/>
        <a:p>
          <a:r>
            <a:rPr lang="en-GB" dirty="0"/>
            <a:t>My right to medicine is guaranteed by law and constitution </a:t>
          </a:r>
          <a:endParaRPr lang="cs-CZ" dirty="0"/>
        </a:p>
      </dgm:t>
    </dgm:pt>
    <dgm:pt modelId="{1E183381-1544-4883-B757-AA5B0E716384}" type="parTrans" cxnId="{593175C5-9387-40AB-9762-E685896B1C39}">
      <dgm:prSet/>
      <dgm:spPr/>
      <dgm:t>
        <a:bodyPr/>
        <a:lstStyle/>
        <a:p>
          <a:endParaRPr lang="cs-CZ"/>
        </a:p>
      </dgm:t>
    </dgm:pt>
    <dgm:pt modelId="{D7E32186-F0DC-4674-921F-FC74A223E966}" type="sibTrans" cxnId="{593175C5-9387-40AB-9762-E685896B1C39}">
      <dgm:prSet/>
      <dgm:spPr/>
      <dgm:t>
        <a:bodyPr/>
        <a:lstStyle/>
        <a:p>
          <a:endParaRPr lang="cs-CZ"/>
        </a:p>
      </dgm:t>
    </dgm:pt>
    <dgm:pt modelId="{CC33D17F-C5DF-46C2-A6C5-852135910B3C}">
      <dgm:prSet phldrT="[Text]"/>
      <dgm:spPr/>
      <dgm:t>
        <a:bodyPr/>
        <a:lstStyle/>
        <a:p>
          <a:r>
            <a:rPr lang="en-GB" dirty="0"/>
            <a:t>I cannot treat patients if the insurer does not cover them</a:t>
          </a:r>
          <a:endParaRPr lang="cs-CZ" dirty="0"/>
        </a:p>
      </dgm:t>
    </dgm:pt>
    <dgm:pt modelId="{DB14FCD1-4F5B-4A26-9915-3CE30A2D357E}" type="parTrans" cxnId="{B8249A84-3B41-449C-B868-21A898BC072C}">
      <dgm:prSet/>
      <dgm:spPr/>
      <dgm:t>
        <a:bodyPr/>
        <a:lstStyle/>
        <a:p>
          <a:endParaRPr lang="cs-CZ"/>
        </a:p>
      </dgm:t>
    </dgm:pt>
    <dgm:pt modelId="{F02A5FFD-60B3-4B02-8235-C695BCFD72F1}" type="sibTrans" cxnId="{B8249A84-3B41-449C-B868-21A898BC072C}">
      <dgm:prSet/>
      <dgm:spPr/>
      <dgm:t>
        <a:bodyPr/>
        <a:lstStyle/>
        <a:p>
          <a:endParaRPr lang="cs-CZ"/>
        </a:p>
      </dgm:t>
    </dgm:pt>
    <dgm:pt modelId="{EA168E53-EBD1-4DB4-90E8-3A89130511AB}">
      <dgm:prSet phldrT="[Text]"/>
      <dgm:spPr/>
      <dgm:t>
        <a:bodyPr/>
        <a:lstStyle/>
        <a:p>
          <a:r>
            <a:rPr lang="en-GB" dirty="0"/>
            <a:t>Insurer</a:t>
          </a:r>
          <a:endParaRPr lang="cs-CZ" dirty="0"/>
        </a:p>
      </dgm:t>
    </dgm:pt>
    <dgm:pt modelId="{04F4C9CC-AFDC-4DCE-AD99-B84C7AF7DB8C}" type="parTrans" cxnId="{CFDE963E-60C0-4806-8D72-34B43CAD5385}">
      <dgm:prSet/>
      <dgm:spPr/>
      <dgm:t>
        <a:bodyPr/>
        <a:lstStyle/>
        <a:p>
          <a:endParaRPr lang="cs-CZ"/>
        </a:p>
      </dgm:t>
    </dgm:pt>
    <dgm:pt modelId="{0FD04C25-0142-470F-BEB5-BC429072D772}" type="sibTrans" cxnId="{CFDE963E-60C0-4806-8D72-34B43CAD5385}">
      <dgm:prSet/>
      <dgm:spPr/>
      <dgm:t>
        <a:bodyPr/>
        <a:lstStyle/>
        <a:p>
          <a:endParaRPr lang="cs-CZ"/>
        </a:p>
      </dgm:t>
    </dgm:pt>
    <dgm:pt modelId="{BADD941F-6E5B-4C5E-9BDE-08BFE51F8E56}">
      <dgm:prSet phldrT="[Text]"/>
      <dgm:spPr/>
      <dgm:t>
        <a:bodyPr/>
        <a:lstStyle/>
        <a:p>
          <a:r>
            <a:rPr lang="en-GB" dirty="0"/>
            <a:t>I have contracted adequate healthcare,</a:t>
          </a:r>
        </a:p>
      </dgm:t>
    </dgm:pt>
    <dgm:pt modelId="{0D980BB0-5B19-42F5-AA24-D25A7FEE03BF}" type="parTrans" cxnId="{A5D7CB69-1DBF-46DF-9F2A-3BEF24FB7DF1}">
      <dgm:prSet/>
      <dgm:spPr/>
      <dgm:t>
        <a:bodyPr/>
        <a:lstStyle/>
        <a:p>
          <a:endParaRPr lang="cs-CZ"/>
        </a:p>
      </dgm:t>
    </dgm:pt>
    <dgm:pt modelId="{6CC44CD2-D909-42D8-85B7-529095F8EFF5}" type="sibTrans" cxnId="{A5D7CB69-1DBF-46DF-9F2A-3BEF24FB7DF1}">
      <dgm:prSet/>
      <dgm:spPr/>
      <dgm:t>
        <a:bodyPr/>
        <a:lstStyle/>
        <a:p>
          <a:endParaRPr lang="cs-CZ"/>
        </a:p>
      </dgm:t>
    </dgm:pt>
    <dgm:pt modelId="{1D29D317-E99E-4066-B0D8-8F2209B6C4E9}">
      <dgm:prSet phldrT="[Text]"/>
      <dgm:spPr/>
      <dgm:t>
        <a:bodyPr/>
        <a:lstStyle/>
        <a:p>
          <a:r>
            <a:rPr lang="en-GB" dirty="0"/>
            <a:t>If provider cannot treat all the patients within the budget, he shouldn’t have signed the contract in the first place</a:t>
          </a:r>
          <a:endParaRPr lang="cs-CZ" dirty="0"/>
        </a:p>
      </dgm:t>
    </dgm:pt>
    <dgm:pt modelId="{F64F28AF-88B8-4989-B1A6-1B3597E3F652}" type="parTrans" cxnId="{1168BE50-30B5-4912-A9FC-89592677F337}">
      <dgm:prSet/>
      <dgm:spPr/>
      <dgm:t>
        <a:bodyPr/>
        <a:lstStyle/>
        <a:p>
          <a:endParaRPr lang="cs-CZ"/>
        </a:p>
      </dgm:t>
    </dgm:pt>
    <dgm:pt modelId="{F6F53A1F-DBC3-4DB0-A16A-5C2DAC008399}" type="sibTrans" cxnId="{1168BE50-30B5-4912-A9FC-89592677F337}">
      <dgm:prSet/>
      <dgm:spPr/>
      <dgm:t>
        <a:bodyPr/>
        <a:lstStyle/>
        <a:p>
          <a:endParaRPr lang="cs-CZ"/>
        </a:p>
      </dgm:t>
    </dgm:pt>
    <dgm:pt modelId="{D388C984-18A2-4A4B-9917-78819BE55DBF}" type="pres">
      <dgm:prSet presAssocID="{E2D32ED2-2E85-4C89-B1A7-4502231E58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C3DDBAB-47EE-4CB2-B73D-730EF550FD7E}" type="pres">
      <dgm:prSet presAssocID="{8EF10381-A594-48A1-9495-5CD322DAA3FC}" presName="composite" presStyleCnt="0"/>
      <dgm:spPr/>
    </dgm:pt>
    <dgm:pt modelId="{3D392F39-877C-4BD2-A255-44665ACB0FB7}" type="pres">
      <dgm:prSet presAssocID="{8EF10381-A594-48A1-9495-5CD322DAA3F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116A1C5-B600-4E74-9A12-76F0AC1D796A}" type="pres">
      <dgm:prSet presAssocID="{8EF10381-A594-48A1-9495-5CD322DAA3F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E67C2E1-5AC1-4FA4-818E-2CA7BF9AF76E}" type="pres">
      <dgm:prSet presAssocID="{2306D8F4-C2FD-4AFA-BD41-2948C656A7E7}" presName="space" presStyleCnt="0"/>
      <dgm:spPr/>
    </dgm:pt>
    <dgm:pt modelId="{11B21C14-AA17-4A87-A80E-89B0E024B176}" type="pres">
      <dgm:prSet presAssocID="{F444E036-80CD-4FEE-9D65-6FDB4232EC5D}" presName="composite" presStyleCnt="0"/>
      <dgm:spPr/>
    </dgm:pt>
    <dgm:pt modelId="{F2341D70-6C13-4E92-A9BB-34101E636090}" type="pres">
      <dgm:prSet presAssocID="{F444E036-80CD-4FEE-9D65-6FDB4232EC5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6E6E230-745A-459C-94D4-9C9625837664}" type="pres">
      <dgm:prSet presAssocID="{F444E036-80CD-4FEE-9D65-6FDB4232EC5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D7CBD42-A8F9-4CC7-A859-1CDF0FED6F6F}" type="pres">
      <dgm:prSet presAssocID="{539E3ED9-380B-4CE7-97F5-2B7CFCD74CFB}" presName="space" presStyleCnt="0"/>
      <dgm:spPr/>
    </dgm:pt>
    <dgm:pt modelId="{669C7D87-903D-402E-91BA-CC6AC26B1458}" type="pres">
      <dgm:prSet presAssocID="{EA168E53-EBD1-4DB4-90E8-3A89130511AB}" presName="composite" presStyleCnt="0"/>
      <dgm:spPr/>
    </dgm:pt>
    <dgm:pt modelId="{BDAAA5AC-3536-4EBD-A647-137E26BA9048}" type="pres">
      <dgm:prSet presAssocID="{EA168E53-EBD1-4DB4-90E8-3A89130511A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4287207-94DE-47DE-8635-0296EE01F7B1}" type="pres">
      <dgm:prSet presAssocID="{EA168E53-EBD1-4DB4-90E8-3A89130511A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8249A84-3B41-449C-B868-21A898BC072C}" srcId="{F444E036-80CD-4FEE-9D65-6FDB4232EC5D}" destId="{CC33D17F-C5DF-46C2-A6C5-852135910B3C}" srcOrd="1" destOrd="0" parTransId="{DB14FCD1-4F5B-4A26-9915-3CE30A2D357E}" sibTransId="{F02A5FFD-60B3-4B02-8235-C695BCFD72F1}"/>
    <dgm:cxn modelId="{593175C5-9387-40AB-9762-E685896B1C39}" srcId="{8EF10381-A594-48A1-9495-5CD322DAA3FC}" destId="{8C221C9E-0F80-4AA9-B6BD-B76ADD36C28D}" srcOrd="1" destOrd="0" parTransId="{1E183381-1544-4883-B757-AA5B0E716384}" sibTransId="{D7E32186-F0DC-4674-921F-FC74A223E966}"/>
    <dgm:cxn modelId="{9FB0DB18-9655-4CFC-979B-E91DF885F2F8}" type="presOf" srcId="{1D29D317-E99E-4066-B0D8-8F2209B6C4E9}" destId="{C4287207-94DE-47DE-8635-0296EE01F7B1}" srcOrd="0" destOrd="1" presId="urn:microsoft.com/office/officeart/2005/8/layout/hList1"/>
    <dgm:cxn modelId="{74E2783E-1657-4AB2-A55F-64886CA9DB40}" srcId="{8EF10381-A594-48A1-9495-5CD322DAA3FC}" destId="{C350DA06-3A5A-4B5A-B298-77FB6F528A69}" srcOrd="0" destOrd="0" parTransId="{1E9C6B9E-CE7E-419A-9657-F5A66D8A8F1D}" sibTransId="{938BA097-2164-4D3C-9D6E-40DB200A0B78}"/>
    <dgm:cxn modelId="{58399309-0E97-48DD-93E4-930EF61CC0F7}" srcId="{E2D32ED2-2E85-4C89-B1A7-4502231E584F}" destId="{F444E036-80CD-4FEE-9D65-6FDB4232EC5D}" srcOrd="1" destOrd="0" parTransId="{C0C4BE45-9CB7-48BC-921C-2EEF5C5CD663}" sibTransId="{539E3ED9-380B-4CE7-97F5-2B7CFCD74CFB}"/>
    <dgm:cxn modelId="{A5D7CB69-1DBF-46DF-9F2A-3BEF24FB7DF1}" srcId="{EA168E53-EBD1-4DB4-90E8-3A89130511AB}" destId="{BADD941F-6E5B-4C5E-9BDE-08BFE51F8E56}" srcOrd="0" destOrd="0" parTransId="{0D980BB0-5B19-42F5-AA24-D25A7FEE03BF}" sibTransId="{6CC44CD2-D909-42D8-85B7-529095F8EFF5}"/>
    <dgm:cxn modelId="{09A40A61-DC20-4033-A94A-CE95ED9B05E2}" srcId="{E2D32ED2-2E85-4C89-B1A7-4502231E584F}" destId="{8EF10381-A594-48A1-9495-5CD322DAA3FC}" srcOrd="0" destOrd="0" parTransId="{EB189365-507A-4B59-A462-87E69A2581A0}" sibTransId="{2306D8F4-C2FD-4AFA-BD41-2948C656A7E7}"/>
    <dgm:cxn modelId="{BDF3D7AD-2208-47B8-A36A-F32752C14A50}" type="presOf" srcId="{8EF10381-A594-48A1-9495-5CD322DAA3FC}" destId="{3D392F39-877C-4BD2-A255-44665ACB0FB7}" srcOrd="0" destOrd="0" presId="urn:microsoft.com/office/officeart/2005/8/layout/hList1"/>
    <dgm:cxn modelId="{D8FDA8A9-28CA-45E9-BC46-816B1CF674FE}" srcId="{F444E036-80CD-4FEE-9D65-6FDB4232EC5D}" destId="{2353A309-237A-45D8-A884-5816D72C2A9C}" srcOrd="0" destOrd="0" parTransId="{C3BA3A6D-4BF1-42BB-9B96-2B52B1BDBB08}" sibTransId="{1D71EF3A-0BA0-42B0-9438-42239D791A36}"/>
    <dgm:cxn modelId="{A57A2110-96FF-4C53-A155-96D22344AADD}" type="presOf" srcId="{C350DA06-3A5A-4B5A-B298-77FB6F528A69}" destId="{F116A1C5-B600-4E74-9A12-76F0AC1D796A}" srcOrd="0" destOrd="0" presId="urn:microsoft.com/office/officeart/2005/8/layout/hList1"/>
    <dgm:cxn modelId="{1168BE50-30B5-4912-A9FC-89592677F337}" srcId="{EA168E53-EBD1-4DB4-90E8-3A89130511AB}" destId="{1D29D317-E99E-4066-B0D8-8F2209B6C4E9}" srcOrd="1" destOrd="0" parTransId="{F64F28AF-88B8-4989-B1A6-1B3597E3F652}" sibTransId="{F6F53A1F-DBC3-4DB0-A16A-5C2DAC008399}"/>
    <dgm:cxn modelId="{6220E641-DF53-42E5-BE68-DB6E981AF834}" type="presOf" srcId="{CC33D17F-C5DF-46C2-A6C5-852135910B3C}" destId="{D6E6E230-745A-459C-94D4-9C9625837664}" srcOrd="0" destOrd="1" presId="urn:microsoft.com/office/officeart/2005/8/layout/hList1"/>
    <dgm:cxn modelId="{CFDE963E-60C0-4806-8D72-34B43CAD5385}" srcId="{E2D32ED2-2E85-4C89-B1A7-4502231E584F}" destId="{EA168E53-EBD1-4DB4-90E8-3A89130511AB}" srcOrd="2" destOrd="0" parTransId="{04F4C9CC-AFDC-4DCE-AD99-B84C7AF7DB8C}" sibTransId="{0FD04C25-0142-470F-BEB5-BC429072D772}"/>
    <dgm:cxn modelId="{2862C289-E34C-4640-BF9B-A24880D96FB9}" type="presOf" srcId="{BADD941F-6E5B-4C5E-9BDE-08BFE51F8E56}" destId="{C4287207-94DE-47DE-8635-0296EE01F7B1}" srcOrd="0" destOrd="0" presId="urn:microsoft.com/office/officeart/2005/8/layout/hList1"/>
    <dgm:cxn modelId="{BEA392FB-6EA1-422C-B9CD-A1C25F9858E8}" type="presOf" srcId="{EA168E53-EBD1-4DB4-90E8-3A89130511AB}" destId="{BDAAA5AC-3536-4EBD-A647-137E26BA9048}" srcOrd="0" destOrd="0" presId="urn:microsoft.com/office/officeart/2005/8/layout/hList1"/>
    <dgm:cxn modelId="{5C2213F5-BCB7-4AEA-8ECB-3DB820C245E9}" type="presOf" srcId="{E2D32ED2-2E85-4C89-B1A7-4502231E584F}" destId="{D388C984-18A2-4A4B-9917-78819BE55DBF}" srcOrd="0" destOrd="0" presId="urn:microsoft.com/office/officeart/2005/8/layout/hList1"/>
    <dgm:cxn modelId="{893255CA-73A1-4542-B8FC-192B53E1A3E1}" type="presOf" srcId="{F444E036-80CD-4FEE-9D65-6FDB4232EC5D}" destId="{F2341D70-6C13-4E92-A9BB-34101E636090}" srcOrd="0" destOrd="0" presId="urn:microsoft.com/office/officeart/2005/8/layout/hList1"/>
    <dgm:cxn modelId="{6A415646-B97C-47E3-9550-207A5280A231}" type="presOf" srcId="{8C221C9E-0F80-4AA9-B6BD-B76ADD36C28D}" destId="{F116A1C5-B600-4E74-9A12-76F0AC1D796A}" srcOrd="0" destOrd="1" presId="urn:microsoft.com/office/officeart/2005/8/layout/hList1"/>
    <dgm:cxn modelId="{8038A0AD-2391-4219-8C2D-2E7D1208D6E2}" type="presOf" srcId="{2353A309-237A-45D8-A884-5816D72C2A9C}" destId="{D6E6E230-745A-459C-94D4-9C9625837664}" srcOrd="0" destOrd="0" presId="urn:microsoft.com/office/officeart/2005/8/layout/hList1"/>
    <dgm:cxn modelId="{53A197A3-5C4B-45A4-A5E2-1FE0202F88B4}" type="presParOf" srcId="{D388C984-18A2-4A4B-9917-78819BE55DBF}" destId="{5C3DDBAB-47EE-4CB2-B73D-730EF550FD7E}" srcOrd="0" destOrd="0" presId="urn:microsoft.com/office/officeart/2005/8/layout/hList1"/>
    <dgm:cxn modelId="{06D5E3EA-3045-43DE-A6CC-1BDF3E182FCB}" type="presParOf" srcId="{5C3DDBAB-47EE-4CB2-B73D-730EF550FD7E}" destId="{3D392F39-877C-4BD2-A255-44665ACB0FB7}" srcOrd="0" destOrd="0" presId="urn:microsoft.com/office/officeart/2005/8/layout/hList1"/>
    <dgm:cxn modelId="{15866E23-C97F-41C4-AF78-86A0B88B4716}" type="presParOf" srcId="{5C3DDBAB-47EE-4CB2-B73D-730EF550FD7E}" destId="{F116A1C5-B600-4E74-9A12-76F0AC1D796A}" srcOrd="1" destOrd="0" presId="urn:microsoft.com/office/officeart/2005/8/layout/hList1"/>
    <dgm:cxn modelId="{6DDA8AF8-9181-4AD3-8CE7-FF12D05CAEC7}" type="presParOf" srcId="{D388C984-18A2-4A4B-9917-78819BE55DBF}" destId="{FE67C2E1-5AC1-4FA4-818E-2CA7BF9AF76E}" srcOrd="1" destOrd="0" presId="urn:microsoft.com/office/officeart/2005/8/layout/hList1"/>
    <dgm:cxn modelId="{C5D724C7-E70C-4DF4-AF4B-3955A9BB7700}" type="presParOf" srcId="{D388C984-18A2-4A4B-9917-78819BE55DBF}" destId="{11B21C14-AA17-4A87-A80E-89B0E024B176}" srcOrd="2" destOrd="0" presId="urn:microsoft.com/office/officeart/2005/8/layout/hList1"/>
    <dgm:cxn modelId="{F4148B9E-78EC-434A-92AD-A34ACD2A3193}" type="presParOf" srcId="{11B21C14-AA17-4A87-A80E-89B0E024B176}" destId="{F2341D70-6C13-4E92-A9BB-34101E636090}" srcOrd="0" destOrd="0" presId="urn:microsoft.com/office/officeart/2005/8/layout/hList1"/>
    <dgm:cxn modelId="{CB55FA46-BA73-45A7-A110-88B3B152E21F}" type="presParOf" srcId="{11B21C14-AA17-4A87-A80E-89B0E024B176}" destId="{D6E6E230-745A-459C-94D4-9C9625837664}" srcOrd="1" destOrd="0" presId="urn:microsoft.com/office/officeart/2005/8/layout/hList1"/>
    <dgm:cxn modelId="{4C5FE686-715E-48C0-B8BA-2E2F3ABD7DB5}" type="presParOf" srcId="{D388C984-18A2-4A4B-9917-78819BE55DBF}" destId="{2D7CBD42-A8F9-4CC7-A859-1CDF0FED6F6F}" srcOrd="3" destOrd="0" presId="urn:microsoft.com/office/officeart/2005/8/layout/hList1"/>
    <dgm:cxn modelId="{7B22CFF9-C5FF-412A-833D-786A0606A48C}" type="presParOf" srcId="{D388C984-18A2-4A4B-9917-78819BE55DBF}" destId="{669C7D87-903D-402E-91BA-CC6AC26B1458}" srcOrd="4" destOrd="0" presId="urn:microsoft.com/office/officeart/2005/8/layout/hList1"/>
    <dgm:cxn modelId="{50AF0DFD-C063-4C3F-B4B6-59928149327B}" type="presParOf" srcId="{669C7D87-903D-402E-91BA-CC6AC26B1458}" destId="{BDAAA5AC-3536-4EBD-A647-137E26BA9048}" srcOrd="0" destOrd="0" presId="urn:microsoft.com/office/officeart/2005/8/layout/hList1"/>
    <dgm:cxn modelId="{13ED63ED-E1D3-45B1-A0AD-A6F1386116D0}" type="presParOf" srcId="{669C7D87-903D-402E-91BA-CC6AC26B1458}" destId="{C4287207-94DE-47DE-8635-0296EE01F7B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C47425C-78C5-4E32-B13C-E1CB384490E3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cs-CZ"/>
        </a:p>
      </dgm:t>
    </dgm:pt>
    <dgm:pt modelId="{06CD0780-49E7-43D8-9CA6-539AE3E04B73}">
      <dgm:prSet/>
      <dgm:spPr/>
      <dgm:t>
        <a:bodyPr/>
        <a:lstStyle/>
        <a:p>
          <a:pPr rtl="0" eaLnBrk="1" fontAlgn="base" hangingPunct="1">
            <a:buClr>
              <a:srgbClr val="00287D"/>
            </a:buClr>
            <a:buSzPct val="100000"/>
            <a:buFont typeface="Wingdings" panose="05000000000000000000" pitchFamily="2" charset="2"/>
            <a:buChar char="§"/>
          </a:pPr>
          <a:r>
            <a:rPr lang="sk-SK"/>
            <a:t>Will I be prosecuted if I refuse to prescribe centric medicine due to budget restrictions?</a:t>
          </a:r>
          <a:endParaRPr lang="cs-CZ"/>
        </a:p>
      </dgm:t>
    </dgm:pt>
    <dgm:pt modelId="{23276A3F-1CCD-44D0-A6E6-DD66F631FFFB}" type="parTrans" cxnId="{1BAC0157-0B91-46F1-9D7B-95C0482B029E}">
      <dgm:prSet/>
      <dgm:spPr/>
      <dgm:t>
        <a:bodyPr/>
        <a:lstStyle/>
        <a:p>
          <a:endParaRPr lang="cs-CZ"/>
        </a:p>
      </dgm:t>
    </dgm:pt>
    <dgm:pt modelId="{068853FE-C8AD-4EB9-B6C4-634C5D7136D8}" type="sibTrans" cxnId="{1BAC0157-0B91-46F1-9D7B-95C0482B029E}">
      <dgm:prSet/>
      <dgm:spPr/>
      <dgm:t>
        <a:bodyPr/>
        <a:lstStyle/>
        <a:p>
          <a:endParaRPr lang="cs-CZ"/>
        </a:p>
      </dgm:t>
    </dgm:pt>
    <dgm:pt modelId="{08F5E6CF-CF09-421A-A39F-0B5C0F2531FE}">
      <dgm:prSet/>
      <dgm:spPr/>
      <dgm:t>
        <a:bodyPr/>
        <a:lstStyle/>
        <a:p>
          <a:pPr rtl="0" eaLnBrk="1" fontAlgn="base" hangingPunct="1"/>
          <a:r>
            <a:rPr lang="sk-SK"/>
            <a:t>Will I be prosecuted if I prescribe the medicine despite the budget cap?</a:t>
          </a:r>
          <a:endParaRPr lang="cs-CZ"/>
        </a:p>
      </dgm:t>
    </dgm:pt>
    <dgm:pt modelId="{62AE9742-DF41-44F4-99D6-8B07CBF33752}" type="parTrans" cxnId="{53839549-6F77-4C3A-B7FF-E57813E1D754}">
      <dgm:prSet/>
      <dgm:spPr/>
      <dgm:t>
        <a:bodyPr/>
        <a:lstStyle/>
        <a:p>
          <a:endParaRPr lang="cs-CZ"/>
        </a:p>
      </dgm:t>
    </dgm:pt>
    <dgm:pt modelId="{92D55708-14E7-4CA1-A6ED-DEED344BAB08}" type="sibTrans" cxnId="{53839549-6F77-4C3A-B7FF-E57813E1D754}">
      <dgm:prSet/>
      <dgm:spPr/>
      <dgm:t>
        <a:bodyPr/>
        <a:lstStyle/>
        <a:p>
          <a:endParaRPr lang="cs-CZ"/>
        </a:p>
      </dgm:t>
    </dgm:pt>
    <dgm:pt modelId="{7FCE27F1-F2F0-439F-9784-CBC244DA0BCA}">
      <dgm:prSet/>
      <dgm:spPr/>
      <dgm:t>
        <a:bodyPr/>
        <a:lstStyle/>
        <a:p>
          <a:pPr rtl="0" eaLnBrk="1" fontAlgn="base" hangingPunct="1"/>
          <a:r>
            <a:rPr lang="sk-SK" dirty="0"/>
            <a:t>Am I </a:t>
          </a:r>
          <a:r>
            <a:rPr lang="sk-SK" dirty="0" err="1"/>
            <a:t>allowed</a:t>
          </a:r>
          <a:r>
            <a:rPr lang="sk-SK" dirty="0"/>
            <a:t> to </a:t>
          </a:r>
          <a:r>
            <a:rPr lang="sk-SK" dirty="0" err="1"/>
            <a:t>prescribe</a:t>
          </a:r>
          <a:r>
            <a:rPr lang="sk-SK" dirty="0"/>
            <a:t> </a:t>
          </a:r>
          <a:r>
            <a:rPr lang="sk-SK" dirty="0" err="1"/>
            <a:t>cheaper</a:t>
          </a:r>
          <a:r>
            <a:rPr lang="sk-SK" dirty="0"/>
            <a:t> </a:t>
          </a:r>
          <a:r>
            <a:rPr lang="sk-SK" dirty="0" err="1"/>
            <a:t>medicine</a:t>
          </a:r>
          <a:r>
            <a:rPr lang="sk-SK" dirty="0"/>
            <a:t>, or </a:t>
          </a:r>
          <a:r>
            <a:rPr lang="sk-SK" dirty="0" err="1"/>
            <a:t>should</a:t>
          </a:r>
          <a:r>
            <a:rPr lang="sk-SK" dirty="0"/>
            <a:t> I </a:t>
          </a:r>
          <a:r>
            <a:rPr lang="sk-SK" dirty="0" err="1"/>
            <a:t>wait</a:t>
          </a:r>
          <a:r>
            <a:rPr lang="sk-SK" dirty="0"/>
            <a:t> </a:t>
          </a:r>
          <a:r>
            <a:rPr lang="sk-SK" dirty="0" err="1"/>
            <a:t>untill</a:t>
          </a:r>
          <a:r>
            <a:rPr lang="sk-SK" dirty="0"/>
            <a:t> </a:t>
          </a:r>
          <a:r>
            <a:rPr lang="sk-SK" dirty="0" err="1"/>
            <a:t>the</a:t>
          </a:r>
          <a:r>
            <a:rPr lang="sk-SK" dirty="0"/>
            <a:t> </a:t>
          </a:r>
          <a:r>
            <a:rPr lang="sk-SK" dirty="0" err="1"/>
            <a:t>next</a:t>
          </a:r>
          <a:r>
            <a:rPr lang="sk-SK" dirty="0"/>
            <a:t> </a:t>
          </a:r>
          <a:r>
            <a:rPr lang="sk-SK" dirty="0" err="1"/>
            <a:t>budget</a:t>
          </a:r>
          <a:r>
            <a:rPr lang="sk-SK" dirty="0"/>
            <a:t> </a:t>
          </a:r>
          <a:r>
            <a:rPr lang="sk-SK" dirty="0" err="1"/>
            <a:t>period</a:t>
          </a:r>
          <a:r>
            <a:rPr lang="sk-SK" dirty="0"/>
            <a:t>?</a:t>
          </a:r>
          <a:endParaRPr lang="cs-CZ" dirty="0"/>
        </a:p>
      </dgm:t>
    </dgm:pt>
    <dgm:pt modelId="{021B2997-F3DA-41F5-858A-DC59516BF36D}" type="parTrans" cxnId="{6AB145FF-3B76-44B5-88D1-C796C1F8AB94}">
      <dgm:prSet/>
      <dgm:spPr/>
      <dgm:t>
        <a:bodyPr/>
        <a:lstStyle/>
        <a:p>
          <a:endParaRPr lang="cs-CZ"/>
        </a:p>
      </dgm:t>
    </dgm:pt>
    <dgm:pt modelId="{410CB1BA-E145-4EE5-910E-75DD29B8A0F7}" type="sibTrans" cxnId="{6AB145FF-3B76-44B5-88D1-C796C1F8AB94}">
      <dgm:prSet/>
      <dgm:spPr/>
      <dgm:t>
        <a:bodyPr/>
        <a:lstStyle/>
        <a:p>
          <a:endParaRPr lang="cs-CZ"/>
        </a:p>
      </dgm:t>
    </dgm:pt>
    <dgm:pt modelId="{19C0E8A3-76C4-438A-B411-56012751997C}" type="pres">
      <dgm:prSet presAssocID="{4C47425C-78C5-4E32-B13C-E1CB384490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9779512-668B-4B70-A323-FE0D00FC80EB}" type="pres">
      <dgm:prSet presAssocID="{06CD0780-49E7-43D8-9CA6-539AE3E04B7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D10E15B-50EC-4101-9031-314019B03087}" type="pres">
      <dgm:prSet presAssocID="{068853FE-C8AD-4EB9-B6C4-634C5D7136D8}" presName="spacer" presStyleCnt="0"/>
      <dgm:spPr/>
    </dgm:pt>
    <dgm:pt modelId="{8BCA22D0-F58A-44FF-BFCF-15B442A29CE2}" type="pres">
      <dgm:prSet presAssocID="{08F5E6CF-CF09-421A-A39F-0B5C0F2531F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78C5677-6894-4A88-87C9-373112877ABB}" type="pres">
      <dgm:prSet presAssocID="{92D55708-14E7-4CA1-A6ED-DEED344BAB08}" presName="spacer" presStyleCnt="0"/>
      <dgm:spPr/>
    </dgm:pt>
    <dgm:pt modelId="{F948E902-13E4-4504-9D41-721398D89904}" type="pres">
      <dgm:prSet presAssocID="{7FCE27F1-F2F0-439F-9784-CBC244DA0BC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3839549-6F77-4C3A-B7FF-E57813E1D754}" srcId="{4C47425C-78C5-4E32-B13C-E1CB384490E3}" destId="{08F5E6CF-CF09-421A-A39F-0B5C0F2531FE}" srcOrd="1" destOrd="0" parTransId="{62AE9742-DF41-44F4-99D6-8B07CBF33752}" sibTransId="{92D55708-14E7-4CA1-A6ED-DEED344BAB08}"/>
    <dgm:cxn modelId="{0340F1FF-E093-44AF-B2DC-055171EE2A61}" type="presOf" srcId="{06CD0780-49E7-43D8-9CA6-539AE3E04B73}" destId="{69779512-668B-4B70-A323-FE0D00FC80EB}" srcOrd="0" destOrd="0" presId="urn:microsoft.com/office/officeart/2005/8/layout/vList2"/>
    <dgm:cxn modelId="{CE642FB8-B6D8-4170-8960-03B2CE78A382}" type="presOf" srcId="{7FCE27F1-F2F0-439F-9784-CBC244DA0BCA}" destId="{F948E902-13E4-4504-9D41-721398D89904}" srcOrd="0" destOrd="0" presId="urn:microsoft.com/office/officeart/2005/8/layout/vList2"/>
    <dgm:cxn modelId="{6AB145FF-3B76-44B5-88D1-C796C1F8AB94}" srcId="{4C47425C-78C5-4E32-B13C-E1CB384490E3}" destId="{7FCE27F1-F2F0-439F-9784-CBC244DA0BCA}" srcOrd="2" destOrd="0" parTransId="{021B2997-F3DA-41F5-858A-DC59516BF36D}" sibTransId="{410CB1BA-E145-4EE5-910E-75DD29B8A0F7}"/>
    <dgm:cxn modelId="{CDC351CF-DFD5-49BC-A848-811335AB2A52}" type="presOf" srcId="{08F5E6CF-CF09-421A-A39F-0B5C0F2531FE}" destId="{8BCA22D0-F58A-44FF-BFCF-15B442A29CE2}" srcOrd="0" destOrd="0" presId="urn:microsoft.com/office/officeart/2005/8/layout/vList2"/>
    <dgm:cxn modelId="{1BAC0157-0B91-46F1-9D7B-95C0482B029E}" srcId="{4C47425C-78C5-4E32-B13C-E1CB384490E3}" destId="{06CD0780-49E7-43D8-9CA6-539AE3E04B73}" srcOrd="0" destOrd="0" parTransId="{23276A3F-1CCD-44D0-A6E6-DD66F631FFFB}" sibTransId="{068853FE-C8AD-4EB9-B6C4-634C5D7136D8}"/>
    <dgm:cxn modelId="{3976AC63-626F-4C80-845D-665C5DC2ABFA}" type="presOf" srcId="{4C47425C-78C5-4E32-B13C-E1CB384490E3}" destId="{19C0E8A3-76C4-438A-B411-56012751997C}" srcOrd="0" destOrd="0" presId="urn:microsoft.com/office/officeart/2005/8/layout/vList2"/>
    <dgm:cxn modelId="{C1519A11-E487-410C-BE16-B0313E403C79}" type="presParOf" srcId="{19C0E8A3-76C4-438A-B411-56012751997C}" destId="{69779512-668B-4B70-A323-FE0D00FC80EB}" srcOrd="0" destOrd="0" presId="urn:microsoft.com/office/officeart/2005/8/layout/vList2"/>
    <dgm:cxn modelId="{DCFFD802-C4D4-4172-A63F-B9FA75CB7739}" type="presParOf" srcId="{19C0E8A3-76C4-438A-B411-56012751997C}" destId="{9D10E15B-50EC-4101-9031-314019B03087}" srcOrd="1" destOrd="0" presId="urn:microsoft.com/office/officeart/2005/8/layout/vList2"/>
    <dgm:cxn modelId="{30B35ADD-363A-4F77-8E6F-E88349EF773C}" type="presParOf" srcId="{19C0E8A3-76C4-438A-B411-56012751997C}" destId="{8BCA22D0-F58A-44FF-BFCF-15B442A29CE2}" srcOrd="2" destOrd="0" presId="urn:microsoft.com/office/officeart/2005/8/layout/vList2"/>
    <dgm:cxn modelId="{5C2E7C22-BF0F-4349-B93E-5006B56AC57F}" type="presParOf" srcId="{19C0E8A3-76C4-438A-B411-56012751997C}" destId="{F78C5677-6894-4A88-87C9-373112877ABB}" srcOrd="3" destOrd="0" presId="urn:microsoft.com/office/officeart/2005/8/layout/vList2"/>
    <dgm:cxn modelId="{F0F8FAE7-C167-467C-A38A-6AE5AD8F3088}" type="presParOf" srcId="{19C0E8A3-76C4-438A-B411-56012751997C}" destId="{F948E902-13E4-4504-9D41-721398D8990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3F7B7E-CD72-46C5-BA1F-268D629940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4402AF5-6705-4D6C-B509-100BA8034C46}">
      <dgm:prSet/>
      <dgm:spPr/>
      <dgm:t>
        <a:bodyPr/>
        <a:lstStyle/>
        <a:p>
          <a:pPr rtl="0"/>
          <a:r>
            <a:rPr lang="cs-CZ" dirty="0" smtClean="0"/>
            <a:t>Christian </a:t>
          </a:r>
          <a:r>
            <a:rPr lang="cs-CZ" dirty="0" err="1" smtClean="0"/>
            <a:t>tradition</a:t>
          </a:r>
          <a:r>
            <a:rPr lang="cs-CZ" dirty="0" smtClean="0"/>
            <a:t> </a:t>
          </a:r>
          <a:endParaRPr lang="cs-CZ" dirty="0"/>
        </a:p>
      </dgm:t>
    </dgm:pt>
    <dgm:pt modelId="{30EABC6A-BAE9-4D81-A77A-F40CF41489D0}" type="parTrans" cxnId="{35F8C4CD-20E8-43EC-9757-50DACC56FB1F}">
      <dgm:prSet/>
      <dgm:spPr/>
      <dgm:t>
        <a:bodyPr/>
        <a:lstStyle/>
        <a:p>
          <a:endParaRPr lang="cs-CZ"/>
        </a:p>
      </dgm:t>
    </dgm:pt>
    <dgm:pt modelId="{B657C50A-4115-4D6F-B387-DE1A933F9CC9}" type="sibTrans" cxnId="{35F8C4CD-20E8-43EC-9757-50DACC56FB1F}">
      <dgm:prSet/>
      <dgm:spPr/>
      <dgm:t>
        <a:bodyPr/>
        <a:lstStyle/>
        <a:p>
          <a:endParaRPr lang="cs-CZ"/>
        </a:p>
      </dgm:t>
    </dgm:pt>
    <dgm:pt modelId="{2A96456C-D806-456F-BF3F-A756BC53A6AB}">
      <dgm:prSet/>
      <dgm:spPr/>
      <dgm:t>
        <a:bodyPr/>
        <a:lstStyle/>
        <a:p>
          <a:pPr rtl="0"/>
          <a:r>
            <a:rPr lang="cs-CZ" smtClean="0"/>
            <a:t>catholic and orthodox church used to be a major healthcare provider </a:t>
          </a:r>
          <a:endParaRPr lang="cs-CZ"/>
        </a:p>
      </dgm:t>
    </dgm:pt>
    <dgm:pt modelId="{51E50161-807D-4084-8D9B-370E936892E7}" type="parTrans" cxnId="{2C7A2B48-7211-4461-BCB2-6B874671C23B}">
      <dgm:prSet/>
      <dgm:spPr/>
      <dgm:t>
        <a:bodyPr/>
        <a:lstStyle/>
        <a:p>
          <a:endParaRPr lang="cs-CZ"/>
        </a:p>
      </dgm:t>
    </dgm:pt>
    <dgm:pt modelId="{16B8B09E-B96C-41C7-9EFA-B361B9FDE7E3}" type="sibTrans" cxnId="{2C7A2B48-7211-4461-BCB2-6B874671C23B}">
      <dgm:prSet/>
      <dgm:spPr/>
      <dgm:t>
        <a:bodyPr/>
        <a:lstStyle/>
        <a:p>
          <a:endParaRPr lang="cs-CZ"/>
        </a:p>
      </dgm:t>
    </dgm:pt>
    <dgm:pt modelId="{4F953048-F7FF-4D33-8A26-A5ED03CF18A1}">
      <dgm:prSet/>
      <dgm:spPr/>
      <dgm:t>
        <a:bodyPr/>
        <a:lstStyle/>
        <a:p>
          <a:pPr rtl="0"/>
          <a:r>
            <a:rPr lang="cs-CZ" smtClean="0"/>
            <a:t>Hospitals were established in monasteries, </a:t>
          </a:r>
          <a:endParaRPr lang="cs-CZ"/>
        </a:p>
      </dgm:t>
    </dgm:pt>
    <dgm:pt modelId="{36ADA7AE-C113-4450-8265-4357125C152A}" type="parTrans" cxnId="{47E0A7AE-34A7-4B85-9DF9-D5A3224AD539}">
      <dgm:prSet/>
      <dgm:spPr/>
      <dgm:t>
        <a:bodyPr/>
        <a:lstStyle/>
        <a:p>
          <a:endParaRPr lang="cs-CZ"/>
        </a:p>
      </dgm:t>
    </dgm:pt>
    <dgm:pt modelId="{F17B106E-4F61-4746-9702-B2223AEADB74}" type="sibTrans" cxnId="{47E0A7AE-34A7-4B85-9DF9-D5A3224AD539}">
      <dgm:prSet/>
      <dgm:spPr/>
      <dgm:t>
        <a:bodyPr/>
        <a:lstStyle/>
        <a:p>
          <a:endParaRPr lang="cs-CZ"/>
        </a:p>
      </dgm:t>
    </dgm:pt>
    <dgm:pt modelId="{FE6A1140-2A18-4E73-B274-2500A45CC306}">
      <dgm:prSet/>
      <dgm:spPr/>
      <dgm:t>
        <a:bodyPr/>
        <a:lstStyle/>
        <a:p>
          <a:pPr rtl="0"/>
          <a:r>
            <a:rPr lang="cs-CZ" dirty="0" err="1" smtClean="0"/>
            <a:t>Medical</a:t>
          </a:r>
          <a:r>
            <a:rPr lang="cs-CZ" dirty="0" smtClean="0"/>
            <a:t> </a:t>
          </a:r>
          <a:r>
            <a:rPr lang="cs-CZ" dirty="0" err="1" smtClean="0"/>
            <a:t>schools</a:t>
          </a:r>
          <a:r>
            <a:rPr lang="cs-CZ" dirty="0" smtClean="0"/>
            <a:t> </a:t>
          </a:r>
          <a:r>
            <a:rPr lang="cs-CZ" dirty="0" err="1" smtClean="0"/>
            <a:t>were</a:t>
          </a:r>
          <a:r>
            <a:rPr lang="cs-CZ" dirty="0" smtClean="0"/>
            <a:t> run by </a:t>
          </a:r>
          <a:r>
            <a:rPr lang="cs-CZ" dirty="0" err="1" smtClean="0"/>
            <a:t>churches</a:t>
          </a:r>
          <a:endParaRPr lang="cs-CZ" dirty="0"/>
        </a:p>
      </dgm:t>
    </dgm:pt>
    <dgm:pt modelId="{992969AF-6349-4F70-9FE6-CEAB6CCF1665}" type="parTrans" cxnId="{23675F2B-2883-491E-BBDE-314C05B9CD3D}">
      <dgm:prSet/>
      <dgm:spPr/>
      <dgm:t>
        <a:bodyPr/>
        <a:lstStyle/>
        <a:p>
          <a:endParaRPr lang="cs-CZ"/>
        </a:p>
      </dgm:t>
    </dgm:pt>
    <dgm:pt modelId="{15CFCED4-E3FB-4E49-85D0-C9C2E72E26DF}" type="sibTrans" cxnId="{23675F2B-2883-491E-BBDE-314C05B9CD3D}">
      <dgm:prSet/>
      <dgm:spPr/>
      <dgm:t>
        <a:bodyPr/>
        <a:lstStyle/>
        <a:p>
          <a:endParaRPr lang="cs-CZ"/>
        </a:p>
      </dgm:t>
    </dgm:pt>
    <dgm:pt modelId="{7E2041DC-846A-405F-B5BD-CDE8E71DEB14}">
      <dgm:prSet/>
      <dgm:spPr/>
      <dgm:t>
        <a:bodyPr/>
        <a:lstStyle/>
        <a:p>
          <a:pPr rtl="0"/>
          <a:r>
            <a:rPr lang="cs-CZ" dirty="0" err="1" smtClean="0"/>
            <a:t>Welfare</a:t>
          </a:r>
          <a:r>
            <a:rPr lang="cs-CZ" dirty="0" smtClean="0"/>
            <a:t> </a:t>
          </a:r>
          <a:r>
            <a:rPr lang="cs-CZ" dirty="0" err="1" smtClean="0"/>
            <a:t>state</a:t>
          </a:r>
          <a:endParaRPr lang="cs-CZ" dirty="0"/>
        </a:p>
      </dgm:t>
    </dgm:pt>
    <dgm:pt modelId="{0587C391-D89D-4FB2-942C-3933A77C670B}" type="parTrans" cxnId="{5BF87E38-7CB6-49BE-8047-0126F69566C0}">
      <dgm:prSet/>
      <dgm:spPr/>
      <dgm:t>
        <a:bodyPr/>
        <a:lstStyle/>
        <a:p>
          <a:endParaRPr lang="cs-CZ"/>
        </a:p>
      </dgm:t>
    </dgm:pt>
    <dgm:pt modelId="{AFB79A63-6E7F-4CD3-B735-6E4C3B83C326}" type="sibTrans" cxnId="{5BF87E38-7CB6-49BE-8047-0126F69566C0}">
      <dgm:prSet/>
      <dgm:spPr/>
      <dgm:t>
        <a:bodyPr/>
        <a:lstStyle/>
        <a:p>
          <a:endParaRPr lang="cs-CZ"/>
        </a:p>
      </dgm:t>
    </dgm:pt>
    <dgm:pt modelId="{401A540D-D76E-4161-A5DD-9F3E32B11BC3}">
      <dgm:prSet/>
      <dgm:spPr/>
      <dgm:t>
        <a:bodyPr/>
        <a:lstStyle/>
        <a:p>
          <a:pPr rtl="0"/>
          <a:r>
            <a:rPr lang="cs-CZ" dirty="0" err="1" smtClean="0"/>
            <a:t>Concept</a:t>
          </a:r>
          <a:r>
            <a:rPr lang="cs-CZ" dirty="0" smtClean="0"/>
            <a:t> </a:t>
          </a:r>
          <a:r>
            <a:rPr lang="cs-CZ" dirty="0" err="1" smtClean="0"/>
            <a:t>from</a:t>
          </a:r>
          <a:r>
            <a:rPr lang="cs-CZ" dirty="0" smtClean="0"/>
            <a:t> 19th </a:t>
          </a:r>
          <a:r>
            <a:rPr lang="cs-CZ" dirty="0" err="1" smtClean="0"/>
            <a:t>century</a:t>
          </a:r>
          <a:endParaRPr lang="cs-CZ" dirty="0"/>
        </a:p>
      </dgm:t>
    </dgm:pt>
    <dgm:pt modelId="{F5DB55CA-3890-4EA7-9AAA-03522992BE5A}" type="parTrans" cxnId="{F3AE931D-4C24-4EF6-A5B4-AEFF65DB74BF}">
      <dgm:prSet/>
      <dgm:spPr/>
      <dgm:t>
        <a:bodyPr/>
        <a:lstStyle/>
        <a:p>
          <a:endParaRPr lang="cs-CZ"/>
        </a:p>
      </dgm:t>
    </dgm:pt>
    <dgm:pt modelId="{B8C32DA4-457D-40B6-A524-BB1B68ED3BBD}" type="sibTrans" cxnId="{F3AE931D-4C24-4EF6-A5B4-AEFF65DB74BF}">
      <dgm:prSet/>
      <dgm:spPr/>
      <dgm:t>
        <a:bodyPr/>
        <a:lstStyle/>
        <a:p>
          <a:endParaRPr lang="cs-CZ"/>
        </a:p>
      </dgm:t>
    </dgm:pt>
    <dgm:pt modelId="{F4074FDD-444E-41D1-BCAA-0A5B4CA33FB9}">
      <dgm:prSet/>
      <dgm:spPr/>
      <dgm:t>
        <a:bodyPr/>
        <a:lstStyle/>
        <a:p>
          <a:pPr rtl="0"/>
          <a:r>
            <a:rPr lang="cs-CZ" dirty="0" smtClean="0"/>
            <a:t>Solidarity, </a:t>
          </a:r>
          <a:r>
            <a:rPr lang="cs-CZ" dirty="0" err="1" smtClean="0"/>
            <a:t>social</a:t>
          </a:r>
          <a:r>
            <a:rPr lang="cs-CZ" dirty="0" smtClean="0"/>
            <a:t> </a:t>
          </a:r>
          <a:r>
            <a:rPr lang="cs-CZ" dirty="0" err="1" smtClean="0"/>
            <a:t>policies</a:t>
          </a:r>
          <a:r>
            <a:rPr lang="cs-CZ" dirty="0" smtClean="0"/>
            <a:t>, </a:t>
          </a:r>
          <a:r>
            <a:rPr lang="cs-CZ" dirty="0" err="1" smtClean="0"/>
            <a:t>welfare</a:t>
          </a:r>
          <a:r>
            <a:rPr lang="cs-CZ" dirty="0" smtClean="0"/>
            <a:t> </a:t>
          </a:r>
          <a:r>
            <a:rPr lang="cs-CZ" dirty="0" err="1" smtClean="0"/>
            <a:t>spending</a:t>
          </a:r>
          <a:endParaRPr lang="cs-CZ" dirty="0"/>
        </a:p>
      </dgm:t>
    </dgm:pt>
    <dgm:pt modelId="{3BF56F2F-CE12-465B-BF2F-6C4CD62307FE}" type="parTrans" cxnId="{B131921D-2611-4D71-9C1E-07560765E2D8}">
      <dgm:prSet/>
      <dgm:spPr/>
      <dgm:t>
        <a:bodyPr/>
        <a:lstStyle/>
        <a:p>
          <a:endParaRPr lang="cs-CZ"/>
        </a:p>
      </dgm:t>
    </dgm:pt>
    <dgm:pt modelId="{5FDFDAFD-A1E8-4C18-AB91-7111369F4A69}" type="sibTrans" cxnId="{B131921D-2611-4D71-9C1E-07560765E2D8}">
      <dgm:prSet/>
      <dgm:spPr/>
      <dgm:t>
        <a:bodyPr/>
        <a:lstStyle/>
        <a:p>
          <a:endParaRPr lang="cs-CZ"/>
        </a:p>
      </dgm:t>
    </dgm:pt>
    <dgm:pt modelId="{5FBA472A-0EDA-42D3-949A-BC4E87A9728B}">
      <dgm:prSet/>
      <dgm:spPr/>
      <dgm:t>
        <a:bodyPr/>
        <a:lstStyle/>
        <a:p>
          <a:pPr rtl="0"/>
          <a:r>
            <a:rPr lang="cs-CZ" dirty="0" err="1" smtClean="0"/>
            <a:t>Result</a:t>
          </a:r>
          <a:endParaRPr lang="cs-CZ" dirty="0"/>
        </a:p>
      </dgm:t>
    </dgm:pt>
    <dgm:pt modelId="{985A4A86-2F85-4DA7-A149-83313E21497A}" type="parTrans" cxnId="{E18F4B3F-267D-4FCF-8FF8-795EBBB96DD9}">
      <dgm:prSet/>
      <dgm:spPr/>
      <dgm:t>
        <a:bodyPr/>
        <a:lstStyle/>
        <a:p>
          <a:endParaRPr lang="cs-CZ"/>
        </a:p>
      </dgm:t>
    </dgm:pt>
    <dgm:pt modelId="{F77C2933-5A95-48E0-B592-699887DEC6A4}" type="sibTrans" cxnId="{E18F4B3F-267D-4FCF-8FF8-795EBBB96DD9}">
      <dgm:prSet/>
      <dgm:spPr/>
      <dgm:t>
        <a:bodyPr/>
        <a:lstStyle/>
        <a:p>
          <a:endParaRPr lang="cs-CZ"/>
        </a:p>
      </dgm:t>
    </dgm:pt>
    <dgm:pt modelId="{19FB2018-82A3-4A30-A5D8-6A8063360C83}">
      <dgm:prSet/>
      <dgm:spPr/>
      <dgm:t>
        <a:bodyPr/>
        <a:lstStyle/>
        <a:p>
          <a:pPr rtl="0"/>
          <a:r>
            <a:rPr lang="cs-CZ" dirty="0" err="1" smtClean="0"/>
            <a:t>Health</a:t>
          </a:r>
          <a:r>
            <a:rPr lang="cs-CZ" dirty="0" smtClean="0"/>
            <a:t> </a:t>
          </a:r>
          <a:r>
            <a:rPr lang="cs-CZ" dirty="0" err="1" smtClean="0"/>
            <a:t>is</a:t>
          </a:r>
          <a:r>
            <a:rPr lang="cs-CZ" dirty="0" smtClean="0"/>
            <a:t> (</a:t>
          </a:r>
          <a:r>
            <a:rPr lang="cs-CZ" dirty="0" err="1" smtClean="0"/>
            <a:t>mistakenly</a:t>
          </a:r>
          <a:r>
            <a:rPr lang="cs-CZ" dirty="0" smtClean="0"/>
            <a:t>) </a:t>
          </a:r>
          <a:r>
            <a:rPr lang="cs-CZ" dirty="0" err="1" smtClean="0"/>
            <a:t>percieved</a:t>
          </a:r>
          <a:r>
            <a:rPr lang="cs-CZ" dirty="0" smtClean="0"/>
            <a:t> to </a:t>
          </a:r>
          <a:r>
            <a:rPr lang="cs-CZ" dirty="0" err="1" smtClean="0"/>
            <a:t>be</a:t>
          </a:r>
          <a:r>
            <a:rPr lang="cs-CZ" dirty="0" smtClean="0"/>
            <a:t> a public </a:t>
          </a:r>
          <a:r>
            <a:rPr lang="cs-CZ" dirty="0" err="1" smtClean="0"/>
            <a:t>service</a:t>
          </a:r>
          <a:endParaRPr lang="cs-CZ" dirty="0"/>
        </a:p>
      </dgm:t>
    </dgm:pt>
    <dgm:pt modelId="{21CF6EB5-43B5-455B-A8CD-3FFF2C753FA4}" type="parTrans" cxnId="{D58C203E-984D-43AD-A58E-570F7867F7C8}">
      <dgm:prSet/>
      <dgm:spPr/>
      <dgm:t>
        <a:bodyPr/>
        <a:lstStyle/>
        <a:p>
          <a:endParaRPr lang="cs-CZ"/>
        </a:p>
      </dgm:t>
    </dgm:pt>
    <dgm:pt modelId="{6314D77E-BDED-4313-960D-2A23198ADF39}" type="sibTrans" cxnId="{D58C203E-984D-43AD-A58E-570F7867F7C8}">
      <dgm:prSet/>
      <dgm:spPr/>
      <dgm:t>
        <a:bodyPr/>
        <a:lstStyle/>
        <a:p>
          <a:endParaRPr lang="cs-CZ"/>
        </a:p>
      </dgm:t>
    </dgm:pt>
    <dgm:pt modelId="{90E1C13A-0819-4086-A9A5-43466755ED80}">
      <dgm:prSet/>
      <dgm:spPr/>
      <dgm:t>
        <a:bodyPr/>
        <a:lstStyle/>
        <a:p>
          <a:pPr rtl="0"/>
          <a:r>
            <a:rPr lang="cs-CZ" dirty="0" smtClean="0"/>
            <a:t>Much </a:t>
          </a:r>
          <a:r>
            <a:rPr lang="cs-CZ" dirty="0" err="1" smtClean="0"/>
            <a:t>higher</a:t>
          </a:r>
          <a:r>
            <a:rPr lang="cs-CZ" dirty="0" smtClean="0"/>
            <a:t> </a:t>
          </a:r>
          <a:r>
            <a:rPr lang="cs-CZ" dirty="0" err="1" smtClean="0"/>
            <a:t>emphasis</a:t>
          </a:r>
          <a:r>
            <a:rPr lang="cs-CZ" dirty="0" smtClean="0"/>
            <a:t> </a:t>
          </a:r>
          <a:r>
            <a:rPr lang="cs-CZ" dirty="0" err="1" smtClean="0"/>
            <a:t>is</a:t>
          </a:r>
          <a:r>
            <a:rPr lang="cs-CZ" dirty="0" smtClean="0"/>
            <a:t> on </a:t>
          </a:r>
          <a:r>
            <a:rPr lang="cs-CZ" dirty="0" err="1" smtClean="0"/>
            <a:t>the</a:t>
          </a:r>
          <a:r>
            <a:rPr lang="cs-CZ" dirty="0" smtClean="0"/>
            <a:t> </a:t>
          </a:r>
          <a:r>
            <a:rPr lang="cs-CZ" dirty="0" err="1" smtClean="0"/>
            <a:t>provision</a:t>
          </a:r>
          <a:r>
            <a:rPr lang="cs-CZ" dirty="0" smtClean="0"/>
            <a:t> </a:t>
          </a:r>
          <a:r>
            <a:rPr lang="cs-CZ" dirty="0" err="1" smtClean="0"/>
            <a:t>of</a:t>
          </a:r>
          <a:r>
            <a:rPr lang="cs-CZ" dirty="0" smtClean="0"/>
            <a:t> </a:t>
          </a:r>
          <a:r>
            <a:rPr lang="cs-CZ" dirty="0" err="1" smtClean="0"/>
            <a:t>healthcare</a:t>
          </a:r>
          <a:r>
            <a:rPr lang="cs-CZ" dirty="0" smtClean="0"/>
            <a:t> </a:t>
          </a:r>
          <a:r>
            <a:rPr lang="cs-CZ" dirty="0" err="1" smtClean="0"/>
            <a:t>than</a:t>
          </a:r>
          <a:r>
            <a:rPr lang="cs-CZ" dirty="0" smtClean="0"/>
            <a:t> public </a:t>
          </a:r>
          <a:r>
            <a:rPr lang="cs-CZ" dirty="0" err="1" smtClean="0"/>
            <a:t>health</a:t>
          </a:r>
          <a:endParaRPr lang="cs-CZ" dirty="0"/>
        </a:p>
      </dgm:t>
    </dgm:pt>
    <dgm:pt modelId="{4CFAFF92-9CBC-4F20-90CD-008BE53A0BA2}" type="parTrans" cxnId="{73E2BA0D-AE4A-4FE0-A319-A824CEF4AD28}">
      <dgm:prSet/>
      <dgm:spPr/>
      <dgm:t>
        <a:bodyPr/>
        <a:lstStyle/>
        <a:p>
          <a:endParaRPr lang="cs-CZ"/>
        </a:p>
      </dgm:t>
    </dgm:pt>
    <dgm:pt modelId="{3754A9A8-B75C-4756-8FDE-77BCD31FEB1A}" type="sibTrans" cxnId="{73E2BA0D-AE4A-4FE0-A319-A824CEF4AD28}">
      <dgm:prSet/>
      <dgm:spPr/>
      <dgm:t>
        <a:bodyPr/>
        <a:lstStyle/>
        <a:p>
          <a:endParaRPr lang="cs-CZ"/>
        </a:p>
      </dgm:t>
    </dgm:pt>
    <dgm:pt modelId="{62BCD140-1B4C-45C8-BAA1-3664909F877C}">
      <dgm:prSet/>
      <dgm:spPr/>
      <dgm:t>
        <a:bodyPr/>
        <a:lstStyle/>
        <a:p>
          <a:pPr rtl="0"/>
          <a:r>
            <a:rPr lang="cs-CZ" i="1" u="sng" dirty="0" err="1" smtClean="0"/>
            <a:t>All</a:t>
          </a:r>
          <a:r>
            <a:rPr lang="cs-CZ" dirty="0" smtClean="0"/>
            <a:t> </a:t>
          </a:r>
          <a:r>
            <a:rPr lang="cs-CZ" dirty="0" err="1" smtClean="0"/>
            <a:t>European</a:t>
          </a:r>
          <a:r>
            <a:rPr lang="cs-CZ" dirty="0" smtClean="0"/>
            <a:t> </a:t>
          </a:r>
          <a:r>
            <a:rPr lang="cs-CZ" dirty="0" err="1" smtClean="0"/>
            <a:t>countries</a:t>
          </a:r>
          <a:r>
            <a:rPr lang="cs-CZ" dirty="0" smtClean="0"/>
            <a:t> </a:t>
          </a:r>
          <a:r>
            <a:rPr lang="cs-CZ" dirty="0" err="1" smtClean="0"/>
            <a:t>guarantee</a:t>
          </a:r>
          <a:r>
            <a:rPr lang="cs-CZ" dirty="0" smtClean="0"/>
            <a:t> free (</a:t>
          </a:r>
          <a:r>
            <a:rPr lang="cs-CZ" dirty="0" err="1" smtClean="0"/>
            <a:t>or</a:t>
          </a:r>
          <a:r>
            <a:rPr lang="cs-CZ" dirty="0" smtClean="0"/>
            <a:t> </a:t>
          </a:r>
          <a:r>
            <a:rPr lang="cs-CZ" dirty="0" err="1" smtClean="0"/>
            <a:t>heavily</a:t>
          </a:r>
          <a:r>
            <a:rPr lang="cs-CZ" dirty="0" smtClean="0"/>
            <a:t> </a:t>
          </a:r>
          <a:r>
            <a:rPr lang="cs-CZ" dirty="0" err="1" smtClean="0"/>
            <a:t>subsidized</a:t>
          </a:r>
          <a:r>
            <a:rPr lang="cs-CZ" dirty="0" smtClean="0"/>
            <a:t>) </a:t>
          </a:r>
          <a:r>
            <a:rPr lang="cs-CZ" dirty="0" err="1" smtClean="0"/>
            <a:t>access</a:t>
          </a:r>
          <a:r>
            <a:rPr lang="cs-CZ" dirty="0" smtClean="0"/>
            <a:t> to </a:t>
          </a:r>
          <a:r>
            <a:rPr lang="cs-CZ" dirty="0" err="1" smtClean="0"/>
            <a:t>Healthcare</a:t>
          </a:r>
          <a:endParaRPr lang="cs-CZ" dirty="0"/>
        </a:p>
      </dgm:t>
    </dgm:pt>
    <dgm:pt modelId="{1D51CFE2-D682-4BBC-9815-C00004EA6C7A}" type="parTrans" cxnId="{104D6FBA-AAF1-4C40-B66F-F979F9C760B5}">
      <dgm:prSet/>
      <dgm:spPr/>
      <dgm:t>
        <a:bodyPr/>
        <a:lstStyle/>
        <a:p>
          <a:endParaRPr lang="cs-CZ"/>
        </a:p>
      </dgm:t>
    </dgm:pt>
    <dgm:pt modelId="{54A24B47-6F1D-4F22-B67F-4A74CA76BCBB}" type="sibTrans" cxnId="{104D6FBA-AAF1-4C40-B66F-F979F9C760B5}">
      <dgm:prSet/>
      <dgm:spPr/>
      <dgm:t>
        <a:bodyPr/>
        <a:lstStyle/>
        <a:p>
          <a:endParaRPr lang="cs-CZ"/>
        </a:p>
      </dgm:t>
    </dgm:pt>
    <dgm:pt modelId="{8E41E340-AF49-40D4-9123-5DAB6DBF4C04}">
      <dgm:prSet/>
      <dgm:spPr/>
      <dgm:t>
        <a:bodyPr/>
        <a:lstStyle/>
        <a:p>
          <a:pPr rtl="0"/>
          <a:r>
            <a:rPr lang="cs-CZ" dirty="0" smtClean="0"/>
            <a:t>Public (and </a:t>
          </a:r>
          <a:r>
            <a:rPr lang="cs-CZ" dirty="0" err="1" smtClean="0"/>
            <a:t>obligatory</a:t>
          </a:r>
          <a:r>
            <a:rPr lang="cs-CZ" dirty="0" smtClean="0"/>
            <a:t>) </a:t>
          </a:r>
          <a:r>
            <a:rPr lang="cs-CZ" dirty="0" err="1" smtClean="0"/>
            <a:t>health</a:t>
          </a:r>
          <a:r>
            <a:rPr lang="cs-CZ" dirty="0" smtClean="0"/>
            <a:t> </a:t>
          </a:r>
          <a:r>
            <a:rPr lang="cs-CZ" dirty="0" err="1" smtClean="0"/>
            <a:t>insurance</a:t>
          </a:r>
          <a:endParaRPr lang="cs-CZ" dirty="0"/>
        </a:p>
      </dgm:t>
    </dgm:pt>
    <dgm:pt modelId="{1A14572D-DE51-41AC-8369-B559385D09DC}" type="parTrans" cxnId="{DF236054-1D6E-484C-9CAC-177DF2FA6DFD}">
      <dgm:prSet/>
      <dgm:spPr/>
      <dgm:t>
        <a:bodyPr/>
        <a:lstStyle/>
        <a:p>
          <a:endParaRPr lang="cs-CZ"/>
        </a:p>
      </dgm:t>
    </dgm:pt>
    <dgm:pt modelId="{AEAD4CA1-5174-4802-91FD-482E6B820FC7}" type="sibTrans" cxnId="{DF236054-1D6E-484C-9CAC-177DF2FA6DFD}">
      <dgm:prSet/>
      <dgm:spPr/>
      <dgm:t>
        <a:bodyPr/>
        <a:lstStyle/>
        <a:p>
          <a:endParaRPr lang="cs-CZ"/>
        </a:p>
      </dgm:t>
    </dgm:pt>
    <dgm:pt modelId="{C687BB9D-644D-451F-8173-59BFB71051EF}" type="pres">
      <dgm:prSet presAssocID="{023F7B7E-CD72-46C5-BA1F-268D629940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A915966-AA21-4C9E-AD4E-196CCE22D0E5}" type="pres">
      <dgm:prSet presAssocID="{D4402AF5-6705-4D6C-B509-100BA8034C4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B6D7D2A-F4FE-4D75-A1D6-F0DFC8731304}" type="pres">
      <dgm:prSet presAssocID="{D4402AF5-6705-4D6C-B509-100BA8034C46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D2C0013-AA03-4387-AA26-DC000935DC4F}" type="pres">
      <dgm:prSet presAssocID="{7E2041DC-846A-405F-B5BD-CDE8E71DEB1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D0541B6-6B16-4331-812F-F8F1B8F6DB76}" type="pres">
      <dgm:prSet presAssocID="{7E2041DC-846A-405F-B5BD-CDE8E71DEB14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8F51473-28DC-4DE7-8A75-4F09B3220D5A}" type="pres">
      <dgm:prSet presAssocID="{5FBA472A-0EDA-42D3-949A-BC4E87A9728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E1C853F-4CF5-4D0A-82AB-B16CD505A5AB}" type="pres">
      <dgm:prSet presAssocID="{5FBA472A-0EDA-42D3-949A-BC4E87A9728B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316EE11-AEBB-4AB8-A4E1-B13A82E0D56E}" type="presOf" srcId="{7E2041DC-846A-405F-B5BD-CDE8E71DEB14}" destId="{9D2C0013-AA03-4387-AA26-DC000935DC4F}" srcOrd="0" destOrd="0" presId="urn:microsoft.com/office/officeart/2005/8/layout/vList2"/>
    <dgm:cxn modelId="{CDF65DC8-EE93-41B1-BE06-9672C80DCA46}" type="presOf" srcId="{FE6A1140-2A18-4E73-B274-2500A45CC306}" destId="{AB6D7D2A-F4FE-4D75-A1D6-F0DFC8731304}" srcOrd="0" destOrd="2" presId="urn:microsoft.com/office/officeart/2005/8/layout/vList2"/>
    <dgm:cxn modelId="{8E637FB7-60EE-4DC6-BAB4-FEBCEB1F8011}" type="presOf" srcId="{62BCD140-1B4C-45C8-BAA1-3664909F877C}" destId="{EE1C853F-4CF5-4D0A-82AB-B16CD505A5AB}" srcOrd="0" destOrd="0" presId="urn:microsoft.com/office/officeart/2005/8/layout/vList2"/>
    <dgm:cxn modelId="{6E4E26B3-2251-49B0-ADB4-3395CCBFC697}" type="presOf" srcId="{8E41E340-AF49-40D4-9123-5DAB6DBF4C04}" destId="{DD0541B6-6B16-4331-812F-F8F1B8F6DB76}" srcOrd="0" destOrd="2" presId="urn:microsoft.com/office/officeart/2005/8/layout/vList2"/>
    <dgm:cxn modelId="{DF236054-1D6E-484C-9CAC-177DF2FA6DFD}" srcId="{7E2041DC-846A-405F-B5BD-CDE8E71DEB14}" destId="{8E41E340-AF49-40D4-9123-5DAB6DBF4C04}" srcOrd="2" destOrd="0" parTransId="{1A14572D-DE51-41AC-8369-B559385D09DC}" sibTransId="{AEAD4CA1-5174-4802-91FD-482E6B820FC7}"/>
    <dgm:cxn modelId="{73E2BA0D-AE4A-4FE0-A319-A824CEF4AD28}" srcId="{5FBA472A-0EDA-42D3-949A-BC4E87A9728B}" destId="{90E1C13A-0819-4086-A9A5-43466755ED80}" srcOrd="2" destOrd="0" parTransId="{4CFAFF92-9CBC-4F20-90CD-008BE53A0BA2}" sibTransId="{3754A9A8-B75C-4756-8FDE-77BCD31FEB1A}"/>
    <dgm:cxn modelId="{46C74E3F-B440-48EE-B227-788D36D605A3}" type="presOf" srcId="{19FB2018-82A3-4A30-A5D8-6A8063360C83}" destId="{EE1C853F-4CF5-4D0A-82AB-B16CD505A5AB}" srcOrd="0" destOrd="1" presId="urn:microsoft.com/office/officeart/2005/8/layout/vList2"/>
    <dgm:cxn modelId="{104D6FBA-AAF1-4C40-B66F-F979F9C760B5}" srcId="{5FBA472A-0EDA-42D3-949A-BC4E87A9728B}" destId="{62BCD140-1B4C-45C8-BAA1-3664909F877C}" srcOrd="0" destOrd="0" parTransId="{1D51CFE2-D682-4BBC-9815-C00004EA6C7A}" sibTransId="{54A24B47-6F1D-4F22-B67F-4A74CA76BCBB}"/>
    <dgm:cxn modelId="{D58C203E-984D-43AD-A58E-570F7867F7C8}" srcId="{5FBA472A-0EDA-42D3-949A-BC4E87A9728B}" destId="{19FB2018-82A3-4A30-A5D8-6A8063360C83}" srcOrd="1" destOrd="0" parTransId="{21CF6EB5-43B5-455B-A8CD-3FFF2C753FA4}" sibTransId="{6314D77E-BDED-4313-960D-2A23198ADF39}"/>
    <dgm:cxn modelId="{E18F4B3F-267D-4FCF-8FF8-795EBBB96DD9}" srcId="{023F7B7E-CD72-46C5-BA1F-268D62994013}" destId="{5FBA472A-0EDA-42D3-949A-BC4E87A9728B}" srcOrd="2" destOrd="0" parTransId="{985A4A86-2F85-4DA7-A149-83313E21497A}" sibTransId="{F77C2933-5A95-48E0-B592-699887DEC6A4}"/>
    <dgm:cxn modelId="{CD7A6930-E98D-4B0B-995B-35605B20146D}" type="presOf" srcId="{5FBA472A-0EDA-42D3-949A-BC4E87A9728B}" destId="{68F51473-28DC-4DE7-8A75-4F09B3220D5A}" srcOrd="0" destOrd="0" presId="urn:microsoft.com/office/officeart/2005/8/layout/vList2"/>
    <dgm:cxn modelId="{049E727A-FE14-4F4A-9E82-B24318BB5C16}" type="presOf" srcId="{2A96456C-D806-456F-BF3F-A756BC53A6AB}" destId="{AB6D7D2A-F4FE-4D75-A1D6-F0DFC8731304}" srcOrd="0" destOrd="0" presId="urn:microsoft.com/office/officeart/2005/8/layout/vList2"/>
    <dgm:cxn modelId="{B131921D-2611-4D71-9C1E-07560765E2D8}" srcId="{7E2041DC-846A-405F-B5BD-CDE8E71DEB14}" destId="{F4074FDD-444E-41D1-BCAA-0A5B4CA33FB9}" srcOrd="1" destOrd="0" parTransId="{3BF56F2F-CE12-465B-BF2F-6C4CD62307FE}" sibTransId="{5FDFDAFD-A1E8-4C18-AB91-7111369F4A69}"/>
    <dgm:cxn modelId="{5BF87E38-7CB6-49BE-8047-0126F69566C0}" srcId="{023F7B7E-CD72-46C5-BA1F-268D62994013}" destId="{7E2041DC-846A-405F-B5BD-CDE8E71DEB14}" srcOrd="1" destOrd="0" parTransId="{0587C391-D89D-4FB2-942C-3933A77C670B}" sibTransId="{AFB79A63-6E7F-4CD3-B735-6E4C3B83C326}"/>
    <dgm:cxn modelId="{5F7795B2-8432-45A4-B011-4643F09AB517}" type="presOf" srcId="{4F953048-F7FF-4D33-8A26-A5ED03CF18A1}" destId="{AB6D7D2A-F4FE-4D75-A1D6-F0DFC8731304}" srcOrd="0" destOrd="1" presId="urn:microsoft.com/office/officeart/2005/8/layout/vList2"/>
    <dgm:cxn modelId="{35E1B6D9-DE19-47EE-818C-6059A22CBE2B}" type="presOf" srcId="{F4074FDD-444E-41D1-BCAA-0A5B4CA33FB9}" destId="{DD0541B6-6B16-4331-812F-F8F1B8F6DB76}" srcOrd="0" destOrd="1" presId="urn:microsoft.com/office/officeart/2005/8/layout/vList2"/>
    <dgm:cxn modelId="{23675F2B-2883-491E-BBDE-314C05B9CD3D}" srcId="{D4402AF5-6705-4D6C-B509-100BA8034C46}" destId="{FE6A1140-2A18-4E73-B274-2500A45CC306}" srcOrd="2" destOrd="0" parTransId="{992969AF-6349-4F70-9FE6-CEAB6CCF1665}" sibTransId="{15CFCED4-E3FB-4E49-85D0-C9C2E72E26DF}"/>
    <dgm:cxn modelId="{A4368A47-1B1D-4B20-99EE-7D0B7BF0D50E}" type="presOf" srcId="{023F7B7E-CD72-46C5-BA1F-268D62994013}" destId="{C687BB9D-644D-451F-8173-59BFB71051EF}" srcOrd="0" destOrd="0" presId="urn:microsoft.com/office/officeart/2005/8/layout/vList2"/>
    <dgm:cxn modelId="{45056E8D-53B2-459A-9A47-5600F1A81C4F}" type="presOf" srcId="{90E1C13A-0819-4086-A9A5-43466755ED80}" destId="{EE1C853F-4CF5-4D0A-82AB-B16CD505A5AB}" srcOrd="0" destOrd="2" presId="urn:microsoft.com/office/officeart/2005/8/layout/vList2"/>
    <dgm:cxn modelId="{E8A9F398-8916-4B6A-A86B-F176F39C041B}" type="presOf" srcId="{401A540D-D76E-4161-A5DD-9F3E32B11BC3}" destId="{DD0541B6-6B16-4331-812F-F8F1B8F6DB76}" srcOrd="0" destOrd="0" presId="urn:microsoft.com/office/officeart/2005/8/layout/vList2"/>
    <dgm:cxn modelId="{F3AE931D-4C24-4EF6-A5B4-AEFF65DB74BF}" srcId="{7E2041DC-846A-405F-B5BD-CDE8E71DEB14}" destId="{401A540D-D76E-4161-A5DD-9F3E32B11BC3}" srcOrd="0" destOrd="0" parTransId="{F5DB55CA-3890-4EA7-9AAA-03522992BE5A}" sibTransId="{B8C32DA4-457D-40B6-A524-BB1B68ED3BBD}"/>
    <dgm:cxn modelId="{2C7A2B48-7211-4461-BCB2-6B874671C23B}" srcId="{D4402AF5-6705-4D6C-B509-100BA8034C46}" destId="{2A96456C-D806-456F-BF3F-A756BC53A6AB}" srcOrd="0" destOrd="0" parTransId="{51E50161-807D-4084-8D9B-370E936892E7}" sibTransId="{16B8B09E-B96C-41C7-9EFA-B361B9FDE7E3}"/>
    <dgm:cxn modelId="{14F7C6CE-6825-402D-BB03-0B5FE23DDA9A}" type="presOf" srcId="{D4402AF5-6705-4D6C-B509-100BA8034C46}" destId="{BA915966-AA21-4C9E-AD4E-196CCE22D0E5}" srcOrd="0" destOrd="0" presId="urn:microsoft.com/office/officeart/2005/8/layout/vList2"/>
    <dgm:cxn modelId="{35F8C4CD-20E8-43EC-9757-50DACC56FB1F}" srcId="{023F7B7E-CD72-46C5-BA1F-268D62994013}" destId="{D4402AF5-6705-4D6C-B509-100BA8034C46}" srcOrd="0" destOrd="0" parTransId="{30EABC6A-BAE9-4D81-A77A-F40CF41489D0}" sibTransId="{B657C50A-4115-4D6F-B387-DE1A933F9CC9}"/>
    <dgm:cxn modelId="{47E0A7AE-34A7-4B85-9DF9-D5A3224AD539}" srcId="{D4402AF5-6705-4D6C-B509-100BA8034C46}" destId="{4F953048-F7FF-4D33-8A26-A5ED03CF18A1}" srcOrd="1" destOrd="0" parTransId="{36ADA7AE-C113-4450-8265-4357125C152A}" sibTransId="{F17B106E-4F61-4746-9702-B2223AEADB74}"/>
    <dgm:cxn modelId="{12454C6B-0617-45FA-A3E7-89A47C9C7884}" type="presParOf" srcId="{C687BB9D-644D-451F-8173-59BFB71051EF}" destId="{BA915966-AA21-4C9E-AD4E-196CCE22D0E5}" srcOrd="0" destOrd="0" presId="urn:microsoft.com/office/officeart/2005/8/layout/vList2"/>
    <dgm:cxn modelId="{53062B7F-8160-41AA-9A10-99E6B57D0694}" type="presParOf" srcId="{C687BB9D-644D-451F-8173-59BFB71051EF}" destId="{AB6D7D2A-F4FE-4D75-A1D6-F0DFC8731304}" srcOrd="1" destOrd="0" presId="urn:microsoft.com/office/officeart/2005/8/layout/vList2"/>
    <dgm:cxn modelId="{743D5095-441A-4E97-8D2F-9FE8A34D2590}" type="presParOf" srcId="{C687BB9D-644D-451F-8173-59BFB71051EF}" destId="{9D2C0013-AA03-4387-AA26-DC000935DC4F}" srcOrd="2" destOrd="0" presId="urn:microsoft.com/office/officeart/2005/8/layout/vList2"/>
    <dgm:cxn modelId="{76342F82-3C9D-4AF9-958F-AE9E556F0FF1}" type="presParOf" srcId="{C687BB9D-644D-451F-8173-59BFB71051EF}" destId="{DD0541B6-6B16-4331-812F-F8F1B8F6DB76}" srcOrd="3" destOrd="0" presId="urn:microsoft.com/office/officeart/2005/8/layout/vList2"/>
    <dgm:cxn modelId="{4C758765-B486-48A5-ACCF-E1DFE4FB0E09}" type="presParOf" srcId="{C687BB9D-644D-451F-8173-59BFB71051EF}" destId="{68F51473-28DC-4DE7-8A75-4F09B3220D5A}" srcOrd="4" destOrd="0" presId="urn:microsoft.com/office/officeart/2005/8/layout/vList2"/>
    <dgm:cxn modelId="{6EFB2C9D-BD36-4841-97AE-4A42FC1C779F}" type="presParOf" srcId="{C687BB9D-644D-451F-8173-59BFB71051EF}" destId="{EE1C853F-4CF5-4D0A-82AB-B16CD505A5A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7A6ACA-2BA0-47B1-97F9-C60F6DD17BE1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F84A5D87-99EF-40F1-B7BB-A19533D06E79}">
      <dgm:prSet/>
      <dgm:spPr/>
      <dgm:t>
        <a:bodyPr/>
        <a:lstStyle/>
        <a:p>
          <a:pPr rtl="0"/>
          <a:r>
            <a:rPr lang="cs-CZ" smtClean="0"/>
            <a:t>Basic facts</a:t>
          </a:r>
          <a:endParaRPr lang="cs-CZ"/>
        </a:p>
      </dgm:t>
    </dgm:pt>
    <dgm:pt modelId="{B205B29C-6F01-4DD5-972A-9E076460E8C5}" type="parTrans" cxnId="{4CF71737-15DF-4D01-9052-2E7DC53EB024}">
      <dgm:prSet/>
      <dgm:spPr/>
      <dgm:t>
        <a:bodyPr/>
        <a:lstStyle/>
        <a:p>
          <a:endParaRPr lang="cs-CZ"/>
        </a:p>
      </dgm:t>
    </dgm:pt>
    <dgm:pt modelId="{1F8F4FF5-A6CE-4F48-95C9-B421ACF201DF}" type="sibTrans" cxnId="{4CF71737-15DF-4D01-9052-2E7DC53EB024}">
      <dgm:prSet/>
      <dgm:spPr/>
      <dgm:t>
        <a:bodyPr/>
        <a:lstStyle/>
        <a:p>
          <a:endParaRPr lang="cs-CZ"/>
        </a:p>
      </dgm:t>
    </dgm:pt>
    <dgm:pt modelId="{4C90D8B3-2DDF-4D92-B965-576ED3E7FA4A}">
      <dgm:prSet/>
      <dgm:spPr/>
      <dgm:t>
        <a:bodyPr/>
        <a:lstStyle/>
        <a:p>
          <a:pPr rtl="0"/>
          <a:r>
            <a:rPr lang="en-US" noProof="0" dirty="0" smtClean="0"/>
            <a:t>27 countries</a:t>
          </a:r>
          <a:endParaRPr lang="en-US" noProof="0" dirty="0"/>
        </a:p>
      </dgm:t>
    </dgm:pt>
    <dgm:pt modelId="{309A835D-60EC-4EFB-9420-B0A1D3B4886F}" type="parTrans" cxnId="{96C07100-FB2E-4828-8C0B-A94A2DEB303D}">
      <dgm:prSet/>
      <dgm:spPr/>
      <dgm:t>
        <a:bodyPr/>
        <a:lstStyle/>
        <a:p>
          <a:endParaRPr lang="cs-CZ"/>
        </a:p>
      </dgm:t>
    </dgm:pt>
    <dgm:pt modelId="{FA663BAA-BC27-40AC-9374-D74B012A5AAF}" type="sibTrans" cxnId="{96C07100-FB2E-4828-8C0B-A94A2DEB303D}">
      <dgm:prSet/>
      <dgm:spPr/>
      <dgm:t>
        <a:bodyPr/>
        <a:lstStyle/>
        <a:p>
          <a:endParaRPr lang="cs-CZ"/>
        </a:p>
      </dgm:t>
    </dgm:pt>
    <dgm:pt modelId="{2FC95A32-1CF2-4DD2-8128-44B780C07573}">
      <dgm:prSet/>
      <dgm:spPr/>
      <dgm:t>
        <a:bodyPr/>
        <a:lstStyle/>
        <a:p>
          <a:pPr rtl="0"/>
          <a:r>
            <a:rPr lang="en-US" noProof="0" dirty="0" smtClean="0"/>
            <a:t>550 mil</a:t>
          </a:r>
          <a:r>
            <a:rPr lang="cs-CZ" noProof="0" dirty="0" smtClean="0"/>
            <a:t>l</a:t>
          </a:r>
          <a:r>
            <a:rPr lang="en-US" noProof="0" dirty="0" smtClean="0"/>
            <a:t>ion citizens</a:t>
          </a:r>
          <a:endParaRPr lang="en-US" noProof="0" dirty="0"/>
        </a:p>
      </dgm:t>
    </dgm:pt>
    <dgm:pt modelId="{C0818854-5ADA-4B3F-9F7F-2455D800A159}" type="parTrans" cxnId="{EFE5ADA4-7AE6-4123-B178-AC96D2410580}">
      <dgm:prSet/>
      <dgm:spPr/>
      <dgm:t>
        <a:bodyPr/>
        <a:lstStyle/>
        <a:p>
          <a:endParaRPr lang="cs-CZ"/>
        </a:p>
      </dgm:t>
    </dgm:pt>
    <dgm:pt modelId="{354F7DCE-DDD1-4969-ABC1-A8BEEB6DB660}" type="sibTrans" cxnId="{EFE5ADA4-7AE6-4123-B178-AC96D2410580}">
      <dgm:prSet/>
      <dgm:spPr/>
      <dgm:t>
        <a:bodyPr/>
        <a:lstStyle/>
        <a:p>
          <a:endParaRPr lang="cs-CZ"/>
        </a:p>
      </dgm:t>
    </dgm:pt>
    <dgm:pt modelId="{A95D0DCE-59E2-48B1-BDA0-CC4D0D11362D}">
      <dgm:prSet/>
      <dgm:spPr/>
      <dgm:t>
        <a:bodyPr/>
        <a:lstStyle/>
        <a:p>
          <a:pPr rtl="0"/>
          <a:r>
            <a:rPr lang="cs-CZ" dirty="0" err="1" smtClean="0"/>
            <a:t>It</a:t>
          </a:r>
          <a:r>
            <a:rPr lang="cs-CZ" dirty="0" smtClean="0"/>
            <a:t> </a:t>
          </a:r>
          <a:r>
            <a:rPr lang="cs-CZ" dirty="0" err="1" smtClean="0"/>
            <a:t>is</a:t>
          </a:r>
          <a:r>
            <a:rPr lang="cs-CZ" dirty="0" smtClean="0"/>
            <a:t> not a </a:t>
          </a:r>
          <a:r>
            <a:rPr lang="cs-CZ" dirty="0" err="1" smtClean="0"/>
            <a:t>state</a:t>
          </a:r>
          <a:r>
            <a:rPr lang="cs-CZ" dirty="0" smtClean="0"/>
            <a:t> but …</a:t>
          </a:r>
          <a:endParaRPr lang="cs-CZ" dirty="0"/>
        </a:p>
      </dgm:t>
    </dgm:pt>
    <dgm:pt modelId="{75B2FEAF-3B5C-4999-B11B-051EDF7C233B}" type="parTrans" cxnId="{D8752BF9-45AA-48F4-A1DB-AB989CB03FE4}">
      <dgm:prSet/>
      <dgm:spPr/>
      <dgm:t>
        <a:bodyPr/>
        <a:lstStyle/>
        <a:p>
          <a:endParaRPr lang="cs-CZ"/>
        </a:p>
      </dgm:t>
    </dgm:pt>
    <dgm:pt modelId="{79D61F9F-D9B2-4A9D-8D2F-6EF0036A2E79}" type="sibTrans" cxnId="{D8752BF9-45AA-48F4-A1DB-AB989CB03FE4}">
      <dgm:prSet/>
      <dgm:spPr/>
      <dgm:t>
        <a:bodyPr/>
        <a:lstStyle/>
        <a:p>
          <a:endParaRPr lang="cs-CZ"/>
        </a:p>
      </dgm:t>
    </dgm:pt>
    <dgm:pt modelId="{6867760C-27D0-47B3-B3EE-ABDE83463300}">
      <dgm:prSet/>
      <dgm:spPr/>
      <dgm:t>
        <a:bodyPr/>
        <a:lstStyle/>
        <a:p>
          <a:pPr rtl="0"/>
          <a:r>
            <a:rPr lang="cs-CZ" dirty="0" smtClean="0"/>
            <a:t>Union </a:t>
          </a:r>
          <a:r>
            <a:rPr lang="cs-CZ" dirty="0" err="1" smtClean="0"/>
            <a:t>of</a:t>
          </a:r>
          <a:r>
            <a:rPr lang="cs-CZ" dirty="0" smtClean="0"/>
            <a:t> sovereign </a:t>
          </a:r>
          <a:r>
            <a:rPr lang="cs-CZ" dirty="0" err="1" smtClean="0"/>
            <a:t>states</a:t>
          </a:r>
          <a:endParaRPr lang="cs-CZ" dirty="0"/>
        </a:p>
      </dgm:t>
    </dgm:pt>
    <dgm:pt modelId="{BD2B32D1-7C07-4986-8094-5E20777896A0}" type="parTrans" cxnId="{DB5C43AD-D29F-4D31-A82C-ABA863E5A2FA}">
      <dgm:prSet/>
      <dgm:spPr/>
      <dgm:t>
        <a:bodyPr/>
        <a:lstStyle/>
        <a:p>
          <a:endParaRPr lang="cs-CZ"/>
        </a:p>
      </dgm:t>
    </dgm:pt>
    <dgm:pt modelId="{61C2ED2C-4A57-4ADB-8B4D-DA8DAC5270C3}" type="sibTrans" cxnId="{DB5C43AD-D29F-4D31-A82C-ABA863E5A2FA}">
      <dgm:prSet/>
      <dgm:spPr/>
      <dgm:t>
        <a:bodyPr/>
        <a:lstStyle/>
        <a:p>
          <a:endParaRPr lang="cs-CZ"/>
        </a:p>
      </dgm:t>
    </dgm:pt>
    <dgm:pt modelId="{FFEB5E24-7E47-4044-A31E-80B4A8028A22}">
      <dgm:prSet/>
      <dgm:spPr/>
      <dgm:t>
        <a:bodyPr/>
        <a:lstStyle/>
        <a:p>
          <a:pPr rtl="0"/>
          <a:r>
            <a:rPr lang="cs-CZ" dirty="0" err="1" smtClean="0"/>
            <a:t>Common</a:t>
          </a:r>
          <a:r>
            <a:rPr lang="cs-CZ" dirty="0" smtClean="0"/>
            <a:t> </a:t>
          </a:r>
          <a:r>
            <a:rPr lang="cs-CZ" dirty="0" err="1" smtClean="0"/>
            <a:t>policies</a:t>
          </a:r>
          <a:r>
            <a:rPr lang="cs-CZ" dirty="0" smtClean="0"/>
            <a:t> in </a:t>
          </a:r>
          <a:r>
            <a:rPr lang="cs-CZ" dirty="0" err="1" smtClean="0"/>
            <a:t>certain</a:t>
          </a:r>
          <a:r>
            <a:rPr lang="cs-CZ" dirty="0" smtClean="0"/>
            <a:t> </a:t>
          </a:r>
          <a:r>
            <a:rPr lang="cs-CZ" dirty="0" err="1" smtClean="0"/>
            <a:t>areas</a:t>
          </a:r>
          <a:endParaRPr lang="cs-CZ" dirty="0"/>
        </a:p>
      </dgm:t>
    </dgm:pt>
    <dgm:pt modelId="{AAD6C41C-BC3B-47A3-BAF4-8E669E3F87E9}" type="parTrans" cxnId="{47D97FF9-FF62-40FF-8DAF-7B6AFAB26D9B}">
      <dgm:prSet/>
      <dgm:spPr/>
      <dgm:t>
        <a:bodyPr/>
        <a:lstStyle/>
        <a:p>
          <a:endParaRPr lang="cs-CZ"/>
        </a:p>
      </dgm:t>
    </dgm:pt>
    <dgm:pt modelId="{1BB407E9-B189-481F-A617-4739722011E1}" type="sibTrans" cxnId="{47D97FF9-FF62-40FF-8DAF-7B6AFAB26D9B}">
      <dgm:prSet/>
      <dgm:spPr/>
      <dgm:t>
        <a:bodyPr/>
        <a:lstStyle/>
        <a:p>
          <a:endParaRPr lang="cs-CZ"/>
        </a:p>
      </dgm:t>
    </dgm:pt>
    <dgm:pt modelId="{A1AA5CD0-BD84-4847-867A-4B326A2F7560}">
      <dgm:prSet/>
      <dgm:spPr/>
      <dgm:t>
        <a:bodyPr/>
        <a:lstStyle/>
        <a:p>
          <a:pPr rtl="0"/>
          <a:endParaRPr lang="cs-CZ" dirty="0"/>
        </a:p>
      </dgm:t>
    </dgm:pt>
    <dgm:pt modelId="{223DDB16-6192-4C01-921B-11D753B66294}" type="parTrans" cxnId="{C361C15E-9788-4AB8-BB5E-644EFAFAC109}">
      <dgm:prSet/>
      <dgm:spPr/>
      <dgm:t>
        <a:bodyPr/>
        <a:lstStyle/>
        <a:p>
          <a:endParaRPr lang="cs-CZ"/>
        </a:p>
      </dgm:t>
    </dgm:pt>
    <dgm:pt modelId="{1421F7E7-5E67-459E-BD5E-0E496E646F31}" type="sibTrans" cxnId="{C361C15E-9788-4AB8-BB5E-644EFAFAC109}">
      <dgm:prSet/>
      <dgm:spPr/>
      <dgm:t>
        <a:bodyPr/>
        <a:lstStyle/>
        <a:p>
          <a:endParaRPr lang="cs-CZ"/>
        </a:p>
      </dgm:t>
    </dgm:pt>
    <dgm:pt modelId="{AF3C6DF9-5638-49B9-97E1-B418507E5B45}">
      <dgm:prSet/>
      <dgm:spPr/>
      <dgm:t>
        <a:bodyPr/>
        <a:lstStyle/>
        <a:p>
          <a:pPr rtl="0"/>
          <a:r>
            <a:rPr lang="cs-CZ" dirty="0" smtClean="0"/>
            <a:t>Free </a:t>
          </a:r>
          <a:r>
            <a:rPr lang="cs-CZ" dirty="0" err="1" smtClean="0"/>
            <a:t>movement</a:t>
          </a:r>
          <a:r>
            <a:rPr lang="cs-CZ" dirty="0" smtClean="0"/>
            <a:t> </a:t>
          </a:r>
          <a:r>
            <a:rPr lang="cs-CZ" dirty="0" err="1" smtClean="0"/>
            <a:t>of</a:t>
          </a:r>
          <a:r>
            <a:rPr lang="cs-CZ" dirty="0" smtClean="0"/>
            <a:t> </a:t>
          </a:r>
          <a:r>
            <a:rPr lang="cs-CZ" dirty="0" err="1" smtClean="0"/>
            <a:t>citizens</a:t>
          </a:r>
          <a:r>
            <a:rPr lang="cs-CZ" dirty="0" smtClean="0"/>
            <a:t>, </a:t>
          </a:r>
          <a:r>
            <a:rPr lang="cs-CZ" dirty="0" err="1" smtClean="0"/>
            <a:t>goods</a:t>
          </a:r>
          <a:r>
            <a:rPr lang="cs-CZ" dirty="0" smtClean="0"/>
            <a:t>, </a:t>
          </a:r>
          <a:r>
            <a:rPr lang="cs-CZ" dirty="0" err="1" smtClean="0"/>
            <a:t>services</a:t>
          </a:r>
          <a:endParaRPr lang="cs-CZ" dirty="0"/>
        </a:p>
      </dgm:t>
    </dgm:pt>
    <dgm:pt modelId="{47599057-6376-4131-A5EA-C86BACC1E05D}" type="parTrans" cxnId="{849B8623-FFD4-44C3-AB66-49956DC66919}">
      <dgm:prSet/>
      <dgm:spPr/>
      <dgm:t>
        <a:bodyPr/>
        <a:lstStyle/>
        <a:p>
          <a:endParaRPr lang="cs-CZ"/>
        </a:p>
      </dgm:t>
    </dgm:pt>
    <dgm:pt modelId="{596B5B43-8590-4014-9313-E214A27697DB}" type="sibTrans" cxnId="{849B8623-FFD4-44C3-AB66-49956DC66919}">
      <dgm:prSet/>
      <dgm:spPr/>
      <dgm:t>
        <a:bodyPr/>
        <a:lstStyle/>
        <a:p>
          <a:endParaRPr lang="cs-CZ"/>
        </a:p>
      </dgm:t>
    </dgm:pt>
    <dgm:pt modelId="{3CC133C3-AC18-41E9-A342-4FD0D6EB3E8E}">
      <dgm:prSet/>
      <dgm:spPr/>
      <dgm:t>
        <a:bodyPr/>
        <a:lstStyle/>
        <a:p>
          <a:pPr rtl="0"/>
          <a:r>
            <a:rPr lang="cs-CZ" dirty="0" err="1" smtClean="0"/>
            <a:t>Common</a:t>
          </a:r>
          <a:r>
            <a:rPr lang="cs-CZ" dirty="0" smtClean="0"/>
            <a:t> </a:t>
          </a:r>
          <a:r>
            <a:rPr lang="cs-CZ" dirty="0" err="1" smtClean="0"/>
            <a:t>currency</a:t>
          </a:r>
          <a:r>
            <a:rPr lang="cs-CZ" dirty="0" smtClean="0"/>
            <a:t> (in most </a:t>
          </a:r>
          <a:r>
            <a:rPr lang="cs-CZ" dirty="0" err="1" smtClean="0"/>
            <a:t>countries</a:t>
          </a:r>
          <a:r>
            <a:rPr lang="cs-CZ" dirty="0" smtClean="0"/>
            <a:t>)</a:t>
          </a:r>
          <a:endParaRPr lang="cs-CZ" dirty="0"/>
        </a:p>
      </dgm:t>
    </dgm:pt>
    <dgm:pt modelId="{A932FEE8-0970-4B0E-AE9C-41B81AA7E0A4}" type="parTrans" cxnId="{F2664C42-0203-4768-B429-F24F992D0B09}">
      <dgm:prSet/>
      <dgm:spPr/>
      <dgm:t>
        <a:bodyPr/>
        <a:lstStyle/>
        <a:p>
          <a:endParaRPr lang="cs-CZ"/>
        </a:p>
      </dgm:t>
    </dgm:pt>
    <dgm:pt modelId="{30F94530-007F-4F76-99A8-4C98516E9730}" type="sibTrans" cxnId="{F2664C42-0203-4768-B429-F24F992D0B09}">
      <dgm:prSet/>
      <dgm:spPr/>
      <dgm:t>
        <a:bodyPr/>
        <a:lstStyle/>
        <a:p>
          <a:endParaRPr lang="cs-CZ"/>
        </a:p>
      </dgm:t>
    </dgm:pt>
    <dgm:pt modelId="{07E1EFFC-026F-4AF1-BA28-01B08F92275F}" type="pres">
      <dgm:prSet presAssocID="{4D7A6ACA-2BA0-47B1-97F9-C60F6DD17B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443FE87-3FB4-4CF1-8A8B-D2B052F00505}" type="pres">
      <dgm:prSet presAssocID="{F84A5D87-99EF-40F1-B7BB-A19533D06E7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C995F2B-DE39-4D7F-BDFC-06CB14923696}" type="pres">
      <dgm:prSet presAssocID="{F84A5D87-99EF-40F1-B7BB-A19533D06E7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9831A5-74DF-4F6A-A733-BFBAB1386C0A}" type="pres">
      <dgm:prSet presAssocID="{A95D0DCE-59E2-48B1-BDA0-CC4D0D11362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87AEFFF-F7C3-4C48-8C13-D5DAE02D1C43}" type="pres">
      <dgm:prSet presAssocID="{A95D0DCE-59E2-48B1-BDA0-CC4D0D11362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CF71737-15DF-4D01-9052-2E7DC53EB024}" srcId="{4D7A6ACA-2BA0-47B1-97F9-C60F6DD17BE1}" destId="{F84A5D87-99EF-40F1-B7BB-A19533D06E79}" srcOrd="0" destOrd="0" parTransId="{B205B29C-6F01-4DD5-972A-9E076460E8C5}" sibTransId="{1F8F4FF5-A6CE-4F48-95C9-B421ACF201DF}"/>
    <dgm:cxn modelId="{964AABDE-520B-4591-94B1-5AB693A7B597}" type="presOf" srcId="{3CC133C3-AC18-41E9-A342-4FD0D6EB3E8E}" destId="{687AEFFF-F7C3-4C48-8C13-D5DAE02D1C43}" srcOrd="0" destOrd="1" presId="urn:microsoft.com/office/officeart/2005/8/layout/vList2"/>
    <dgm:cxn modelId="{C3BEB639-36CB-45A1-81F8-60F36852B3BC}" type="presOf" srcId="{AF3C6DF9-5638-49B9-97E1-B418507E5B45}" destId="{687AEFFF-F7C3-4C48-8C13-D5DAE02D1C43}" srcOrd="0" destOrd="2" presId="urn:microsoft.com/office/officeart/2005/8/layout/vList2"/>
    <dgm:cxn modelId="{3F94CA46-3401-49E3-99F6-C812F8F61886}" type="presOf" srcId="{F84A5D87-99EF-40F1-B7BB-A19533D06E79}" destId="{9443FE87-3FB4-4CF1-8A8B-D2B052F00505}" srcOrd="0" destOrd="0" presId="urn:microsoft.com/office/officeart/2005/8/layout/vList2"/>
    <dgm:cxn modelId="{067506D3-98C3-4A81-A99D-5B8A2249DCF8}" type="presOf" srcId="{2FC95A32-1CF2-4DD2-8128-44B780C07573}" destId="{3C995F2B-DE39-4D7F-BDFC-06CB14923696}" srcOrd="0" destOrd="1" presId="urn:microsoft.com/office/officeart/2005/8/layout/vList2"/>
    <dgm:cxn modelId="{849B8623-FFD4-44C3-AB66-49956DC66919}" srcId="{A95D0DCE-59E2-48B1-BDA0-CC4D0D11362D}" destId="{AF3C6DF9-5638-49B9-97E1-B418507E5B45}" srcOrd="2" destOrd="0" parTransId="{47599057-6376-4131-A5EA-C86BACC1E05D}" sibTransId="{596B5B43-8590-4014-9313-E214A27697DB}"/>
    <dgm:cxn modelId="{F2664C42-0203-4768-B429-F24F992D0B09}" srcId="{A95D0DCE-59E2-48B1-BDA0-CC4D0D11362D}" destId="{3CC133C3-AC18-41E9-A342-4FD0D6EB3E8E}" srcOrd="1" destOrd="0" parTransId="{A932FEE8-0970-4B0E-AE9C-41B81AA7E0A4}" sibTransId="{30F94530-007F-4F76-99A8-4C98516E9730}"/>
    <dgm:cxn modelId="{D8752BF9-45AA-48F4-A1DB-AB989CB03FE4}" srcId="{4D7A6ACA-2BA0-47B1-97F9-C60F6DD17BE1}" destId="{A95D0DCE-59E2-48B1-BDA0-CC4D0D11362D}" srcOrd="1" destOrd="0" parTransId="{75B2FEAF-3B5C-4999-B11B-051EDF7C233B}" sibTransId="{79D61F9F-D9B2-4A9D-8D2F-6EF0036A2E79}"/>
    <dgm:cxn modelId="{EFE5ADA4-7AE6-4123-B178-AC96D2410580}" srcId="{F84A5D87-99EF-40F1-B7BB-A19533D06E79}" destId="{2FC95A32-1CF2-4DD2-8128-44B780C07573}" srcOrd="1" destOrd="0" parTransId="{C0818854-5ADA-4B3F-9F7F-2455D800A159}" sibTransId="{354F7DCE-DDD1-4969-ABC1-A8BEEB6DB660}"/>
    <dgm:cxn modelId="{A7F83402-A893-4540-8B98-719BE0ECA2AD}" type="presOf" srcId="{A1AA5CD0-BD84-4847-867A-4B326A2F7560}" destId="{687AEFFF-F7C3-4C48-8C13-D5DAE02D1C43}" srcOrd="0" destOrd="4" presId="urn:microsoft.com/office/officeart/2005/8/layout/vList2"/>
    <dgm:cxn modelId="{2BDEC587-4C1D-477A-AEA2-FE2230091CF5}" type="presOf" srcId="{FFEB5E24-7E47-4044-A31E-80B4A8028A22}" destId="{687AEFFF-F7C3-4C48-8C13-D5DAE02D1C43}" srcOrd="0" destOrd="3" presId="urn:microsoft.com/office/officeart/2005/8/layout/vList2"/>
    <dgm:cxn modelId="{B2B95542-75EF-4651-9E26-BF258132866C}" type="presOf" srcId="{4C90D8B3-2DDF-4D92-B965-576ED3E7FA4A}" destId="{3C995F2B-DE39-4D7F-BDFC-06CB14923696}" srcOrd="0" destOrd="0" presId="urn:microsoft.com/office/officeart/2005/8/layout/vList2"/>
    <dgm:cxn modelId="{96C07100-FB2E-4828-8C0B-A94A2DEB303D}" srcId="{F84A5D87-99EF-40F1-B7BB-A19533D06E79}" destId="{4C90D8B3-2DDF-4D92-B965-576ED3E7FA4A}" srcOrd="0" destOrd="0" parTransId="{309A835D-60EC-4EFB-9420-B0A1D3B4886F}" sibTransId="{FA663BAA-BC27-40AC-9374-D74B012A5AAF}"/>
    <dgm:cxn modelId="{9C84051D-36EF-4202-84DC-FE345E09ABB6}" type="presOf" srcId="{4D7A6ACA-2BA0-47B1-97F9-C60F6DD17BE1}" destId="{07E1EFFC-026F-4AF1-BA28-01B08F92275F}" srcOrd="0" destOrd="0" presId="urn:microsoft.com/office/officeart/2005/8/layout/vList2"/>
    <dgm:cxn modelId="{DB5C43AD-D29F-4D31-A82C-ABA863E5A2FA}" srcId="{A95D0DCE-59E2-48B1-BDA0-CC4D0D11362D}" destId="{6867760C-27D0-47B3-B3EE-ABDE83463300}" srcOrd="0" destOrd="0" parTransId="{BD2B32D1-7C07-4986-8094-5E20777896A0}" sibTransId="{61C2ED2C-4A57-4ADB-8B4D-DA8DAC5270C3}"/>
    <dgm:cxn modelId="{46CBCBE9-418A-4EDA-9C71-B57867BD39F5}" type="presOf" srcId="{6867760C-27D0-47B3-B3EE-ABDE83463300}" destId="{687AEFFF-F7C3-4C48-8C13-D5DAE02D1C43}" srcOrd="0" destOrd="0" presId="urn:microsoft.com/office/officeart/2005/8/layout/vList2"/>
    <dgm:cxn modelId="{47D97FF9-FF62-40FF-8DAF-7B6AFAB26D9B}" srcId="{A95D0DCE-59E2-48B1-BDA0-CC4D0D11362D}" destId="{FFEB5E24-7E47-4044-A31E-80B4A8028A22}" srcOrd="3" destOrd="0" parTransId="{AAD6C41C-BC3B-47A3-BAF4-8E669E3F87E9}" sibTransId="{1BB407E9-B189-481F-A617-4739722011E1}"/>
    <dgm:cxn modelId="{C361C15E-9788-4AB8-BB5E-644EFAFAC109}" srcId="{A95D0DCE-59E2-48B1-BDA0-CC4D0D11362D}" destId="{A1AA5CD0-BD84-4847-867A-4B326A2F7560}" srcOrd="4" destOrd="0" parTransId="{223DDB16-6192-4C01-921B-11D753B66294}" sibTransId="{1421F7E7-5E67-459E-BD5E-0E496E646F31}"/>
    <dgm:cxn modelId="{7AFE1934-6FFE-4CB7-AC3E-F9879AB46683}" type="presOf" srcId="{A95D0DCE-59E2-48B1-BDA0-CC4D0D11362D}" destId="{939831A5-74DF-4F6A-A733-BFBAB1386C0A}" srcOrd="0" destOrd="0" presId="urn:microsoft.com/office/officeart/2005/8/layout/vList2"/>
    <dgm:cxn modelId="{70E4CE58-9C79-4EC3-B8D5-6EE69E851F6D}" type="presParOf" srcId="{07E1EFFC-026F-4AF1-BA28-01B08F92275F}" destId="{9443FE87-3FB4-4CF1-8A8B-D2B052F00505}" srcOrd="0" destOrd="0" presId="urn:microsoft.com/office/officeart/2005/8/layout/vList2"/>
    <dgm:cxn modelId="{7F6714F6-9A19-4B43-8C32-0C94638973E6}" type="presParOf" srcId="{07E1EFFC-026F-4AF1-BA28-01B08F92275F}" destId="{3C995F2B-DE39-4D7F-BDFC-06CB14923696}" srcOrd="1" destOrd="0" presId="urn:microsoft.com/office/officeart/2005/8/layout/vList2"/>
    <dgm:cxn modelId="{C52E0379-54B7-4D89-B7A6-E98B9D200D2B}" type="presParOf" srcId="{07E1EFFC-026F-4AF1-BA28-01B08F92275F}" destId="{939831A5-74DF-4F6A-A733-BFBAB1386C0A}" srcOrd="2" destOrd="0" presId="urn:microsoft.com/office/officeart/2005/8/layout/vList2"/>
    <dgm:cxn modelId="{338C884A-2F83-4E44-953E-EE83866FB901}" type="presParOf" srcId="{07E1EFFC-026F-4AF1-BA28-01B08F92275F}" destId="{687AEFFF-F7C3-4C48-8C13-D5DAE02D1C4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8A2259-DE3A-466D-857A-820F08AFC149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6DBC0D6A-5BE6-4168-9236-5926B77E0DEC}">
      <dgm:prSet/>
      <dgm:spPr/>
      <dgm:t>
        <a:bodyPr/>
        <a:lstStyle/>
        <a:p>
          <a:pPr rtl="0"/>
          <a:r>
            <a:rPr lang="en-US" dirty="0" smtClean="0">
              <a:hlinkClick xmlns:r="http://schemas.openxmlformats.org/officeDocument/2006/relationships" r:id="rId1"/>
            </a:rPr>
            <a:t>Consumers, Health and Food Executive Agency (</a:t>
          </a:r>
          <a:r>
            <a:rPr lang="en-US" dirty="0" err="1" smtClean="0">
              <a:hlinkClick xmlns:r="http://schemas.openxmlformats.org/officeDocument/2006/relationships" r:id="rId1"/>
            </a:rPr>
            <a:t>Chafea</a:t>
          </a:r>
          <a:r>
            <a:rPr lang="en-US" dirty="0" smtClean="0">
              <a:hlinkClick xmlns:r="http://schemas.openxmlformats.org/officeDocument/2006/relationships" r:id="rId1"/>
            </a:rPr>
            <a:t>)</a:t>
          </a:r>
          <a:r>
            <a:rPr lang="en-US" dirty="0" smtClean="0"/>
            <a:t> – </a:t>
          </a:r>
          <a:endParaRPr lang="cs-CZ" dirty="0"/>
        </a:p>
      </dgm:t>
    </dgm:pt>
    <dgm:pt modelId="{393897BE-61BD-4429-A76D-16EDE26EF39A}" type="parTrans" cxnId="{D0611EF8-ACAA-4B28-B676-B5FA9443342A}">
      <dgm:prSet/>
      <dgm:spPr/>
      <dgm:t>
        <a:bodyPr/>
        <a:lstStyle/>
        <a:p>
          <a:endParaRPr lang="cs-CZ"/>
        </a:p>
      </dgm:t>
    </dgm:pt>
    <dgm:pt modelId="{96DBFA7C-B966-4A96-AFDC-1AE097C0C99F}" type="sibTrans" cxnId="{D0611EF8-ACAA-4B28-B676-B5FA9443342A}">
      <dgm:prSet/>
      <dgm:spPr/>
      <dgm:t>
        <a:bodyPr/>
        <a:lstStyle/>
        <a:p>
          <a:endParaRPr lang="cs-CZ"/>
        </a:p>
      </dgm:t>
    </dgm:pt>
    <dgm:pt modelId="{93D638A2-AAED-45D0-8637-5CE79E6D3D37}">
      <dgm:prSet/>
      <dgm:spPr/>
      <dgm:t>
        <a:bodyPr/>
        <a:lstStyle/>
        <a:p>
          <a:pPr rtl="0"/>
          <a:r>
            <a:rPr lang="en-US" dirty="0" smtClean="0">
              <a:hlinkClick xmlns:r="http://schemas.openxmlformats.org/officeDocument/2006/relationships" r:id="rId2"/>
            </a:rPr>
            <a:t>European Centre for Disease Prevention and Control (ECDC)</a:t>
          </a:r>
          <a:r>
            <a:rPr lang="en-US" dirty="0" smtClean="0"/>
            <a:t> – </a:t>
          </a:r>
          <a:endParaRPr lang="cs-CZ" dirty="0"/>
        </a:p>
      </dgm:t>
    </dgm:pt>
    <dgm:pt modelId="{96A8418A-2471-4D2E-9F10-B986961A7979}" type="parTrans" cxnId="{87DCFA78-6283-481C-AB39-225081BCFEDB}">
      <dgm:prSet/>
      <dgm:spPr/>
      <dgm:t>
        <a:bodyPr/>
        <a:lstStyle/>
        <a:p>
          <a:endParaRPr lang="cs-CZ"/>
        </a:p>
      </dgm:t>
    </dgm:pt>
    <dgm:pt modelId="{DB91F79B-2A5C-4C4B-85FA-3E887274B262}" type="sibTrans" cxnId="{87DCFA78-6283-481C-AB39-225081BCFEDB}">
      <dgm:prSet/>
      <dgm:spPr/>
      <dgm:t>
        <a:bodyPr/>
        <a:lstStyle/>
        <a:p>
          <a:endParaRPr lang="cs-CZ"/>
        </a:p>
      </dgm:t>
    </dgm:pt>
    <dgm:pt modelId="{BC84E6A1-E1E3-4764-BA9B-BB8672DBE3E3}">
      <dgm:prSet/>
      <dgm:spPr/>
      <dgm:t>
        <a:bodyPr/>
        <a:lstStyle/>
        <a:p>
          <a:pPr rtl="0"/>
          <a:r>
            <a:rPr lang="en-US" dirty="0" smtClean="0">
              <a:hlinkClick xmlns:r="http://schemas.openxmlformats.org/officeDocument/2006/relationships" r:id="rId3"/>
            </a:rPr>
            <a:t>European Environment Agency (EEA)</a:t>
          </a:r>
          <a:r>
            <a:rPr lang="en-US" dirty="0" smtClean="0"/>
            <a:t> </a:t>
          </a:r>
          <a:endParaRPr lang="cs-CZ" dirty="0"/>
        </a:p>
      </dgm:t>
    </dgm:pt>
    <dgm:pt modelId="{E178CF4C-A967-4BBA-B77B-50CAB5579FB1}" type="parTrans" cxnId="{89EA88E3-4187-47F8-A406-BE7EA509ACBC}">
      <dgm:prSet/>
      <dgm:spPr/>
      <dgm:t>
        <a:bodyPr/>
        <a:lstStyle/>
        <a:p>
          <a:endParaRPr lang="cs-CZ"/>
        </a:p>
      </dgm:t>
    </dgm:pt>
    <dgm:pt modelId="{0866F62A-6ED5-4DD4-9681-F1D6EE94E710}" type="sibTrans" cxnId="{89EA88E3-4187-47F8-A406-BE7EA509ACBC}">
      <dgm:prSet/>
      <dgm:spPr/>
      <dgm:t>
        <a:bodyPr/>
        <a:lstStyle/>
        <a:p>
          <a:endParaRPr lang="cs-CZ"/>
        </a:p>
      </dgm:t>
    </dgm:pt>
    <dgm:pt modelId="{C9758F50-180C-4D19-AD76-33F287846A48}">
      <dgm:prSet/>
      <dgm:spPr/>
      <dgm:t>
        <a:bodyPr/>
        <a:lstStyle/>
        <a:p>
          <a:pPr rtl="0"/>
          <a:r>
            <a:rPr lang="en-US" dirty="0" smtClean="0">
              <a:hlinkClick xmlns:r="http://schemas.openxmlformats.org/officeDocument/2006/relationships" r:id="rId4"/>
            </a:rPr>
            <a:t>European Monitoring Centre for Drugs and Drug Addiction (EMCDDA)</a:t>
          </a:r>
          <a:endParaRPr lang="cs-CZ" dirty="0"/>
        </a:p>
      </dgm:t>
    </dgm:pt>
    <dgm:pt modelId="{F40711A4-6151-451D-9F23-F66ADAE14D2D}" type="parTrans" cxnId="{1A46F20E-5615-4A99-A75F-B9F54643810F}">
      <dgm:prSet/>
      <dgm:spPr/>
      <dgm:t>
        <a:bodyPr/>
        <a:lstStyle/>
        <a:p>
          <a:endParaRPr lang="cs-CZ"/>
        </a:p>
      </dgm:t>
    </dgm:pt>
    <dgm:pt modelId="{31DCC91D-34A7-4D54-8977-9559BAC45A5D}" type="sibTrans" cxnId="{1A46F20E-5615-4A99-A75F-B9F54643810F}">
      <dgm:prSet/>
      <dgm:spPr/>
      <dgm:t>
        <a:bodyPr/>
        <a:lstStyle/>
        <a:p>
          <a:endParaRPr lang="cs-CZ"/>
        </a:p>
      </dgm:t>
    </dgm:pt>
    <dgm:pt modelId="{5605FAB3-1B1F-4C8A-B206-A09D6076C4BB}">
      <dgm:prSet/>
      <dgm:spPr/>
      <dgm:t>
        <a:bodyPr/>
        <a:lstStyle/>
        <a:p>
          <a:pPr rtl="0"/>
          <a:r>
            <a:rPr lang="en-US" dirty="0" smtClean="0">
              <a:hlinkClick xmlns:r="http://schemas.openxmlformats.org/officeDocument/2006/relationships" r:id="rId5"/>
            </a:rPr>
            <a:t>European Medicines Agency (EMA)</a:t>
          </a:r>
          <a:r>
            <a:rPr lang="en-US" dirty="0" smtClean="0"/>
            <a:t> – </a:t>
          </a:r>
          <a:endParaRPr lang="cs-CZ" dirty="0"/>
        </a:p>
      </dgm:t>
    </dgm:pt>
    <dgm:pt modelId="{45732DD8-6851-4F70-9940-7CE89E554AF0}" type="parTrans" cxnId="{B08D0F9D-B24D-42A6-8F01-BE0ABCE408E6}">
      <dgm:prSet/>
      <dgm:spPr/>
      <dgm:t>
        <a:bodyPr/>
        <a:lstStyle/>
        <a:p>
          <a:endParaRPr lang="cs-CZ"/>
        </a:p>
      </dgm:t>
    </dgm:pt>
    <dgm:pt modelId="{30FDAD17-E891-4CCE-906B-C3AC26E858DF}" type="sibTrans" cxnId="{B08D0F9D-B24D-42A6-8F01-BE0ABCE408E6}">
      <dgm:prSet/>
      <dgm:spPr/>
      <dgm:t>
        <a:bodyPr/>
        <a:lstStyle/>
        <a:p>
          <a:endParaRPr lang="cs-CZ"/>
        </a:p>
      </dgm:t>
    </dgm:pt>
    <dgm:pt modelId="{F4DE905A-9B8E-4750-B8EA-2820B9DA12BD}">
      <dgm:prSet/>
      <dgm:spPr/>
      <dgm:t>
        <a:bodyPr/>
        <a:lstStyle/>
        <a:p>
          <a:pPr rtl="0"/>
          <a:r>
            <a:rPr lang="en-US" dirty="0" smtClean="0">
              <a:hlinkClick xmlns:r="http://schemas.openxmlformats.org/officeDocument/2006/relationships" r:id="rId6"/>
            </a:rPr>
            <a:t>European Chemicals Agency (ECHA)</a:t>
          </a:r>
          <a:r>
            <a:rPr lang="en-US" dirty="0" smtClean="0"/>
            <a:t> – </a:t>
          </a:r>
          <a:endParaRPr lang="cs-CZ" dirty="0"/>
        </a:p>
      </dgm:t>
    </dgm:pt>
    <dgm:pt modelId="{EC8F1C08-CFDF-48A6-8605-259CA655464D}" type="parTrans" cxnId="{BA6C889C-766D-483B-9F2F-EF2AD00670CF}">
      <dgm:prSet/>
      <dgm:spPr/>
      <dgm:t>
        <a:bodyPr/>
        <a:lstStyle/>
        <a:p>
          <a:endParaRPr lang="cs-CZ"/>
        </a:p>
      </dgm:t>
    </dgm:pt>
    <dgm:pt modelId="{AEE0957A-118D-4261-AB0D-234306F328A7}" type="sibTrans" cxnId="{BA6C889C-766D-483B-9F2F-EF2AD00670CF}">
      <dgm:prSet/>
      <dgm:spPr/>
      <dgm:t>
        <a:bodyPr/>
        <a:lstStyle/>
        <a:p>
          <a:endParaRPr lang="cs-CZ"/>
        </a:p>
      </dgm:t>
    </dgm:pt>
    <dgm:pt modelId="{752D2D85-3D2D-428B-89AE-FB8B9BC6AD92}">
      <dgm:prSet/>
      <dgm:spPr/>
      <dgm:t>
        <a:bodyPr/>
        <a:lstStyle/>
        <a:p>
          <a:pPr rtl="0"/>
          <a:r>
            <a:rPr lang="en-US" dirty="0" smtClean="0">
              <a:hlinkClick xmlns:r="http://schemas.openxmlformats.org/officeDocument/2006/relationships" r:id="rId7"/>
            </a:rPr>
            <a:t>European Food Safety Authority (EFSA)</a:t>
          </a:r>
          <a:r>
            <a:rPr lang="en-US" dirty="0" smtClean="0"/>
            <a:t> –</a:t>
          </a:r>
          <a:endParaRPr lang="cs-CZ" dirty="0"/>
        </a:p>
      </dgm:t>
    </dgm:pt>
    <dgm:pt modelId="{A7705F9B-3CE3-4EC0-B011-9375E6C474B9}" type="parTrans" cxnId="{9B3EAE7C-BF90-436A-AF62-1B146577725E}">
      <dgm:prSet/>
      <dgm:spPr/>
      <dgm:t>
        <a:bodyPr/>
        <a:lstStyle/>
        <a:p>
          <a:endParaRPr lang="cs-CZ"/>
        </a:p>
      </dgm:t>
    </dgm:pt>
    <dgm:pt modelId="{1713A1B7-8DAA-4E4E-AF48-FBF68F51B9E6}" type="sibTrans" cxnId="{9B3EAE7C-BF90-436A-AF62-1B146577725E}">
      <dgm:prSet/>
      <dgm:spPr/>
      <dgm:t>
        <a:bodyPr/>
        <a:lstStyle/>
        <a:p>
          <a:endParaRPr lang="cs-CZ"/>
        </a:p>
      </dgm:t>
    </dgm:pt>
    <dgm:pt modelId="{69920234-1C7E-4ACE-911A-7FA3D2B36F24}">
      <dgm:prSet/>
      <dgm:spPr/>
      <dgm:t>
        <a:bodyPr/>
        <a:lstStyle/>
        <a:p>
          <a:pPr rtl="0"/>
          <a:r>
            <a:rPr lang="en-US" dirty="0" smtClean="0">
              <a:hlinkClick xmlns:r="http://schemas.openxmlformats.org/officeDocument/2006/relationships" r:id="rId8"/>
            </a:rPr>
            <a:t>European Agency for Safety and Health at Work (EU-OSHA)</a:t>
          </a:r>
          <a:r>
            <a:rPr lang="en-US" dirty="0" smtClean="0"/>
            <a:t> –</a:t>
          </a:r>
          <a:endParaRPr lang="cs-CZ" dirty="0"/>
        </a:p>
      </dgm:t>
    </dgm:pt>
    <dgm:pt modelId="{CD3F6EFE-66C8-4CAA-9E50-64D30C603CF6}" type="parTrans" cxnId="{78CE40BC-64FC-4DB5-B866-87975BC6846F}">
      <dgm:prSet/>
      <dgm:spPr/>
      <dgm:t>
        <a:bodyPr/>
        <a:lstStyle/>
        <a:p>
          <a:endParaRPr lang="cs-CZ"/>
        </a:p>
      </dgm:t>
    </dgm:pt>
    <dgm:pt modelId="{9C4DBAB6-B9CF-4884-9EB3-6D4C33D319D1}" type="sibTrans" cxnId="{78CE40BC-64FC-4DB5-B866-87975BC6846F}">
      <dgm:prSet/>
      <dgm:spPr/>
      <dgm:t>
        <a:bodyPr/>
        <a:lstStyle/>
        <a:p>
          <a:endParaRPr lang="cs-CZ"/>
        </a:p>
      </dgm:t>
    </dgm:pt>
    <dgm:pt modelId="{ABE35545-5D26-4A2B-85FA-A5B5DDFB65A1}">
      <dgm:prSet/>
      <dgm:spPr/>
      <dgm:t>
        <a:bodyPr/>
        <a:lstStyle/>
        <a:p>
          <a:pPr rtl="0"/>
          <a:r>
            <a:rPr lang="en-US" dirty="0" err="1" smtClean="0">
              <a:hlinkClick xmlns:r="http://schemas.openxmlformats.org/officeDocument/2006/relationships" r:id="rId9"/>
            </a:rPr>
            <a:t>Eurofound</a:t>
          </a:r>
          <a:endParaRPr lang="cs-CZ" dirty="0"/>
        </a:p>
      </dgm:t>
    </dgm:pt>
    <dgm:pt modelId="{4FA30D06-480F-4F6F-898C-82F153F22E18}" type="parTrans" cxnId="{CC9F3CE9-5EFF-4ACC-B21A-4A4A9CE289D3}">
      <dgm:prSet/>
      <dgm:spPr/>
      <dgm:t>
        <a:bodyPr/>
        <a:lstStyle/>
        <a:p>
          <a:endParaRPr lang="cs-CZ"/>
        </a:p>
      </dgm:t>
    </dgm:pt>
    <dgm:pt modelId="{33687CC3-0424-4219-B069-7E998CEE8FEF}" type="sibTrans" cxnId="{CC9F3CE9-5EFF-4ACC-B21A-4A4A9CE289D3}">
      <dgm:prSet/>
      <dgm:spPr/>
      <dgm:t>
        <a:bodyPr/>
        <a:lstStyle/>
        <a:p>
          <a:endParaRPr lang="cs-CZ"/>
        </a:p>
      </dgm:t>
    </dgm:pt>
    <dgm:pt modelId="{615D081B-67DE-4BB8-A473-D00943EE8C86}">
      <dgm:prSet/>
      <dgm:spPr/>
      <dgm:t>
        <a:bodyPr/>
        <a:lstStyle/>
        <a:p>
          <a:pPr rtl="0"/>
          <a:r>
            <a:rPr lang="en-US" dirty="0" smtClean="0"/>
            <a:t>implements the EU Health </a:t>
          </a:r>
          <a:r>
            <a:rPr lang="en-US" dirty="0" err="1" smtClean="0"/>
            <a:t>Programme</a:t>
          </a:r>
          <a:r>
            <a:rPr lang="en-US" dirty="0" smtClean="0"/>
            <a:t>, Consumer </a:t>
          </a:r>
          <a:r>
            <a:rPr lang="en-US" dirty="0" err="1" smtClean="0"/>
            <a:t>Programme</a:t>
          </a:r>
          <a:r>
            <a:rPr lang="en-US" dirty="0" smtClean="0"/>
            <a:t> and Better Training for Safer Food initiative.</a:t>
          </a:r>
          <a:endParaRPr lang="cs-CZ" dirty="0"/>
        </a:p>
      </dgm:t>
    </dgm:pt>
    <dgm:pt modelId="{46D9F343-1EEE-4262-831A-A9F3164D7492}" type="parTrans" cxnId="{9D40D942-15E6-48F0-912C-9D5526CAD338}">
      <dgm:prSet/>
      <dgm:spPr/>
      <dgm:t>
        <a:bodyPr/>
        <a:lstStyle/>
        <a:p>
          <a:endParaRPr lang="cs-CZ"/>
        </a:p>
      </dgm:t>
    </dgm:pt>
    <dgm:pt modelId="{F976186A-29E6-4D15-A36A-6FE0C683EFE4}" type="sibTrans" cxnId="{9D40D942-15E6-48F0-912C-9D5526CAD338}">
      <dgm:prSet/>
      <dgm:spPr/>
      <dgm:t>
        <a:bodyPr/>
        <a:lstStyle/>
        <a:p>
          <a:endParaRPr lang="cs-CZ"/>
        </a:p>
      </dgm:t>
    </dgm:pt>
    <dgm:pt modelId="{83D2FA18-E7C7-4230-B855-4E336A4E2B50}">
      <dgm:prSet/>
      <dgm:spPr/>
      <dgm:t>
        <a:bodyPr/>
        <a:lstStyle/>
        <a:p>
          <a:pPr rtl="0"/>
          <a:r>
            <a:rPr lang="en-US" smtClean="0"/>
            <a:t>works </a:t>
          </a:r>
          <a:r>
            <a:rPr lang="en-US" dirty="0" smtClean="0"/>
            <a:t>to strengthen Europe's </a:t>
          </a:r>
          <a:r>
            <a:rPr lang="en-US" dirty="0" err="1" smtClean="0"/>
            <a:t>defences</a:t>
          </a:r>
          <a:r>
            <a:rPr lang="en-US" dirty="0" smtClean="0"/>
            <a:t> against infectious diseases.</a:t>
          </a:r>
          <a:endParaRPr lang="cs-CZ" dirty="0"/>
        </a:p>
      </dgm:t>
    </dgm:pt>
    <dgm:pt modelId="{5BCD5816-C5BD-4BBB-A91A-870CB70E6B8F}" type="parTrans" cxnId="{DFC38559-57B7-42CA-ADD1-96508C3B3E5F}">
      <dgm:prSet/>
      <dgm:spPr/>
      <dgm:t>
        <a:bodyPr/>
        <a:lstStyle/>
        <a:p>
          <a:endParaRPr lang="cs-CZ"/>
        </a:p>
      </dgm:t>
    </dgm:pt>
    <dgm:pt modelId="{933DA27C-EB7A-440C-BA67-11177C92FF6C}" type="sibTrans" cxnId="{DFC38559-57B7-42CA-ADD1-96508C3B3E5F}">
      <dgm:prSet/>
      <dgm:spPr/>
      <dgm:t>
        <a:bodyPr/>
        <a:lstStyle/>
        <a:p>
          <a:endParaRPr lang="cs-CZ"/>
        </a:p>
      </dgm:t>
    </dgm:pt>
    <dgm:pt modelId="{BFBF2DC9-018F-4D16-A6E1-14F6C210AFD0}">
      <dgm:prSet/>
      <dgm:spPr/>
      <dgm:t>
        <a:bodyPr/>
        <a:lstStyle/>
        <a:p>
          <a:pPr rtl="0"/>
          <a:r>
            <a:rPr lang="en-US" dirty="0" smtClean="0"/>
            <a:t> provides reliable, independent information on the environment.</a:t>
          </a:r>
          <a:endParaRPr lang="cs-CZ" dirty="0"/>
        </a:p>
      </dgm:t>
    </dgm:pt>
    <dgm:pt modelId="{4A57D584-F8C5-46C9-9CEE-B060139EFFA8}" type="parTrans" cxnId="{73E6089D-B0AF-4E6E-9DCC-53F13D9DA1B1}">
      <dgm:prSet/>
      <dgm:spPr/>
      <dgm:t>
        <a:bodyPr/>
        <a:lstStyle/>
        <a:p>
          <a:endParaRPr lang="cs-CZ"/>
        </a:p>
      </dgm:t>
    </dgm:pt>
    <dgm:pt modelId="{6CF9D88F-AD05-4039-A12C-4CBA0C0E0357}" type="sibTrans" cxnId="{73E6089D-B0AF-4E6E-9DCC-53F13D9DA1B1}">
      <dgm:prSet/>
      <dgm:spPr/>
      <dgm:t>
        <a:bodyPr/>
        <a:lstStyle/>
        <a:p>
          <a:endParaRPr lang="cs-CZ"/>
        </a:p>
      </dgm:t>
    </dgm:pt>
    <dgm:pt modelId="{B774E1CB-BA57-42D6-81D1-6799F73BAABE}">
      <dgm:prSet/>
      <dgm:spPr/>
      <dgm:t>
        <a:bodyPr/>
        <a:lstStyle/>
        <a:p>
          <a:pPr rtl="0"/>
          <a:r>
            <a:rPr lang="en-US" dirty="0" smtClean="0"/>
            <a:t> supplies comprehensive information on drugs and drug addiction in Europe.</a:t>
          </a:r>
          <a:endParaRPr lang="cs-CZ" dirty="0"/>
        </a:p>
      </dgm:t>
    </dgm:pt>
    <dgm:pt modelId="{3EC9DB1E-F823-48A5-B74A-DEDD01EFAD0C}" type="parTrans" cxnId="{9D961E4D-B2E5-49BF-8DF8-9370C1320F78}">
      <dgm:prSet/>
      <dgm:spPr/>
      <dgm:t>
        <a:bodyPr/>
        <a:lstStyle/>
        <a:p>
          <a:endParaRPr lang="cs-CZ"/>
        </a:p>
      </dgm:t>
    </dgm:pt>
    <dgm:pt modelId="{30BC7054-EB61-4559-9BA2-89204CF1723B}" type="sibTrans" cxnId="{9D961E4D-B2E5-49BF-8DF8-9370C1320F78}">
      <dgm:prSet/>
      <dgm:spPr/>
      <dgm:t>
        <a:bodyPr/>
        <a:lstStyle/>
        <a:p>
          <a:endParaRPr lang="cs-CZ"/>
        </a:p>
      </dgm:t>
    </dgm:pt>
    <dgm:pt modelId="{2C8FB664-8F9F-4C50-BF1B-811FD0495868}">
      <dgm:prSet/>
      <dgm:spPr/>
      <dgm:t>
        <a:bodyPr/>
        <a:lstStyle/>
        <a:p>
          <a:pPr rtl="0"/>
          <a:r>
            <a:rPr lang="en-US" dirty="0" smtClean="0"/>
            <a:t>protects and promotes public and animal health by evaluating medicines for human and veterinary use.</a:t>
          </a:r>
          <a:endParaRPr lang="cs-CZ" dirty="0"/>
        </a:p>
      </dgm:t>
    </dgm:pt>
    <dgm:pt modelId="{0952FE2D-3AA3-41A7-8ACD-CEF6F55B9109}" type="parTrans" cxnId="{0F29A604-6B79-42DE-8ADD-D43AF3FD2045}">
      <dgm:prSet/>
      <dgm:spPr/>
      <dgm:t>
        <a:bodyPr/>
        <a:lstStyle/>
        <a:p>
          <a:endParaRPr lang="cs-CZ"/>
        </a:p>
      </dgm:t>
    </dgm:pt>
    <dgm:pt modelId="{2A6F7AB3-09E3-4E06-AB68-BAD0087C6C1D}" type="sibTrans" cxnId="{0F29A604-6B79-42DE-8ADD-D43AF3FD2045}">
      <dgm:prSet/>
      <dgm:spPr/>
      <dgm:t>
        <a:bodyPr/>
        <a:lstStyle/>
        <a:p>
          <a:endParaRPr lang="cs-CZ"/>
        </a:p>
      </dgm:t>
    </dgm:pt>
    <dgm:pt modelId="{0F7F7AEE-8B46-4405-9643-46DD9DD3C12A}">
      <dgm:prSet/>
      <dgm:spPr/>
      <dgm:t>
        <a:bodyPr/>
        <a:lstStyle/>
        <a:p>
          <a:pPr rtl="0"/>
          <a:r>
            <a:rPr lang="en-US" smtClean="0"/>
            <a:t>ensures </a:t>
          </a:r>
          <a:r>
            <a:rPr lang="en-US" dirty="0" smtClean="0"/>
            <a:t>chemical substances are registered, evaluated, </a:t>
          </a:r>
          <a:r>
            <a:rPr lang="en-US" dirty="0" err="1" smtClean="0"/>
            <a:t>authorised</a:t>
          </a:r>
          <a:r>
            <a:rPr lang="en-US" dirty="0" smtClean="0"/>
            <a:t> and restricted consistently across the EU.</a:t>
          </a:r>
          <a:endParaRPr lang="cs-CZ" dirty="0"/>
        </a:p>
      </dgm:t>
    </dgm:pt>
    <dgm:pt modelId="{1FFA4109-8CD8-421A-80DD-0A0A21F19B71}" type="parTrans" cxnId="{C8EDE97B-11E3-48B0-ABE5-1AEDAC6914C1}">
      <dgm:prSet/>
      <dgm:spPr/>
      <dgm:t>
        <a:bodyPr/>
        <a:lstStyle/>
        <a:p>
          <a:endParaRPr lang="cs-CZ"/>
        </a:p>
      </dgm:t>
    </dgm:pt>
    <dgm:pt modelId="{574E48DE-3E59-4FFB-AFD6-BF267E2A8BC4}" type="sibTrans" cxnId="{C8EDE97B-11E3-48B0-ABE5-1AEDAC6914C1}">
      <dgm:prSet/>
      <dgm:spPr/>
      <dgm:t>
        <a:bodyPr/>
        <a:lstStyle/>
        <a:p>
          <a:endParaRPr lang="cs-CZ"/>
        </a:p>
      </dgm:t>
    </dgm:pt>
    <dgm:pt modelId="{A8904212-E9F7-48BF-B8AA-477A84D0DC4B}">
      <dgm:prSet/>
      <dgm:spPr/>
      <dgm:t>
        <a:bodyPr/>
        <a:lstStyle/>
        <a:p>
          <a:pPr rtl="0"/>
          <a:r>
            <a:rPr lang="en-US" smtClean="0"/>
            <a:t> </a:t>
          </a:r>
          <a:r>
            <a:rPr lang="en-US" dirty="0" smtClean="0"/>
            <a:t>provides independent scientific advice and clear communication on risks to food and feed safety.</a:t>
          </a:r>
          <a:endParaRPr lang="cs-CZ" dirty="0"/>
        </a:p>
      </dgm:t>
    </dgm:pt>
    <dgm:pt modelId="{C2EE79EC-9B30-4EB0-8459-746CA14F6928}" type="parTrans" cxnId="{B859392C-BCFA-4FAB-9F37-B746DB0DC14F}">
      <dgm:prSet/>
      <dgm:spPr/>
      <dgm:t>
        <a:bodyPr/>
        <a:lstStyle/>
        <a:p>
          <a:endParaRPr lang="cs-CZ"/>
        </a:p>
      </dgm:t>
    </dgm:pt>
    <dgm:pt modelId="{95A72425-92C3-4D0B-A407-A29771DB974C}" type="sibTrans" cxnId="{B859392C-BCFA-4FAB-9F37-B746DB0DC14F}">
      <dgm:prSet/>
      <dgm:spPr/>
      <dgm:t>
        <a:bodyPr/>
        <a:lstStyle/>
        <a:p>
          <a:endParaRPr lang="cs-CZ"/>
        </a:p>
      </dgm:t>
    </dgm:pt>
    <dgm:pt modelId="{266DAE2C-D459-488D-A821-61A8FA8189C6}">
      <dgm:prSet/>
      <dgm:spPr/>
      <dgm:t>
        <a:bodyPr/>
        <a:lstStyle/>
        <a:p>
          <a:pPr rtl="0"/>
          <a:r>
            <a:rPr lang="en-US" dirty="0" smtClean="0"/>
            <a:t> supplies information needed by EU employers and workers to address safety and health issues.</a:t>
          </a:r>
          <a:endParaRPr lang="cs-CZ" dirty="0"/>
        </a:p>
      </dgm:t>
    </dgm:pt>
    <dgm:pt modelId="{15CB8001-468A-497C-85C3-C2F7278202DD}" type="parTrans" cxnId="{E755AB55-8D60-4418-A663-3A3FB4361A5A}">
      <dgm:prSet/>
      <dgm:spPr/>
      <dgm:t>
        <a:bodyPr/>
        <a:lstStyle/>
        <a:p>
          <a:endParaRPr lang="cs-CZ"/>
        </a:p>
      </dgm:t>
    </dgm:pt>
    <dgm:pt modelId="{68E26638-3BC4-40FB-BAC8-1F8522AD4EAB}" type="sibTrans" cxnId="{E755AB55-8D60-4418-A663-3A3FB4361A5A}">
      <dgm:prSet/>
      <dgm:spPr/>
      <dgm:t>
        <a:bodyPr/>
        <a:lstStyle/>
        <a:p>
          <a:endParaRPr lang="cs-CZ"/>
        </a:p>
      </dgm:t>
    </dgm:pt>
    <dgm:pt modelId="{E43EE935-ED1D-4EF0-A504-CF200BA4316F}">
      <dgm:prSet/>
      <dgm:spPr/>
      <dgm:t>
        <a:bodyPr/>
        <a:lstStyle/>
        <a:p>
          <a:pPr rtl="0"/>
          <a:r>
            <a:rPr lang="en-US" dirty="0" smtClean="0"/>
            <a:t> – provides expertise on living and working conditions, industrial relations and managing change for key EU social policy actors. </a:t>
          </a:r>
          <a:endParaRPr lang="cs-CZ" dirty="0"/>
        </a:p>
      </dgm:t>
    </dgm:pt>
    <dgm:pt modelId="{FFA42922-3636-4501-BE0F-72A6E2F310AA}" type="parTrans" cxnId="{FD061F16-A056-425E-8E6D-A90DD442FDA3}">
      <dgm:prSet/>
      <dgm:spPr/>
      <dgm:t>
        <a:bodyPr/>
        <a:lstStyle/>
        <a:p>
          <a:endParaRPr lang="cs-CZ"/>
        </a:p>
      </dgm:t>
    </dgm:pt>
    <dgm:pt modelId="{07694AC0-0B08-4191-AE1B-12FB52F0573E}" type="sibTrans" cxnId="{FD061F16-A056-425E-8E6D-A90DD442FDA3}">
      <dgm:prSet/>
      <dgm:spPr/>
      <dgm:t>
        <a:bodyPr/>
        <a:lstStyle/>
        <a:p>
          <a:endParaRPr lang="cs-CZ"/>
        </a:p>
      </dgm:t>
    </dgm:pt>
    <dgm:pt modelId="{E34CB3E7-9A86-4DA4-BA8E-A1191203E6C4}" type="pres">
      <dgm:prSet presAssocID="{048A2259-DE3A-466D-857A-820F08AFC14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862238E-A17F-4489-ABC8-68F54FFC881E}" type="pres">
      <dgm:prSet presAssocID="{6DBC0D6A-5BE6-4168-9236-5926B77E0DE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0DA32A5-1E49-4BAC-AAB1-683CD300BFA8}" type="pres">
      <dgm:prSet presAssocID="{96DBFA7C-B966-4A96-AFDC-1AE097C0C99F}" presName="sibTrans" presStyleCnt="0"/>
      <dgm:spPr/>
    </dgm:pt>
    <dgm:pt modelId="{CD3F1ADF-F54B-49E9-98D6-AF083EB264CB}" type="pres">
      <dgm:prSet presAssocID="{93D638A2-AAED-45D0-8637-5CE79E6D3D37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CF34438-A7BC-4938-B7D7-5AFEC0F0FDB3}" type="pres">
      <dgm:prSet presAssocID="{DB91F79B-2A5C-4C4B-85FA-3E887274B262}" presName="sibTrans" presStyleCnt="0"/>
      <dgm:spPr/>
    </dgm:pt>
    <dgm:pt modelId="{858D2C62-8F3B-4198-B878-7D1EC95E6296}" type="pres">
      <dgm:prSet presAssocID="{BC84E6A1-E1E3-4764-BA9B-BB8672DBE3E3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2636CE2-2595-482C-9C2B-B14AFC4F54B0}" type="pres">
      <dgm:prSet presAssocID="{0866F62A-6ED5-4DD4-9681-F1D6EE94E710}" presName="sibTrans" presStyleCnt="0"/>
      <dgm:spPr/>
    </dgm:pt>
    <dgm:pt modelId="{5950A969-C5F1-4D17-8BF4-47E176ACA6BC}" type="pres">
      <dgm:prSet presAssocID="{C9758F50-180C-4D19-AD76-33F287846A4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61B81C4-4356-4FAB-B5A7-04E6FCD822C3}" type="pres">
      <dgm:prSet presAssocID="{31DCC91D-34A7-4D54-8977-9559BAC45A5D}" presName="sibTrans" presStyleCnt="0"/>
      <dgm:spPr/>
    </dgm:pt>
    <dgm:pt modelId="{8A2DDBB8-21DF-4747-B32E-9349FA6B78F6}" type="pres">
      <dgm:prSet presAssocID="{5605FAB3-1B1F-4C8A-B206-A09D6076C4BB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F40226F-4DBA-4674-BDED-F7F4EA35BC9A}" type="pres">
      <dgm:prSet presAssocID="{30FDAD17-E891-4CCE-906B-C3AC26E858DF}" presName="sibTrans" presStyleCnt="0"/>
      <dgm:spPr/>
    </dgm:pt>
    <dgm:pt modelId="{E8984405-9BE2-4956-851E-BE8B24DE97E0}" type="pres">
      <dgm:prSet presAssocID="{F4DE905A-9B8E-4750-B8EA-2820B9DA12B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64F1AF4-74B9-40A8-B72D-C04A9587D241}" type="pres">
      <dgm:prSet presAssocID="{AEE0957A-118D-4261-AB0D-234306F328A7}" presName="sibTrans" presStyleCnt="0"/>
      <dgm:spPr/>
    </dgm:pt>
    <dgm:pt modelId="{834D0DDF-9295-4C35-9F6E-53B8B51C09E5}" type="pres">
      <dgm:prSet presAssocID="{752D2D85-3D2D-428B-89AE-FB8B9BC6AD9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8A5B0F3-05A1-437F-B34C-B38B7C8D243C}" type="pres">
      <dgm:prSet presAssocID="{1713A1B7-8DAA-4E4E-AF48-FBF68F51B9E6}" presName="sibTrans" presStyleCnt="0"/>
      <dgm:spPr/>
    </dgm:pt>
    <dgm:pt modelId="{F2EBFC54-B89B-48C0-9AA7-8FD787926074}" type="pres">
      <dgm:prSet presAssocID="{69920234-1C7E-4ACE-911A-7FA3D2B36F2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734F547-1F30-443D-8255-1E2173507AD4}" type="pres">
      <dgm:prSet presAssocID="{9C4DBAB6-B9CF-4884-9EB3-6D4C33D319D1}" presName="sibTrans" presStyleCnt="0"/>
      <dgm:spPr/>
    </dgm:pt>
    <dgm:pt modelId="{CF2D6970-0995-423D-8082-8B3962E13C6E}" type="pres">
      <dgm:prSet presAssocID="{ABE35545-5D26-4A2B-85FA-A5B5DDFB65A1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7DCFA78-6283-481C-AB39-225081BCFEDB}" srcId="{048A2259-DE3A-466D-857A-820F08AFC149}" destId="{93D638A2-AAED-45D0-8637-5CE79E6D3D37}" srcOrd="1" destOrd="0" parTransId="{96A8418A-2471-4D2E-9F10-B986961A7979}" sibTransId="{DB91F79B-2A5C-4C4B-85FA-3E887274B262}"/>
    <dgm:cxn modelId="{CAAB782E-E560-4E13-8AF1-3DE46F31253C}" type="presOf" srcId="{A8904212-E9F7-48BF-B8AA-477A84D0DC4B}" destId="{834D0DDF-9295-4C35-9F6E-53B8B51C09E5}" srcOrd="0" destOrd="1" presId="urn:microsoft.com/office/officeart/2005/8/layout/default"/>
    <dgm:cxn modelId="{C8EDE97B-11E3-48B0-ABE5-1AEDAC6914C1}" srcId="{F4DE905A-9B8E-4750-B8EA-2820B9DA12BD}" destId="{0F7F7AEE-8B46-4405-9643-46DD9DD3C12A}" srcOrd="0" destOrd="0" parTransId="{1FFA4109-8CD8-421A-80DD-0A0A21F19B71}" sibTransId="{574E48DE-3E59-4FFB-AFD6-BF267E2A8BC4}"/>
    <dgm:cxn modelId="{72F1B492-F2F9-4FC6-A0A0-7071780CE901}" type="presOf" srcId="{266DAE2C-D459-488D-A821-61A8FA8189C6}" destId="{F2EBFC54-B89B-48C0-9AA7-8FD787926074}" srcOrd="0" destOrd="1" presId="urn:microsoft.com/office/officeart/2005/8/layout/default"/>
    <dgm:cxn modelId="{83823984-D6AC-4085-8AF4-2FEF8C4BA11A}" type="presOf" srcId="{69920234-1C7E-4ACE-911A-7FA3D2B36F24}" destId="{F2EBFC54-B89B-48C0-9AA7-8FD787926074}" srcOrd="0" destOrd="0" presId="urn:microsoft.com/office/officeart/2005/8/layout/default"/>
    <dgm:cxn modelId="{DCB0713E-BAD2-40FA-AA83-0C56BD4F64EF}" type="presOf" srcId="{B774E1CB-BA57-42D6-81D1-6799F73BAABE}" destId="{5950A969-C5F1-4D17-8BF4-47E176ACA6BC}" srcOrd="0" destOrd="1" presId="urn:microsoft.com/office/officeart/2005/8/layout/default"/>
    <dgm:cxn modelId="{BA6C889C-766D-483B-9F2F-EF2AD00670CF}" srcId="{048A2259-DE3A-466D-857A-820F08AFC149}" destId="{F4DE905A-9B8E-4750-B8EA-2820B9DA12BD}" srcOrd="5" destOrd="0" parTransId="{EC8F1C08-CFDF-48A6-8605-259CA655464D}" sibTransId="{AEE0957A-118D-4261-AB0D-234306F328A7}"/>
    <dgm:cxn modelId="{6FF29CCB-88A6-40C3-9A14-EAAEF8A6C14E}" type="presOf" srcId="{0F7F7AEE-8B46-4405-9643-46DD9DD3C12A}" destId="{E8984405-9BE2-4956-851E-BE8B24DE97E0}" srcOrd="0" destOrd="1" presId="urn:microsoft.com/office/officeart/2005/8/layout/default"/>
    <dgm:cxn modelId="{9B3EAE7C-BF90-436A-AF62-1B146577725E}" srcId="{048A2259-DE3A-466D-857A-820F08AFC149}" destId="{752D2D85-3D2D-428B-89AE-FB8B9BC6AD92}" srcOrd="6" destOrd="0" parTransId="{A7705F9B-3CE3-4EC0-B011-9375E6C474B9}" sibTransId="{1713A1B7-8DAA-4E4E-AF48-FBF68F51B9E6}"/>
    <dgm:cxn modelId="{FD061F16-A056-425E-8E6D-A90DD442FDA3}" srcId="{ABE35545-5D26-4A2B-85FA-A5B5DDFB65A1}" destId="{E43EE935-ED1D-4EF0-A504-CF200BA4316F}" srcOrd="0" destOrd="0" parTransId="{FFA42922-3636-4501-BE0F-72A6E2F310AA}" sibTransId="{07694AC0-0B08-4191-AE1B-12FB52F0573E}"/>
    <dgm:cxn modelId="{B859392C-BCFA-4FAB-9F37-B746DB0DC14F}" srcId="{752D2D85-3D2D-428B-89AE-FB8B9BC6AD92}" destId="{A8904212-E9F7-48BF-B8AA-477A84D0DC4B}" srcOrd="0" destOrd="0" parTransId="{C2EE79EC-9B30-4EB0-8459-746CA14F6928}" sibTransId="{95A72425-92C3-4D0B-A407-A29771DB974C}"/>
    <dgm:cxn modelId="{5BF461FB-38FD-4507-96B7-E6834AB78BA4}" type="presOf" srcId="{E43EE935-ED1D-4EF0-A504-CF200BA4316F}" destId="{CF2D6970-0995-423D-8082-8B3962E13C6E}" srcOrd="0" destOrd="1" presId="urn:microsoft.com/office/officeart/2005/8/layout/default"/>
    <dgm:cxn modelId="{30B91E18-6EE8-4A63-8AC7-44E22062B4C0}" type="presOf" srcId="{83D2FA18-E7C7-4230-B855-4E336A4E2B50}" destId="{CD3F1ADF-F54B-49E9-98D6-AF083EB264CB}" srcOrd="0" destOrd="1" presId="urn:microsoft.com/office/officeart/2005/8/layout/default"/>
    <dgm:cxn modelId="{9FAD517B-1AB3-4CD2-9FC6-0F3E04C8535C}" type="presOf" srcId="{BC84E6A1-E1E3-4764-BA9B-BB8672DBE3E3}" destId="{858D2C62-8F3B-4198-B878-7D1EC95E6296}" srcOrd="0" destOrd="0" presId="urn:microsoft.com/office/officeart/2005/8/layout/default"/>
    <dgm:cxn modelId="{B66CE2E5-DB25-44BD-819A-2333173B1FD3}" type="presOf" srcId="{C9758F50-180C-4D19-AD76-33F287846A48}" destId="{5950A969-C5F1-4D17-8BF4-47E176ACA6BC}" srcOrd="0" destOrd="0" presId="urn:microsoft.com/office/officeart/2005/8/layout/default"/>
    <dgm:cxn modelId="{D65A4982-D313-4A3D-8CC1-97389310EC03}" type="presOf" srcId="{93D638A2-AAED-45D0-8637-5CE79E6D3D37}" destId="{CD3F1ADF-F54B-49E9-98D6-AF083EB264CB}" srcOrd="0" destOrd="0" presId="urn:microsoft.com/office/officeart/2005/8/layout/default"/>
    <dgm:cxn modelId="{73E6089D-B0AF-4E6E-9DCC-53F13D9DA1B1}" srcId="{BC84E6A1-E1E3-4764-BA9B-BB8672DBE3E3}" destId="{BFBF2DC9-018F-4D16-A6E1-14F6C210AFD0}" srcOrd="0" destOrd="0" parTransId="{4A57D584-F8C5-46C9-9CEE-B060139EFFA8}" sibTransId="{6CF9D88F-AD05-4039-A12C-4CBA0C0E0357}"/>
    <dgm:cxn modelId="{00423789-DC5C-4CB0-B1EF-4D9149F5291B}" type="presOf" srcId="{5605FAB3-1B1F-4C8A-B206-A09D6076C4BB}" destId="{8A2DDBB8-21DF-4747-B32E-9349FA6B78F6}" srcOrd="0" destOrd="0" presId="urn:microsoft.com/office/officeart/2005/8/layout/default"/>
    <dgm:cxn modelId="{2B628B4C-C5B4-47FA-8287-17A53ACA06AD}" type="presOf" srcId="{6DBC0D6A-5BE6-4168-9236-5926B77E0DEC}" destId="{8862238E-A17F-4489-ABC8-68F54FFC881E}" srcOrd="0" destOrd="0" presId="urn:microsoft.com/office/officeart/2005/8/layout/default"/>
    <dgm:cxn modelId="{89EA88E3-4187-47F8-A406-BE7EA509ACBC}" srcId="{048A2259-DE3A-466D-857A-820F08AFC149}" destId="{BC84E6A1-E1E3-4764-BA9B-BB8672DBE3E3}" srcOrd="2" destOrd="0" parTransId="{E178CF4C-A967-4BBA-B77B-50CAB5579FB1}" sibTransId="{0866F62A-6ED5-4DD4-9681-F1D6EE94E710}"/>
    <dgm:cxn modelId="{1A46F20E-5615-4A99-A75F-B9F54643810F}" srcId="{048A2259-DE3A-466D-857A-820F08AFC149}" destId="{C9758F50-180C-4D19-AD76-33F287846A48}" srcOrd="3" destOrd="0" parTransId="{F40711A4-6151-451D-9F23-F66ADAE14D2D}" sibTransId="{31DCC91D-34A7-4D54-8977-9559BAC45A5D}"/>
    <dgm:cxn modelId="{9D40D942-15E6-48F0-912C-9D5526CAD338}" srcId="{6DBC0D6A-5BE6-4168-9236-5926B77E0DEC}" destId="{615D081B-67DE-4BB8-A473-D00943EE8C86}" srcOrd="0" destOrd="0" parTransId="{46D9F343-1EEE-4262-831A-A9F3164D7492}" sibTransId="{F976186A-29E6-4D15-A36A-6FE0C683EFE4}"/>
    <dgm:cxn modelId="{0F29A604-6B79-42DE-8ADD-D43AF3FD2045}" srcId="{5605FAB3-1B1F-4C8A-B206-A09D6076C4BB}" destId="{2C8FB664-8F9F-4C50-BF1B-811FD0495868}" srcOrd="0" destOrd="0" parTransId="{0952FE2D-3AA3-41A7-8ACD-CEF6F55B9109}" sibTransId="{2A6F7AB3-09E3-4E06-AB68-BAD0087C6C1D}"/>
    <dgm:cxn modelId="{DFC38559-57B7-42CA-ADD1-96508C3B3E5F}" srcId="{93D638A2-AAED-45D0-8637-5CE79E6D3D37}" destId="{83D2FA18-E7C7-4230-B855-4E336A4E2B50}" srcOrd="0" destOrd="0" parTransId="{5BCD5816-C5BD-4BBB-A91A-870CB70E6B8F}" sibTransId="{933DA27C-EB7A-440C-BA67-11177C92FF6C}"/>
    <dgm:cxn modelId="{E755AB55-8D60-4418-A663-3A3FB4361A5A}" srcId="{69920234-1C7E-4ACE-911A-7FA3D2B36F24}" destId="{266DAE2C-D459-488D-A821-61A8FA8189C6}" srcOrd="0" destOrd="0" parTransId="{15CB8001-468A-497C-85C3-C2F7278202DD}" sibTransId="{68E26638-3BC4-40FB-BAC8-1F8522AD4EAB}"/>
    <dgm:cxn modelId="{97DA08BA-11B3-4D53-AB98-3A7D1C0D4F3C}" type="presOf" srcId="{2C8FB664-8F9F-4C50-BF1B-811FD0495868}" destId="{8A2DDBB8-21DF-4747-B32E-9349FA6B78F6}" srcOrd="0" destOrd="1" presId="urn:microsoft.com/office/officeart/2005/8/layout/default"/>
    <dgm:cxn modelId="{B08D0F9D-B24D-42A6-8F01-BE0ABCE408E6}" srcId="{048A2259-DE3A-466D-857A-820F08AFC149}" destId="{5605FAB3-1B1F-4C8A-B206-A09D6076C4BB}" srcOrd="4" destOrd="0" parTransId="{45732DD8-6851-4F70-9940-7CE89E554AF0}" sibTransId="{30FDAD17-E891-4CCE-906B-C3AC26E858DF}"/>
    <dgm:cxn modelId="{462E8D01-EB5F-42C8-A458-ED48350D4816}" type="presOf" srcId="{BFBF2DC9-018F-4D16-A6E1-14F6C210AFD0}" destId="{858D2C62-8F3B-4198-B878-7D1EC95E6296}" srcOrd="0" destOrd="1" presId="urn:microsoft.com/office/officeart/2005/8/layout/default"/>
    <dgm:cxn modelId="{4377B163-139A-441D-8091-F983865044B3}" type="presOf" srcId="{ABE35545-5D26-4A2B-85FA-A5B5DDFB65A1}" destId="{CF2D6970-0995-423D-8082-8B3962E13C6E}" srcOrd="0" destOrd="0" presId="urn:microsoft.com/office/officeart/2005/8/layout/default"/>
    <dgm:cxn modelId="{D0611EF8-ACAA-4B28-B676-B5FA9443342A}" srcId="{048A2259-DE3A-466D-857A-820F08AFC149}" destId="{6DBC0D6A-5BE6-4168-9236-5926B77E0DEC}" srcOrd="0" destOrd="0" parTransId="{393897BE-61BD-4429-A76D-16EDE26EF39A}" sibTransId="{96DBFA7C-B966-4A96-AFDC-1AE097C0C99F}"/>
    <dgm:cxn modelId="{A9BE12A9-E817-4368-A567-32AEBAFF09A5}" type="presOf" srcId="{752D2D85-3D2D-428B-89AE-FB8B9BC6AD92}" destId="{834D0DDF-9295-4C35-9F6E-53B8B51C09E5}" srcOrd="0" destOrd="0" presId="urn:microsoft.com/office/officeart/2005/8/layout/default"/>
    <dgm:cxn modelId="{CC9F3CE9-5EFF-4ACC-B21A-4A4A9CE289D3}" srcId="{048A2259-DE3A-466D-857A-820F08AFC149}" destId="{ABE35545-5D26-4A2B-85FA-A5B5DDFB65A1}" srcOrd="8" destOrd="0" parTransId="{4FA30D06-480F-4F6F-898C-82F153F22E18}" sibTransId="{33687CC3-0424-4219-B069-7E998CEE8FEF}"/>
    <dgm:cxn modelId="{9D961E4D-B2E5-49BF-8DF8-9370C1320F78}" srcId="{C9758F50-180C-4D19-AD76-33F287846A48}" destId="{B774E1CB-BA57-42D6-81D1-6799F73BAABE}" srcOrd="0" destOrd="0" parTransId="{3EC9DB1E-F823-48A5-B74A-DEDD01EFAD0C}" sibTransId="{30BC7054-EB61-4559-9BA2-89204CF1723B}"/>
    <dgm:cxn modelId="{78CE40BC-64FC-4DB5-B866-87975BC6846F}" srcId="{048A2259-DE3A-466D-857A-820F08AFC149}" destId="{69920234-1C7E-4ACE-911A-7FA3D2B36F24}" srcOrd="7" destOrd="0" parTransId="{CD3F6EFE-66C8-4CAA-9E50-64D30C603CF6}" sibTransId="{9C4DBAB6-B9CF-4884-9EB3-6D4C33D319D1}"/>
    <dgm:cxn modelId="{1489001E-7816-46BE-91D8-797A611C9BA4}" type="presOf" srcId="{048A2259-DE3A-466D-857A-820F08AFC149}" destId="{E34CB3E7-9A86-4DA4-BA8E-A1191203E6C4}" srcOrd="0" destOrd="0" presId="urn:microsoft.com/office/officeart/2005/8/layout/default"/>
    <dgm:cxn modelId="{FC5D7976-6D15-4B35-A92A-6F1ED4E9ACDF}" type="presOf" srcId="{F4DE905A-9B8E-4750-B8EA-2820B9DA12BD}" destId="{E8984405-9BE2-4956-851E-BE8B24DE97E0}" srcOrd="0" destOrd="0" presId="urn:microsoft.com/office/officeart/2005/8/layout/default"/>
    <dgm:cxn modelId="{18B0FE41-C3D0-4405-96FD-E7E46225F2B8}" type="presOf" srcId="{615D081B-67DE-4BB8-A473-D00943EE8C86}" destId="{8862238E-A17F-4489-ABC8-68F54FFC881E}" srcOrd="0" destOrd="1" presId="urn:microsoft.com/office/officeart/2005/8/layout/default"/>
    <dgm:cxn modelId="{CF098F99-272E-4015-82F2-CBA2D7E1AF79}" type="presParOf" srcId="{E34CB3E7-9A86-4DA4-BA8E-A1191203E6C4}" destId="{8862238E-A17F-4489-ABC8-68F54FFC881E}" srcOrd="0" destOrd="0" presId="urn:microsoft.com/office/officeart/2005/8/layout/default"/>
    <dgm:cxn modelId="{D31428C7-EDCB-4671-B43B-5ABA64AE0A90}" type="presParOf" srcId="{E34CB3E7-9A86-4DA4-BA8E-A1191203E6C4}" destId="{80DA32A5-1E49-4BAC-AAB1-683CD300BFA8}" srcOrd="1" destOrd="0" presId="urn:microsoft.com/office/officeart/2005/8/layout/default"/>
    <dgm:cxn modelId="{8F7283F9-BCF1-47A6-89BC-26B46D34C434}" type="presParOf" srcId="{E34CB3E7-9A86-4DA4-BA8E-A1191203E6C4}" destId="{CD3F1ADF-F54B-49E9-98D6-AF083EB264CB}" srcOrd="2" destOrd="0" presId="urn:microsoft.com/office/officeart/2005/8/layout/default"/>
    <dgm:cxn modelId="{55876626-9C7B-42F7-ADA3-A61A9809F245}" type="presParOf" srcId="{E34CB3E7-9A86-4DA4-BA8E-A1191203E6C4}" destId="{ACF34438-A7BC-4938-B7D7-5AFEC0F0FDB3}" srcOrd="3" destOrd="0" presId="urn:microsoft.com/office/officeart/2005/8/layout/default"/>
    <dgm:cxn modelId="{8E302F0D-0CED-43DE-9A73-C7351C9AB91F}" type="presParOf" srcId="{E34CB3E7-9A86-4DA4-BA8E-A1191203E6C4}" destId="{858D2C62-8F3B-4198-B878-7D1EC95E6296}" srcOrd="4" destOrd="0" presId="urn:microsoft.com/office/officeart/2005/8/layout/default"/>
    <dgm:cxn modelId="{75EFA47B-9467-4194-A418-AE8899C116CE}" type="presParOf" srcId="{E34CB3E7-9A86-4DA4-BA8E-A1191203E6C4}" destId="{B2636CE2-2595-482C-9C2B-B14AFC4F54B0}" srcOrd="5" destOrd="0" presId="urn:microsoft.com/office/officeart/2005/8/layout/default"/>
    <dgm:cxn modelId="{AC6A7797-36AE-48D0-A8B8-30A47F98ED8B}" type="presParOf" srcId="{E34CB3E7-9A86-4DA4-BA8E-A1191203E6C4}" destId="{5950A969-C5F1-4D17-8BF4-47E176ACA6BC}" srcOrd="6" destOrd="0" presId="urn:microsoft.com/office/officeart/2005/8/layout/default"/>
    <dgm:cxn modelId="{E38C68A9-E2DE-4BD2-A4B2-7F9CC7E223FD}" type="presParOf" srcId="{E34CB3E7-9A86-4DA4-BA8E-A1191203E6C4}" destId="{561B81C4-4356-4FAB-B5A7-04E6FCD822C3}" srcOrd="7" destOrd="0" presId="urn:microsoft.com/office/officeart/2005/8/layout/default"/>
    <dgm:cxn modelId="{59A91A43-DFA7-4011-AD0B-E1BC64D23B75}" type="presParOf" srcId="{E34CB3E7-9A86-4DA4-BA8E-A1191203E6C4}" destId="{8A2DDBB8-21DF-4747-B32E-9349FA6B78F6}" srcOrd="8" destOrd="0" presId="urn:microsoft.com/office/officeart/2005/8/layout/default"/>
    <dgm:cxn modelId="{80C254D7-1CF0-4A76-A448-97BABC21CC1F}" type="presParOf" srcId="{E34CB3E7-9A86-4DA4-BA8E-A1191203E6C4}" destId="{5F40226F-4DBA-4674-BDED-F7F4EA35BC9A}" srcOrd="9" destOrd="0" presId="urn:microsoft.com/office/officeart/2005/8/layout/default"/>
    <dgm:cxn modelId="{4B8A8E2C-C03B-48FF-A83A-ED7984C81721}" type="presParOf" srcId="{E34CB3E7-9A86-4DA4-BA8E-A1191203E6C4}" destId="{E8984405-9BE2-4956-851E-BE8B24DE97E0}" srcOrd="10" destOrd="0" presId="urn:microsoft.com/office/officeart/2005/8/layout/default"/>
    <dgm:cxn modelId="{98CA1297-C040-497C-A6F4-897016740EF1}" type="presParOf" srcId="{E34CB3E7-9A86-4DA4-BA8E-A1191203E6C4}" destId="{664F1AF4-74B9-40A8-B72D-C04A9587D241}" srcOrd="11" destOrd="0" presId="urn:microsoft.com/office/officeart/2005/8/layout/default"/>
    <dgm:cxn modelId="{3120F620-3D46-4BB6-9241-081D023CEF73}" type="presParOf" srcId="{E34CB3E7-9A86-4DA4-BA8E-A1191203E6C4}" destId="{834D0DDF-9295-4C35-9F6E-53B8B51C09E5}" srcOrd="12" destOrd="0" presId="urn:microsoft.com/office/officeart/2005/8/layout/default"/>
    <dgm:cxn modelId="{A2D560ED-0E37-44A4-9602-476EF13BDB26}" type="presParOf" srcId="{E34CB3E7-9A86-4DA4-BA8E-A1191203E6C4}" destId="{C8A5B0F3-05A1-437F-B34C-B38B7C8D243C}" srcOrd="13" destOrd="0" presId="urn:microsoft.com/office/officeart/2005/8/layout/default"/>
    <dgm:cxn modelId="{0EF70591-B6A8-4E48-B588-5806C49C9CFB}" type="presParOf" srcId="{E34CB3E7-9A86-4DA4-BA8E-A1191203E6C4}" destId="{F2EBFC54-B89B-48C0-9AA7-8FD787926074}" srcOrd="14" destOrd="0" presId="urn:microsoft.com/office/officeart/2005/8/layout/default"/>
    <dgm:cxn modelId="{0BFA8C4A-13C6-4415-A7E9-2E73B9927397}" type="presParOf" srcId="{E34CB3E7-9A86-4DA4-BA8E-A1191203E6C4}" destId="{4734F547-1F30-443D-8255-1E2173507AD4}" srcOrd="15" destOrd="0" presId="urn:microsoft.com/office/officeart/2005/8/layout/default"/>
    <dgm:cxn modelId="{53610418-3E33-4B00-97BE-4710EF5A4D17}" type="presParOf" srcId="{E34CB3E7-9A86-4DA4-BA8E-A1191203E6C4}" destId="{CF2D6970-0995-423D-8082-8B3962E13C6E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3A3F33-3B40-4200-A58F-5DCDCD72205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6E539A0C-998F-4D69-BE1E-3369A31F02B5}">
      <dgm:prSet/>
      <dgm:spPr/>
      <dgm:t>
        <a:bodyPr/>
        <a:lstStyle/>
        <a:p>
          <a:pPr rtl="0"/>
          <a:r>
            <a:rPr lang="cs-CZ" smtClean="0"/>
            <a:t>Movement of workforce</a:t>
          </a:r>
          <a:endParaRPr lang="cs-CZ"/>
        </a:p>
      </dgm:t>
    </dgm:pt>
    <dgm:pt modelId="{B5ADD1EE-5529-47FF-BD08-63F73020DBC9}" type="parTrans" cxnId="{F7B1FA22-A5CC-4247-9310-9BBAA2AA26BC}">
      <dgm:prSet/>
      <dgm:spPr/>
      <dgm:t>
        <a:bodyPr/>
        <a:lstStyle/>
        <a:p>
          <a:endParaRPr lang="cs-CZ"/>
        </a:p>
      </dgm:t>
    </dgm:pt>
    <dgm:pt modelId="{50567435-2A18-4BCC-87DE-D33693CA2E10}" type="sibTrans" cxnId="{F7B1FA22-A5CC-4247-9310-9BBAA2AA26BC}">
      <dgm:prSet/>
      <dgm:spPr/>
      <dgm:t>
        <a:bodyPr/>
        <a:lstStyle/>
        <a:p>
          <a:endParaRPr lang="cs-CZ"/>
        </a:p>
      </dgm:t>
    </dgm:pt>
    <dgm:pt modelId="{FF05743F-A4A8-4F10-ADB7-DD4852ED5E64}">
      <dgm:prSet/>
      <dgm:spPr/>
      <dgm:t>
        <a:bodyPr/>
        <a:lstStyle/>
        <a:p>
          <a:pPr rtl="0"/>
          <a:r>
            <a:rPr lang="cs-CZ" smtClean="0"/>
            <a:t>Health professional</a:t>
          </a:r>
          <a:endParaRPr lang="cs-CZ"/>
        </a:p>
      </dgm:t>
    </dgm:pt>
    <dgm:pt modelId="{A9F4A544-033C-49E9-B53A-B67D3BC56C84}" type="parTrans" cxnId="{F7FE1EC3-5791-4CAF-A4B4-AE75B91CAAA3}">
      <dgm:prSet/>
      <dgm:spPr/>
      <dgm:t>
        <a:bodyPr/>
        <a:lstStyle/>
        <a:p>
          <a:endParaRPr lang="cs-CZ"/>
        </a:p>
      </dgm:t>
    </dgm:pt>
    <dgm:pt modelId="{058F5294-0C7D-41C1-BAE6-C0C88CE21DB6}" type="sibTrans" cxnId="{F7FE1EC3-5791-4CAF-A4B4-AE75B91CAAA3}">
      <dgm:prSet/>
      <dgm:spPr/>
      <dgm:t>
        <a:bodyPr/>
        <a:lstStyle/>
        <a:p>
          <a:endParaRPr lang="cs-CZ"/>
        </a:p>
      </dgm:t>
    </dgm:pt>
    <dgm:pt modelId="{5261C223-E3F1-4553-AFCC-27111D8DD24E}">
      <dgm:prSet/>
      <dgm:spPr/>
      <dgm:t>
        <a:bodyPr/>
        <a:lstStyle/>
        <a:p>
          <a:pPr rtl="0"/>
          <a:r>
            <a:rPr lang="cs-CZ" smtClean="0"/>
            <a:t>Movement of goods </a:t>
          </a:r>
          <a:endParaRPr lang="cs-CZ"/>
        </a:p>
      </dgm:t>
    </dgm:pt>
    <dgm:pt modelId="{E97A8851-16F0-47F6-B3F7-6877693433DC}" type="parTrans" cxnId="{1873011F-98A8-4917-A767-A626946DBCDB}">
      <dgm:prSet/>
      <dgm:spPr/>
      <dgm:t>
        <a:bodyPr/>
        <a:lstStyle/>
        <a:p>
          <a:endParaRPr lang="cs-CZ"/>
        </a:p>
      </dgm:t>
    </dgm:pt>
    <dgm:pt modelId="{DD6B6C2F-F042-445F-B0E4-49F98017DE39}" type="sibTrans" cxnId="{1873011F-98A8-4917-A767-A626946DBCDB}">
      <dgm:prSet/>
      <dgm:spPr/>
      <dgm:t>
        <a:bodyPr/>
        <a:lstStyle/>
        <a:p>
          <a:endParaRPr lang="cs-CZ"/>
        </a:p>
      </dgm:t>
    </dgm:pt>
    <dgm:pt modelId="{2CB4FB63-BB5B-4DB4-9DB4-6FC3BA20A289}">
      <dgm:prSet/>
      <dgm:spPr/>
      <dgm:t>
        <a:bodyPr/>
        <a:lstStyle/>
        <a:p>
          <a:pPr rtl="0"/>
          <a:r>
            <a:rPr lang="cs-CZ" smtClean="0"/>
            <a:t>Safety standards</a:t>
          </a:r>
          <a:endParaRPr lang="cs-CZ"/>
        </a:p>
      </dgm:t>
    </dgm:pt>
    <dgm:pt modelId="{62AC9DA3-E323-46F2-AB61-0DB31441391B}" type="parTrans" cxnId="{ECBCBA6A-9F18-4CB4-A67C-46B47A18BBB4}">
      <dgm:prSet/>
      <dgm:spPr/>
      <dgm:t>
        <a:bodyPr/>
        <a:lstStyle/>
        <a:p>
          <a:endParaRPr lang="cs-CZ"/>
        </a:p>
      </dgm:t>
    </dgm:pt>
    <dgm:pt modelId="{26F2BB26-29C3-4774-8B31-EBAC46D2B848}" type="sibTrans" cxnId="{ECBCBA6A-9F18-4CB4-A67C-46B47A18BBB4}">
      <dgm:prSet/>
      <dgm:spPr/>
      <dgm:t>
        <a:bodyPr/>
        <a:lstStyle/>
        <a:p>
          <a:endParaRPr lang="cs-CZ"/>
        </a:p>
      </dgm:t>
    </dgm:pt>
    <dgm:pt modelId="{7A6C8F48-643F-4C3B-AC67-5E6885EF8ACD}">
      <dgm:prSet/>
      <dgm:spPr/>
      <dgm:t>
        <a:bodyPr/>
        <a:lstStyle/>
        <a:p>
          <a:pPr rtl="0"/>
          <a:r>
            <a:rPr lang="cs-CZ" smtClean="0"/>
            <a:t>Marketing rules</a:t>
          </a:r>
          <a:endParaRPr lang="cs-CZ"/>
        </a:p>
      </dgm:t>
    </dgm:pt>
    <dgm:pt modelId="{0D87EF6B-056E-4336-BC7E-B4D5B0CEAB29}" type="parTrans" cxnId="{EE253E46-1A8D-4B18-88D8-975024B4B48C}">
      <dgm:prSet/>
      <dgm:spPr/>
      <dgm:t>
        <a:bodyPr/>
        <a:lstStyle/>
        <a:p>
          <a:endParaRPr lang="cs-CZ"/>
        </a:p>
      </dgm:t>
    </dgm:pt>
    <dgm:pt modelId="{430251E5-24A0-4E25-B7A0-D64755B69F1C}" type="sibTrans" cxnId="{EE253E46-1A8D-4B18-88D8-975024B4B48C}">
      <dgm:prSet/>
      <dgm:spPr/>
      <dgm:t>
        <a:bodyPr/>
        <a:lstStyle/>
        <a:p>
          <a:endParaRPr lang="cs-CZ"/>
        </a:p>
      </dgm:t>
    </dgm:pt>
    <dgm:pt modelId="{584BA7A2-D02F-4481-A383-0B26F1FB6943}">
      <dgm:prSet/>
      <dgm:spPr/>
      <dgm:t>
        <a:bodyPr/>
        <a:lstStyle/>
        <a:p>
          <a:pPr rtl="0"/>
          <a:r>
            <a:rPr lang="cs-CZ" smtClean="0"/>
            <a:t>Cross-border provision of healthcare</a:t>
          </a:r>
          <a:endParaRPr lang="cs-CZ"/>
        </a:p>
      </dgm:t>
    </dgm:pt>
    <dgm:pt modelId="{69ACB9D5-48FB-4C75-8196-BE3256D93EF2}" type="parTrans" cxnId="{2B85980F-F74B-4E24-8140-1A449FEE6414}">
      <dgm:prSet/>
      <dgm:spPr/>
      <dgm:t>
        <a:bodyPr/>
        <a:lstStyle/>
        <a:p>
          <a:endParaRPr lang="cs-CZ"/>
        </a:p>
      </dgm:t>
    </dgm:pt>
    <dgm:pt modelId="{D64F7965-C51B-4424-AD26-029FBEF22C30}" type="sibTrans" cxnId="{2B85980F-F74B-4E24-8140-1A449FEE6414}">
      <dgm:prSet/>
      <dgm:spPr/>
      <dgm:t>
        <a:bodyPr/>
        <a:lstStyle/>
        <a:p>
          <a:endParaRPr lang="cs-CZ"/>
        </a:p>
      </dgm:t>
    </dgm:pt>
    <dgm:pt modelId="{05829B00-D109-4D01-84AA-AA567927CC65}" type="pres">
      <dgm:prSet presAssocID="{CA3A3F33-3B40-4200-A58F-5DCDCD7220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0292C8D-F623-43F8-BC5E-23421E770A17}" type="pres">
      <dgm:prSet presAssocID="{6E539A0C-998F-4D69-BE1E-3369A31F02B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D34FE53-526D-466C-8D8F-DA136DFB1129}" type="pres">
      <dgm:prSet presAssocID="{6E539A0C-998F-4D69-BE1E-3369A31F02B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1427B56-F83B-4DF6-8955-83B16EED2EB6}" type="pres">
      <dgm:prSet presAssocID="{5261C223-E3F1-4553-AFCC-27111D8DD24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EBE2AAD-10A0-431E-92DA-59F60AD880D7}" type="pres">
      <dgm:prSet presAssocID="{5261C223-E3F1-4553-AFCC-27111D8DD24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5767C28-09BD-441B-9E34-3FC23F35E5CF}" type="pres">
      <dgm:prSet presAssocID="{584BA7A2-D02F-4481-A383-0B26F1FB694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DC1324B-828D-4A9C-B389-715FBD39B665}" type="presOf" srcId="{CA3A3F33-3B40-4200-A58F-5DCDCD72205B}" destId="{05829B00-D109-4D01-84AA-AA567927CC65}" srcOrd="0" destOrd="0" presId="urn:microsoft.com/office/officeart/2005/8/layout/vList2"/>
    <dgm:cxn modelId="{ECBCBA6A-9F18-4CB4-A67C-46B47A18BBB4}" srcId="{5261C223-E3F1-4553-AFCC-27111D8DD24E}" destId="{2CB4FB63-BB5B-4DB4-9DB4-6FC3BA20A289}" srcOrd="0" destOrd="0" parTransId="{62AC9DA3-E323-46F2-AB61-0DB31441391B}" sibTransId="{26F2BB26-29C3-4774-8B31-EBAC46D2B848}"/>
    <dgm:cxn modelId="{87898D40-160E-4F3C-8C53-ED071FD48BAF}" type="presOf" srcId="{584BA7A2-D02F-4481-A383-0B26F1FB6943}" destId="{75767C28-09BD-441B-9E34-3FC23F35E5CF}" srcOrd="0" destOrd="0" presId="urn:microsoft.com/office/officeart/2005/8/layout/vList2"/>
    <dgm:cxn modelId="{7571ED4F-2A29-434F-A9DD-599C941D9F09}" type="presOf" srcId="{FF05743F-A4A8-4F10-ADB7-DD4852ED5E64}" destId="{DD34FE53-526D-466C-8D8F-DA136DFB1129}" srcOrd="0" destOrd="0" presId="urn:microsoft.com/office/officeart/2005/8/layout/vList2"/>
    <dgm:cxn modelId="{DAAD2956-EA68-4985-979A-C2F390E85B34}" type="presOf" srcId="{6E539A0C-998F-4D69-BE1E-3369A31F02B5}" destId="{60292C8D-F623-43F8-BC5E-23421E770A17}" srcOrd="0" destOrd="0" presId="urn:microsoft.com/office/officeart/2005/8/layout/vList2"/>
    <dgm:cxn modelId="{2B85980F-F74B-4E24-8140-1A449FEE6414}" srcId="{CA3A3F33-3B40-4200-A58F-5DCDCD72205B}" destId="{584BA7A2-D02F-4481-A383-0B26F1FB6943}" srcOrd="2" destOrd="0" parTransId="{69ACB9D5-48FB-4C75-8196-BE3256D93EF2}" sibTransId="{D64F7965-C51B-4424-AD26-029FBEF22C30}"/>
    <dgm:cxn modelId="{F7B1FA22-A5CC-4247-9310-9BBAA2AA26BC}" srcId="{CA3A3F33-3B40-4200-A58F-5DCDCD72205B}" destId="{6E539A0C-998F-4D69-BE1E-3369A31F02B5}" srcOrd="0" destOrd="0" parTransId="{B5ADD1EE-5529-47FF-BD08-63F73020DBC9}" sibTransId="{50567435-2A18-4BCC-87DE-D33693CA2E10}"/>
    <dgm:cxn modelId="{76626AF0-E960-4C3D-9D98-E5452432EB23}" type="presOf" srcId="{2CB4FB63-BB5B-4DB4-9DB4-6FC3BA20A289}" destId="{4EBE2AAD-10A0-431E-92DA-59F60AD880D7}" srcOrd="0" destOrd="0" presId="urn:microsoft.com/office/officeart/2005/8/layout/vList2"/>
    <dgm:cxn modelId="{F7FE1EC3-5791-4CAF-A4B4-AE75B91CAAA3}" srcId="{6E539A0C-998F-4D69-BE1E-3369A31F02B5}" destId="{FF05743F-A4A8-4F10-ADB7-DD4852ED5E64}" srcOrd="0" destOrd="0" parTransId="{A9F4A544-033C-49E9-B53A-B67D3BC56C84}" sibTransId="{058F5294-0C7D-41C1-BAE6-C0C88CE21DB6}"/>
    <dgm:cxn modelId="{44599C6A-3910-406F-AB62-5711FF92D9F1}" type="presOf" srcId="{7A6C8F48-643F-4C3B-AC67-5E6885EF8ACD}" destId="{4EBE2AAD-10A0-431E-92DA-59F60AD880D7}" srcOrd="0" destOrd="1" presId="urn:microsoft.com/office/officeart/2005/8/layout/vList2"/>
    <dgm:cxn modelId="{93FCD823-9260-40CA-BF63-2010466D3160}" type="presOf" srcId="{5261C223-E3F1-4553-AFCC-27111D8DD24E}" destId="{B1427B56-F83B-4DF6-8955-83B16EED2EB6}" srcOrd="0" destOrd="0" presId="urn:microsoft.com/office/officeart/2005/8/layout/vList2"/>
    <dgm:cxn modelId="{1873011F-98A8-4917-A767-A626946DBCDB}" srcId="{CA3A3F33-3B40-4200-A58F-5DCDCD72205B}" destId="{5261C223-E3F1-4553-AFCC-27111D8DD24E}" srcOrd="1" destOrd="0" parTransId="{E97A8851-16F0-47F6-B3F7-6877693433DC}" sibTransId="{DD6B6C2F-F042-445F-B0E4-49F98017DE39}"/>
    <dgm:cxn modelId="{EE253E46-1A8D-4B18-88D8-975024B4B48C}" srcId="{5261C223-E3F1-4553-AFCC-27111D8DD24E}" destId="{7A6C8F48-643F-4C3B-AC67-5E6885EF8ACD}" srcOrd="1" destOrd="0" parTransId="{0D87EF6B-056E-4336-BC7E-B4D5B0CEAB29}" sibTransId="{430251E5-24A0-4E25-B7A0-D64755B69F1C}"/>
    <dgm:cxn modelId="{A34D7191-964B-42D4-9370-9462074ED552}" type="presParOf" srcId="{05829B00-D109-4D01-84AA-AA567927CC65}" destId="{60292C8D-F623-43F8-BC5E-23421E770A17}" srcOrd="0" destOrd="0" presId="urn:microsoft.com/office/officeart/2005/8/layout/vList2"/>
    <dgm:cxn modelId="{9BC07E22-5360-48D7-A936-1AED271FB13D}" type="presParOf" srcId="{05829B00-D109-4D01-84AA-AA567927CC65}" destId="{DD34FE53-526D-466C-8D8F-DA136DFB1129}" srcOrd="1" destOrd="0" presId="urn:microsoft.com/office/officeart/2005/8/layout/vList2"/>
    <dgm:cxn modelId="{2EF79BB4-E5C8-47BA-973A-AD4CC34EB57D}" type="presParOf" srcId="{05829B00-D109-4D01-84AA-AA567927CC65}" destId="{B1427B56-F83B-4DF6-8955-83B16EED2EB6}" srcOrd="2" destOrd="0" presId="urn:microsoft.com/office/officeart/2005/8/layout/vList2"/>
    <dgm:cxn modelId="{EAC7B1D2-A717-4645-A3D1-EBC363E80D38}" type="presParOf" srcId="{05829B00-D109-4D01-84AA-AA567927CC65}" destId="{4EBE2AAD-10A0-431E-92DA-59F60AD880D7}" srcOrd="3" destOrd="0" presId="urn:microsoft.com/office/officeart/2005/8/layout/vList2"/>
    <dgm:cxn modelId="{2B005CC9-19CD-4B7B-90CD-E3221120EF9C}" type="presParOf" srcId="{05829B00-D109-4D01-84AA-AA567927CC65}" destId="{75767C28-09BD-441B-9E34-3FC23F35E5C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200120-9EE4-4B5A-9B92-60E7AA7B92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F025C22C-71C0-41F6-8E88-DD168B4E97CC}">
      <dgm:prSet/>
      <dgm:spPr/>
      <dgm:t>
        <a:bodyPr/>
        <a:lstStyle/>
        <a:p>
          <a:pPr rtl="0"/>
          <a:r>
            <a:rPr lang="en-US" smtClean="0"/>
            <a:t>Health in all policies </a:t>
          </a:r>
          <a:endParaRPr lang="cs-CZ"/>
        </a:p>
      </dgm:t>
    </dgm:pt>
    <dgm:pt modelId="{A2518355-8077-4BC9-9E30-0142F18C0635}" type="parTrans" cxnId="{5D1983A4-69D6-40F6-B46F-49B995720388}">
      <dgm:prSet/>
      <dgm:spPr/>
      <dgm:t>
        <a:bodyPr/>
        <a:lstStyle/>
        <a:p>
          <a:endParaRPr lang="cs-CZ"/>
        </a:p>
      </dgm:t>
    </dgm:pt>
    <dgm:pt modelId="{18AA9EEF-0DA8-4DC7-8039-DDC3727227A3}" type="sibTrans" cxnId="{5D1983A4-69D6-40F6-B46F-49B995720388}">
      <dgm:prSet/>
      <dgm:spPr/>
      <dgm:t>
        <a:bodyPr/>
        <a:lstStyle/>
        <a:p>
          <a:endParaRPr lang="cs-CZ"/>
        </a:p>
      </dgm:t>
    </dgm:pt>
    <dgm:pt modelId="{28DAE284-8BE0-4F5A-8987-51E5DC6A6C02}">
      <dgm:prSet/>
      <dgm:spPr/>
      <dgm:t>
        <a:bodyPr/>
        <a:lstStyle/>
        <a:p>
          <a:pPr rtl="0"/>
          <a:r>
            <a:rPr lang="cs-CZ" smtClean="0"/>
            <a:t>Little attention to core h</a:t>
          </a:r>
          <a:r>
            <a:rPr lang="en-US" smtClean="0"/>
            <a:t>ealth policies</a:t>
          </a:r>
          <a:endParaRPr lang="cs-CZ"/>
        </a:p>
      </dgm:t>
    </dgm:pt>
    <dgm:pt modelId="{3B5D3AA6-DD65-4155-8B98-E390575D4A1B}" type="parTrans" cxnId="{FAC4053C-799B-44CE-90A4-EA1FB7BBFA47}">
      <dgm:prSet/>
      <dgm:spPr/>
      <dgm:t>
        <a:bodyPr/>
        <a:lstStyle/>
        <a:p>
          <a:endParaRPr lang="cs-CZ"/>
        </a:p>
      </dgm:t>
    </dgm:pt>
    <dgm:pt modelId="{5721CCAC-4931-41D3-81D3-B434719755CF}" type="sibTrans" cxnId="{FAC4053C-799B-44CE-90A4-EA1FB7BBFA47}">
      <dgm:prSet/>
      <dgm:spPr/>
      <dgm:t>
        <a:bodyPr/>
        <a:lstStyle/>
        <a:p>
          <a:endParaRPr lang="cs-CZ"/>
        </a:p>
      </dgm:t>
    </dgm:pt>
    <dgm:pt modelId="{4ACE728E-6F82-4737-A859-2CF1BAC0ACD2}">
      <dgm:prSet/>
      <dgm:spPr/>
      <dgm:t>
        <a:bodyPr/>
        <a:lstStyle/>
        <a:p>
          <a:pPr rtl="0"/>
          <a:r>
            <a:rPr lang="cs-CZ" smtClean="0"/>
            <a:t>Many agencies with partial public health interest</a:t>
          </a:r>
          <a:endParaRPr lang="cs-CZ"/>
        </a:p>
      </dgm:t>
    </dgm:pt>
    <dgm:pt modelId="{0FFB1EE9-8CAE-4318-8B9D-C89FA2A73572}" type="parTrans" cxnId="{05C7397C-2E6F-4B6E-BE91-2A2BC18DC2DF}">
      <dgm:prSet/>
      <dgm:spPr/>
      <dgm:t>
        <a:bodyPr/>
        <a:lstStyle/>
        <a:p>
          <a:endParaRPr lang="cs-CZ"/>
        </a:p>
      </dgm:t>
    </dgm:pt>
    <dgm:pt modelId="{287F8F6E-8AAF-4B73-BB09-CB3B8C91C29B}" type="sibTrans" cxnId="{05C7397C-2E6F-4B6E-BE91-2A2BC18DC2DF}">
      <dgm:prSet/>
      <dgm:spPr/>
      <dgm:t>
        <a:bodyPr/>
        <a:lstStyle/>
        <a:p>
          <a:endParaRPr lang="cs-CZ"/>
        </a:p>
      </dgm:t>
    </dgm:pt>
    <dgm:pt modelId="{A1CE2689-71C1-444D-A21C-A0F5ED3FAAC0}">
      <dgm:prSet/>
      <dgm:spPr/>
      <dgm:t>
        <a:bodyPr/>
        <a:lstStyle/>
        <a:p>
          <a:pPr rtl="0"/>
          <a:r>
            <a:rPr lang="cs-CZ" smtClean="0"/>
            <a:t>Public health as a punitive action</a:t>
          </a:r>
          <a:endParaRPr lang="cs-CZ"/>
        </a:p>
      </dgm:t>
    </dgm:pt>
    <dgm:pt modelId="{7B548C1D-7DB8-4B15-ACE1-4638119CCD18}" type="parTrans" cxnId="{F65ABB26-80B7-4D7A-AC9E-0EDCED5A20E0}">
      <dgm:prSet/>
      <dgm:spPr/>
      <dgm:t>
        <a:bodyPr/>
        <a:lstStyle/>
        <a:p>
          <a:endParaRPr lang="cs-CZ"/>
        </a:p>
      </dgm:t>
    </dgm:pt>
    <dgm:pt modelId="{60996A0E-F2E4-45B2-8D0F-5A8769A19C9A}" type="sibTrans" cxnId="{F65ABB26-80B7-4D7A-AC9E-0EDCED5A20E0}">
      <dgm:prSet/>
      <dgm:spPr/>
      <dgm:t>
        <a:bodyPr/>
        <a:lstStyle/>
        <a:p>
          <a:endParaRPr lang="cs-CZ"/>
        </a:p>
      </dgm:t>
    </dgm:pt>
    <dgm:pt modelId="{C5CF3793-E6D3-49E2-A1CC-9BCBB531A654}">
      <dgm:prSet/>
      <dgm:spPr/>
      <dgm:t>
        <a:bodyPr/>
        <a:lstStyle/>
        <a:p>
          <a:pPr rtl="0"/>
          <a:r>
            <a:rPr lang="en-US" smtClean="0"/>
            <a:t>Welfare-based system</a:t>
          </a:r>
          <a:endParaRPr lang="cs-CZ"/>
        </a:p>
      </dgm:t>
    </dgm:pt>
    <dgm:pt modelId="{348C1C42-A641-463B-8C1A-CD776B7BB485}" type="parTrans" cxnId="{5AABB0CE-B6BE-4476-B16B-486B7D4AC67A}">
      <dgm:prSet/>
      <dgm:spPr/>
      <dgm:t>
        <a:bodyPr/>
        <a:lstStyle/>
        <a:p>
          <a:endParaRPr lang="cs-CZ"/>
        </a:p>
      </dgm:t>
    </dgm:pt>
    <dgm:pt modelId="{A5D20123-0E0B-4007-AF3A-9B20397EAFC5}" type="sibTrans" cxnId="{5AABB0CE-B6BE-4476-B16B-486B7D4AC67A}">
      <dgm:prSet/>
      <dgm:spPr/>
      <dgm:t>
        <a:bodyPr/>
        <a:lstStyle/>
        <a:p>
          <a:endParaRPr lang="cs-CZ"/>
        </a:p>
      </dgm:t>
    </dgm:pt>
    <dgm:pt modelId="{462F31DF-C538-4468-8AAE-5EE01D887BB3}">
      <dgm:prSet/>
      <dgm:spPr/>
      <dgm:t>
        <a:bodyPr/>
        <a:lstStyle/>
        <a:p>
          <a:pPr rtl="0"/>
          <a:r>
            <a:rPr lang="en-US" smtClean="0"/>
            <a:t>Compulsory health insurance </a:t>
          </a:r>
          <a:endParaRPr lang="cs-CZ"/>
        </a:p>
      </dgm:t>
    </dgm:pt>
    <dgm:pt modelId="{59D40A97-B26C-4E46-BF43-4FDB12ED2CAC}" type="parTrans" cxnId="{10CBDB56-E11A-4561-A1F8-A4C4AB5A9641}">
      <dgm:prSet/>
      <dgm:spPr/>
      <dgm:t>
        <a:bodyPr/>
        <a:lstStyle/>
        <a:p>
          <a:endParaRPr lang="cs-CZ"/>
        </a:p>
      </dgm:t>
    </dgm:pt>
    <dgm:pt modelId="{F05B75AF-61F5-4A4C-9B02-1C3FAE3CC17C}" type="sibTrans" cxnId="{10CBDB56-E11A-4561-A1F8-A4C4AB5A9641}">
      <dgm:prSet/>
      <dgm:spPr/>
      <dgm:t>
        <a:bodyPr/>
        <a:lstStyle/>
        <a:p>
          <a:endParaRPr lang="cs-CZ"/>
        </a:p>
      </dgm:t>
    </dgm:pt>
    <dgm:pt modelId="{AE58E403-F4D5-4693-A45C-115B6C11F6EE}">
      <dgm:prSet/>
      <dgm:spPr/>
      <dgm:t>
        <a:bodyPr/>
        <a:lstStyle/>
        <a:p>
          <a:pPr rtl="0"/>
          <a:r>
            <a:rPr lang="cs-CZ" smtClean="0"/>
            <a:t>Healthcare is provided for free in every necessary medical condition</a:t>
          </a:r>
          <a:endParaRPr lang="cs-CZ"/>
        </a:p>
      </dgm:t>
    </dgm:pt>
    <dgm:pt modelId="{8E7F6135-1647-4B4A-B71B-D918E127B3C3}" type="parTrans" cxnId="{F22E79F2-26C4-4DBC-8E02-AD48010B5642}">
      <dgm:prSet/>
      <dgm:spPr/>
      <dgm:t>
        <a:bodyPr/>
        <a:lstStyle/>
        <a:p>
          <a:endParaRPr lang="cs-CZ"/>
        </a:p>
      </dgm:t>
    </dgm:pt>
    <dgm:pt modelId="{1BEE9F2C-2632-41DB-918D-9C902EC56D44}" type="sibTrans" cxnId="{F22E79F2-26C4-4DBC-8E02-AD48010B5642}">
      <dgm:prSet/>
      <dgm:spPr/>
      <dgm:t>
        <a:bodyPr/>
        <a:lstStyle/>
        <a:p>
          <a:endParaRPr lang="cs-CZ"/>
        </a:p>
      </dgm:t>
    </dgm:pt>
    <dgm:pt modelId="{2CE19AEF-FFA0-408C-AA0A-FB2C4CDFDA82}">
      <dgm:prSet/>
      <dgm:spPr/>
      <dgm:t>
        <a:bodyPr/>
        <a:lstStyle/>
        <a:p>
          <a:pPr rtl="0"/>
          <a:r>
            <a:rPr lang="cs-CZ" smtClean="0"/>
            <a:t>Hospital is forbidden to accept any payment for necessary treatment</a:t>
          </a:r>
          <a:endParaRPr lang="cs-CZ"/>
        </a:p>
      </dgm:t>
    </dgm:pt>
    <dgm:pt modelId="{1E2271E6-6EC3-44A1-AAB5-6A7CA1BBBC25}" type="parTrans" cxnId="{938329D5-09A0-4CDB-989D-FB2E0CD135FC}">
      <dgm:prSet/>
      <dgm:spPr/>
      <dgm:t>
        <a:bodyPr/>
        <a:lstStyle/>
        <a:p>
          <a:endParaRPr lang="cs-CZ"/>
        </a:p>
      </dgm:t>
    </dgm:pt>
    <dgm:pt modelId="{C401B673-2DB7-45C7-ACC4-DEDD9DC3F8CE}" type="sibTrans" cxnId="{938329D5-09A0-4CDB-989D-FB2E0CD135FC}">
      <dgm:prSet/>
      <dgm:spPr/>
      <dgm:t>
        <a:bodyPr/>
        <a:lstStyle/>
        <a:p>
          <a:endParaRPr lang="cs-CZ"/>
        </a:p>
      </dgm:t>
    </dgm:pt>
    <dgm:pt modelId="{A2EB53FE-A562-40D1-B7AB-824A3DB247E7}">
      <dgm:prSet/>
      <dgm:spPr/>
      <dgm:t>
        <a:bodyPr/>
        <a:lstStyle/>
        <a:p>
          <a:pPr rtl="0"/>
          <a:r>
            <a:rPr lang="cs-CZ" smtClean="0"/>
            <a:t>Patients pay only cosmetic treatments or „above the standard treatment“</a:t>
          </a:r>
          <a:endParaRPr lang="cs-CZ"/>
        </a:p>
      </dgm:t>
    </dgm:pt>
    <dgm:pt modelId="{260B4E23-478B-428E-9C70-6751C63D484B}" type="parTrans" cxnId="{6C478064-A304-46D6-B05B-62E53F142D67}">
      <dgm:prSet/>
      <dgm:spPr/>
      <dgm:t>
        <a:bodyPr/>
        <a:lstStyle/>
        <a:p>
          <a:endParaRPr lang="cs-CZ"/>
        </a:p>
      </dgm:t>
    </dgm:pt>
    <dgm:pt modelId="{B9E33777-525B-45F2-8A1B-EE2C64306C3D}" type="sibTrans" cxnId="{6C478064-A304-46D6-B05B-62E53F142D67}">
      <dgm:prSet/>
      <dgm:spPr/>
      <dgm:t>
        <a:bodyPr/>
        <a:lstStyle/>
        <a:p>
          <a:endParaRPr lang="cs-CZ"/>
        </a:p>
      </dgm:t>
    </dgm:pt>
    <dgm:pt modelId="{D58B41DC-F293-4AB6-A3DF-31841316F990}" type="pres">
      <dgm:prSet presAssocID="{7F200120-9EE4-4B5A-9B92-60E7AA7B92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0B5EB27-894B-4E24-B10B-9A0B31C11C90}" type="pres">
      <dgm:prSet presAssocID="{F025C22C-71C0-41F6-8E88-DD168B4E97C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51B3C6E-3336-48CA-BCD7-A9F8CBA7EFE5}" type="pres">
      <dgm:prSet presAssocID="{F025C22C-71C0-41F6-8E88-DD168B4E97C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C7A7A1A-E9E4-4092-9733-4C7F10A44A23}" type="pres">
      <dgm:prSet presAssocID="{C5CF3793-E6D3-49E2-A1CC-9BCBB531A65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DE6D553-3C72-4703-9719-7B6A95F88EDB}" type="pres">
      <dgm:prSet presAssocID="{C5CF3793-E6D3-49E2-A1CC-9BCBB531A65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0A22CA4-C92B-4EA5-96D1-63323B711537}" type="presOf" srcId="{28DAE284-8BE0-4F5A-8987-51E5DC6A6C02}" destId="{E51B3C6E-3336-48CA-BCD7-A9F8CBA7EFE5}" srcOrd="0" destOrd="0" presId="urn:microsoft.com/office/officeart/2005/8/layout/vList2"/>
    <dgm:cxn modelId="{652E834D-466D-4401-A050-0C8E8D451623}" type="presOf" srcId="{A2EB53FE-A562-40D1-B7AB-824A3DB247E7}" destId="{4DE6D553-3C72-4703-9719-7B6A95F88EDB}" srcOrd="0" destOrd="3" presId="urn:microsoft.com/office/officeart/2005/8/layout/vList2"/>
    <dgm:cxn modelId="{7693039E-2A4E-408C-834F-5626293BAE1C}" type="presOf" srcId="{C5CF3793-E6D3-49E2-A1CC-9BCBB531A654}" destId="{FC7A7A1A-E9E4-4092-9733-4C7F10A44A23}" srcOrd="0" destOrd="0" presId="urn:microsoft.com/office/officeart/2005/8/layout/vList2"/>
    <dgm:cxn modelId="{F22E79F2-26C4-4DBC-8E02-AD48010B5642}" srcId="{C5CF3793-E6D3-49E2-A1CC-9BCBB531A654}" destId="{AE58E403-F4D5-4693-A45C-115B6C11F6EE}" srcOrd="1" destOrd="0" parTransId="{8E7F6135-1647-4B4A-B71B-D918E127B3C3}" sibTransId="{1BEE9F2C-2632-41DB-918D-9C902EC56D44}"/>
    <dgm:cxn modelId="{B8BF5DB0-6BF5-411B-B3DE-12E8B1EEA936}" type="presOf" srcId="{A1CE2689-71C1-444D-A21C-A0F5ED3FAAC0}" destId="{E51B3C6E-3336-48CA-BCD7-A9F8CBA7EFE5}" srcOrd="0" destOrd="2" presId="urn:microsoft.com/office/officeart/2005/8/layout/vList2"/>
    <dgm:cxn modelId="{5D5BC40E-AA24-4EE4-87CA-00164F58DA63}" type="presOf" srcId="{F025C22C-71C0-41F6-8E88-DD168B4E97CC}" destId="{10B5EB27-894B-4E24-B10B-9A0B31C11C90}" srcOrd="0" destOrd="0" presId="urn:microsoft.com/office/officeart/2005/8/layout/vList2"/>
    <dgm:cxn modelId="{10CBDB56-E11A-4561-A1F8-A4C4AB5A9641}" srcId="{C5CF3793-E6D3-49E2-A1CC-9BCBB531A654}" destId="{462F31DF-C538-4468-8AAE-5EE01D887BB3}" srcOrd="0" destOrd="0" parTransId="{59D40A97-B26C-4E46-BF43-4FDB12ED2CAC}" sibTransId="{F05B75AF-61F5-4A4C-9B02-1C3FAE3CC17C}"/>
    <dgm:cxn modelId="{8C8CB88F-2D97-4FE5-B7DA-DEB8DCE0A031}" type="presOf" srcId="{4ACE728E-6F82-4737-A859-2CF1BAC0ACD2}" destId="{E51B3C6E-3336-48CA-BCD7-A9F8CBA7EFE5}" srcOrd="0" destOrd="1" presId="urn:microsoft.com/office/officeart/2005/8/layout/vList2"/>
    <dgm:cxn modelId="{5D1983A4-69D6-40F6-B46F-49B995720388}" srcId="{7F200120-9EE4-4B5A-9B92-60E7AA7B923F}" destId="{F025C22C-71C0-41F6-8E88-DD168B4E97CC}" srcOrd="0" destOrd="0" parTransId="{A2518355-8077-4BC9-9E30-0142F18C0635}" sibTransId="{18AA9EEF-0DA8-4DC7-8039-DDC3727227A3}"/>
    <dgm:cxn modelId="{5AABB0CE-B6BE-4476-B16B-486B7D4AC67A}" srcId="{7F200120-9EE4-4B5A-9B92-60E7AA7B923F}" destId="{C5CF3793-E6D3-49E2-A1CC-9BCBB531A654}" srcOrd="1" destOrd="0" parTransId="{348C1C42-A641-463B-8C1A-CD776B7BB485}" sibTransId="{A5D20123-0E0B-4007-AF3A-9B20397EAFC5}"/>
    <dgm:cxn modelId="{C6F9538E-8294-41D6-ADBD-7E95B0C0C9F4}" type="presOf" srcId="{AE58E403-F4D5-4693-A45C-115B6C11F6EE}" destId="{4DE6D553-3C72-4703-9719-7B6A95F88EDB}" srcOrd="0" destOrd="1" presId="urn:microsoft.com/office/officeart/2005/8/layout/vList2"/>
    <dgm:cxn modelId="{8F418F2A-6940-4CD8-95D2-A13478ED3398}" type="presOf" srcId="{7F200120-9EE4-4B5A-9B92-60E7AA7B923F}" destId="{D58B41DC-F293-4AB6-A3DF-31841316F990}" srcOrd="0" destOrd="0" presId="urn:microsoft.com/office/officeart/2005/8/layout/vList2"/>
    <dgm:cxn modelId="{F65ABB26-80B7-4D7A-AC9E-0EDCED5A20E0}" srcId="{F025C22C-71C0-41F6-8E88-DD168B4E97CC}" destId="{A1CE2689-71C1-444D-A21C-A0F5ED3FAAC0}" srcOrd="2" destOrd="0" parTransId="{7B548C1D-7DB8-4B15-ACE1-4638119CCD18}" sibTransId="{60996A0E-F2E4-45B2-8D0F-5A8769A19C9A}"/>
    <dgm:cxn modelId="{05C7397C-2E6F-4B6E-BE91-2A2BC18DC2DF}" srcId="{F025C22C-71C0-41F6-8E88-DD168B4E97CC}" destId="{4ACE728E-6F82-4737-A859-2CF1BAC0ACD2}" srcOrd="1" destOrd="0" parTransId="{0FFB1EE9-8CAE-4318-8B9D-C89FA2A73572}" sibTransId="{287F8F6E-8AAF-4B73-BB09-CB3B8C91C29B}"/>
    <dgm:cxn modelId="{98C5B88F-6B4A-49AD-AB07-ACB6C4309FA5}" type="presOf" srcId="{462F31DF-C538-4468-8AAE-5EE01D887BB3}" destId="{4DE6D553-3C72-4703-9719-7B6A95F88EDB}" srcOrd="0" destOrd="0" presId="urn:microsoft.com/office/officeart/2005/8/layout/vList2"/>
    <dgm:cxn modelId="{6C478064-A304-46D6-B05B-62E53F142D67}" srcId="{C5CF3793-E6D3-49E2-A1CC-9BCBB531A654}" destId="{A2EB53FE-A562-40D1-B7AB-824A3DB247E7}" srcOrd="3" destOrd="0" parTransId="{260B4E23-478B-428E-9C70-6751C63D484B}" sibTransId="{B9E33777-525B-45F2-8A1B-EE2C64306C3D}"/>
    <dgm:cxn modelId="{828CBE7C-27E4-4CEE-8C6A-FFEC9E1006EE}" type="presOf" srcId="{2CE19AEF-FFA0-408C-AA0A-FB2C4CDFDA82}" destId="{4DE6D553-3C72-4703-9719-7B6A95F88EDB}" srcOrd="0" destOrd="2" presId="urn:microsoft.com/office/officeart/2005/8/layout/vList2"/>
    <dgm:cxn modelId="{938329D5-09A0-4CDB-989D-FB2E0CD135FC}" srcId="{C5CF3793-E6D3-49E2-A1CC-9BCBB531A654}" destId="{2CE19AEF-FFA0-408C-AA0A-FB2C4CDFDA82}" srcOrd="2" destOrd="0" parTransId="{1E2271E6-6EC3-44A1-AAB5-6A7CA1BBBC25}" sibTransId="{C401B673-2DB7-45C7-ACC4-DEDD9DC3F8CE}"/>
    <dgm:cxn modelId="{FAC4053C-799B-44CE-90A4-EA1FB7BBFA47}" srcId="{F025C22C-71C0-41F6-8E88-DD168B4E97CC}" destId="{28DAE284-8BE0-4F5A-8987-51E5DC6A6C02}" srcOrd="0" destOrd="0" parTransId="{3B5D3AA6-DD65-4155-8B98-E390575D4A1B}" sibTransId="{5721CCAC-4931-41D3-81D3-B434719755CF}"/>
    <dgm:cxn modelId="{20969134-8304-4BBC-BBCE-909E1C40CBBE}" type="presParOf" srcId="{D58B41DC-F293-4AB6-A3DF-31841316F990}" destId="{10B5EB27-894B-4E24-B10B-9A0B31C11C90}" srcOrd="0" destOrd="0" presId="urn:microsoft.com/office/officeart/2005/8/layout/vList2"/>
    <dgm:cxn modelId="{4D5D5F74-62B4-4039-BC12-FDE7E19A47F5}" type="presParOf" srcId="{D58B41DC-F293-4AB6-A3DF-31841316F990}" destId="{E51B3C6E-3336-48CA-BCD7-A9F8CBA7EFE5}" srcOrd="1" destOrd="0" presId="urn:microsoft.com/office/officeart/2005/8/layout/vList2"/>
    <dgm:cxn modelId="{ECCE5A4B-DFD7-4EFE-8585-5C2423C62998}" type="presParOf" srcId="{D58B41DC-F293-4AB6-A3DF-31841316F990}" destId="{FC7A7A1A-E9E4-4092-9733-4C7F10A44A23}" srcOrd="2" destOrd="0" presId="urn:microsoft.com/office/officeart/2005/8/layout/vList2"/>
    <dgm:cxn modelId="{86BFE330-610F-4D62-989C-0BCC6D0E1954}" type="presParOf" srcId="{D58B41DC-F293-4AB6-A3DF-31841316F990}" destId="{4DE6D553-3C72-4703-9719-7B6A95F88ED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FA40E0-39E3-4E9A-B3C4-6CA03FFAF05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cs-CZ"/>
        </a:p>
      </dgm:t>
    </dgm:pt>
    <dgm:pt modelId="{83ED4B6D-295D-49BB-BBC8-A2E563EC95EE}">
      <dgm:prSet/>
      <dgm:spPr/>
      <dgm:t>
        <a:bodyPr/>
        <a:lstStyle/>
        <a:p>
          <a:pPr rtl="0"/>
          <a:r>
            <a:rPr lang="cs-CZ" smtClean="0"/>
            <a:t>Institutions</a:t>
          </a:r>
          <a:endParaRPr lang="cs-CZ"/>
        </a:p>
      </dgm:t>
    </dgm:pt>
    <dgm:pt modelId="{DF930937-818F-45BD-ADC5-A453A51B207C}" type="parTrans" cxnId="{63DAD8D8-FD32-4890-A289-4EF7FAC31B7C}">
      <dgm:prSet/>
      <dgm:spPr/>
      <dgm:t>
        <a:bodyPr/>
        <a:lstStyle/>
        <a:p>
          <a:endParaRPr lang="cs-CZ"/>
        </a:p>
      </dgm:t>
    </dgm:pt>
    <dgm:pt modelId="{A8A7F6CE-8520-42C8-93EE-D5F34AEF5A5B}" type="sibTrans" cxnId="{63DAD8D8-FD32-4890-A289-4EF7FAC31B7C}">
      <dgm:prSet/>
      <dgm:spPr/>
      <dgm:t>
        <a:bodyPr/>
        <a:lstStyle/>
        <a:p>
          <a:endParaRPr lang="cs-CZ"/>
        </a:p>
      </dgm:t>
    </dgm:pt>
    <dgm:pt modelId="{C171A133-B063-4151-B13B-1DD8346751F5}">
      <dgm:prSet/>
      <dgm:spPr/>
      <dgm:t>
        <a:bodyPr/>
        <a:lstStyle/>
        <a:p>
          <a:pPr rtl="0"/>
          <a:r>
            <a:rPr lang="cs-CZ" smtClean="0"/>
            <a:t>Incentives</a:t>
          </a:r>
          <a:endParaRPr lang="cs-CZ"/>
        </a:p>
      </dgm:t>
    </dgm:pt>
    <dgm:pt modelId="{07978D36-0467-4C06-AB33-F2C979CA810D}" type="parTrans" cxnId="{3031F168-5CF3-4ECA-8A8C-4B2A98FBE355}">
      <dgm:prSet/>
      <dgm:spPr/>
      <dgm:t>
        <a:bodyPr/>
        <a:lstStyle/>
        <a:p>
          <a:endParaRPr lang="cs-CZ"/>
        </a:p>
      </dgm:t>
    </dgm:pt>
    <dgm:pt modelId="{5B614F39-4BDD-4642-968A-88BC71E63B7C}" type="sibTrans" cxnId="{3031F168-5CF3-4ECA-8A8C-4B2A98FBE355}">
      <dgm:prSet/>
      <dgm:spPr/>
      <dgm:t>
        <a:bodyPr/>
        <a:lstStyle/>
        <a:p>
          <a:endParaRPr lang="cs-CZ"/>
        </a:p>
      </dgm:t>
    </dgm:pt>
    <dgm:pt modelId="{ECE2BE7B-8E1E-4208-B226-85509134885C}" type="pres">
      <dgm:prSet presAssocID="{C4FA40E0-39E3-4E9A-B3C4-6CA03FFAF05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82BCF40-212A-4563-A1DA-CEA1FC9D8B03}" type="pres">
      <dgm:prSet presAssocID="{83ED4B6D-295D-49BB-BBC8-A2E563EC95E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96BC65E-827A-413B-AEDC-0FD8D80EBEE6}" type="pres">
      <dgm:prSet presAssocID="{A8A7F6CE-8520-42C8-93EE-D5F34AEF5A5B}" presName="sibTrans" presStyleCnt="0"/>
      <dgm:spPr/>
    </dgm:pt>
    <dgm:pt modelId="{D937B265-0F88-4EDA-9D0A-5DBACF9A1371}" type="pres">
      <dgm:prSet presAssocID="{C171A133-B063-4151-B13B-1DD8346751F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1EDC6DA-9D4C-47F3-80E0-CB240DD44E1E}" type="presOf" srcId="{C4FA40E0-39E3-4E9A-B3C4-6CA03FFAF057}" destId="{ECE2BE7B-8E1E-4208-B226-85509134885C}" srcOrd="0" destOrd="0" presId="urn:microsoft.com/office/officeart/2005/8/layout/default"/>
    <dgm:cxn modelId="{3031F168-5CF3-4ECA-8A8C-4B2A98FBE355}" srcId="{C4FA40E0-39E3-4E9A-B3C4-6CA03FFAF057}" destId="{C171A133-B063-4151-B13B-1DD8346751F5}" srcOrd="1" destOrd="0" parTransId="{07978D36-0467-4C06-AB33-F2C979CA810D}" sibTransId="{5B614F39-4BDD-4642-968A-88BC71E63B7C}"/>
    <dgm:cxn modelId="{C202D6ED-4BB0-4B22-8C42-F6CC4B580AE2}" type="presOf" srcId="{C171A133-B063-4151-B13B-1DD8346751F5}" destId="{D937B265-0F88-4EDA-9D0A-5DBACF9A1371}" srcOrd="0" destOrd="0" presId="urn:microsoft.com/office/officeart/2005/8/layout/default"/>
    <dgm:cxn modelId="{63DAD8D8-FD32-4890-A289-4EF7FAC31B7C}" srcId="{C4FA40E0-39E3-4E9A-B3C4-6CA03FFAF057}" destId="{83ED4B6D-295D-49BB-BBC8-A2E563EC95EE}" srcOrd="0" destOrd="0" parTransId="{DF930937-818F-45BD-ADC5-A453A51B207C}" sibTransId="{A8A7F6CE-8520-42C8-93EE-D5F34AEF5A5B}"/>
    <dgm:cxn modelId="{7DCFE817-7EA7-46F2-88AC-53BFC1E5AB12}" type="presOf" srcId="{83ED4B6D-295D-49BB-BBC8-A2E563EC95EE}" destId="{482BCF40-212A-4563-A1DA-CEA1FC9D8B03}" srcOrd="0" destOrd="0" presId="urn:microsoft.com/office/officeart/2005/8/layout/default"/>
    <dgm:cxn modelId="{CA64B56F-82D5-4162-AF0D-C279CE966658}" type="presParOf" srcId="{ECE2BE7B-8E1E-4208-B226-85509134885C}" destId="{482BCF40-212A-4563-A1DA-CEA1FC9D8B03}" srcOrd="0" destOrd="0" presId="urn:microsoft.com/office/officeart/2005/8/layout/default"/>
    <dgm:cxn modelId="{8676792B-B3D1-4CF8-A111-A251D637C00B}" type="presParOf" srcId="{ECE2BE7B-8E1E-4208-B226-85509134885C}" destId="{B96BC65E-827A-413B-AEDC-0FD8D80EBEE6}" srcOrd="1" destOrd="0" presId="urn:microsoft.com/office/officeart/2005/8/layout/default"/>
    <dgm:cxn modelId="{5A3CAAE9-9F9E-46DD-94B4-7077799EEA7A}" type="presParOf" srcId="{ECE2BE7B-8E1E-4208-B226-85509134885C}" destId="{D937B265-0F88-4EDA-9D0A-5DBACF9A137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C4DE946-0196-4AEB-8F7F-36174FB5895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27F6181-8EDD-4458-AB53-7D1E08DA2FB4}">
      <dgm:prSet phldrT="[Text]"/>
      <dgm:spPr/>
      <dgm:t>
        <a:bodyPr/>
        <a:lstStyle/>
        <a:p>
          <a:r>
            <a:rPr lang="cs-CZ" dirty="0" err="1" smtClean="0"/>
            <a:t>Institutions</a:t>
          </a:r>
          <a:endParaRPr lang="cs-CZ" dirty="0"/>
        </a:p>
      </dgm:t>
    </dgm:pt>
    <dgm:pt modelId="{22A2337D-F724-4549-A3D6-5AB144051D4D}" type="parTrans" cxnId="{8D67D31F-FD96-4671-A852-F8175404B5FA}">
      <dgm:prSet/>
      <dgm:spPr/>
      <dgm:t>
        <a:bodyPr/>
        <a:lstStyle/>
        <a:p>
          <a:endParaRPr lang="cs-CZ"/>
        </a:p>
      </dgm:t>
    </dgm:pt>
    <dgm:pt modelId="{011CBD7F-86AA-47E7-9C10-1ECA2A21C7A1}" type="sibTrans" cxnId="{8D67D31F-FD96-4671-A852-F8175404B5FA}">
      <dgm:prSet/>
      <dgm:spPr/>
      <dgm:t>
        <a:bodyPr/>
        <a:lstStyle/>
        <a:p>
          <a:endParaRPr lang="cs-CZ"/>
        </a:p>
      </dgm:t>
    </dgm:pt>
    <dgm:pt modelId="{64A56EC7-82D1-42C4-A63D-88520C3A0022}">
      <dgm:prSet phldrT="[Text]"/>
      <dgm:spPr/>
      <dgm:t>
        <a:bodyPr/>
        <a:lstStyle/>
        <a:p>
          <a:r>
            <a:rPr lang="cs-CZ" dirty="0" err="1" smtClean="0"/>
            <a:t>Hygiene</a:t>
          </a:r>
          <a:r>
            <a:rPr lang="cs-CZ" dirty="0" smtClean="0"/>
            <a:t> (</a:t>
          </a:r>
          <a:r>
            <a:rPr lang="cs-CZ" dirty="0" err="1" smtClean="0"/>
            <a:t>sanitation</a:t>
          </a:r>
          <a:r>
            <a:rPr lang="cs-CZ" dirty="0" smtClean="0"/>
            <a:t>)</a:t>
          </a:r>
          <a:endParaRPr lang="cs-CZ" dirty="0"/>
        </a:p>
      </dgm:t>
    </dgm:pt>
    <dgm:pt modelId="{D388A900-23CC-4B60-87B3-DA298E64221A}" type="parTrans" cxnId="{46D79EA4-7932-4265-9EC8-E6BE99ED9011}">
      <dgm:prSet/>
      <dgm:spPr/>
      <dgm:t>
        <a:bodyPr/>
        <a:lstStyle/>
        <a:p>
          <a:endParaRPr lang="cs-CZ"/>
        </a:p>
      </dgm:t>
    </dgm:pt>
    <dgm:pt modelId="{D45AF373-1F8B-46FA-9C00-8096490DBD2C}" type="sibTrans" cxnId="{46D79EA4-7932-4265-9EC8-E6BE99ED9011}">
      <dgm:prSet/>
      <dgm:spPr/>
      <dgm:t>
        <a:bodyPr/>
        <a:lstStyle/>
        <a:p>
          <a:endParaRPr lang="cs-CZ"/>
        </a:p>
      </dgm:t>
    </dgm:pt>
    <dgm:pt modelId="{044FB4E2-CB77-4C8B-B75D-D5BF0C0E7DC7}">
      <dgm:prSet phldrT="[Text]"/>
      <dgm:spPr/>
      <dgm:t>
        <a:bodyPr/>
        <a:lstStyle/>
        <a:p>
          <a:r>
            <a:rPr lang="cs-CZ" dirty="0" err="1" smtClean="0"/>
            <a:t>Incentives</a:t>
          </a:r>
          <a:endParaRPr lang="cs-CZ" dirty="0"/>
        </a:p>
      </dgm:t>
    </dgm:pt>
    <dgm:pt modelId="{EB79F397-5DE3-4B50-9A53-58FAEB3ECA89}" type="parTrans" cxnId="{286D57A0-C285-486E-8EFF-F18956B7D6E7}">
      <dgm:prSet/>
      <dgm:spPr/>
      <dgm:t>
        <a:bodyPr/>
        <a:lstStyle/>
        <a:p>
          <a:endParaRPr lang="cs-CZ"/>
        </a:p>
      </dgm:t>
    </dgm:pt>
    <dgm:pt modelId="{EE79B36E-AF0E-4500-B1B4-96A384B27871}" type="sibTrans" cxnId="{286D57A0-C285-486E-8EFF-F18956B7D6E7}">
      <dgm:prSet/>
      <dgm:spPr/>
      <dgm:t>
        <a:bodyPr/>
        <a:lstStyle/>
        <a:p>
          <a:endParaRPr lang="cs-CZ"/>
        </a:p>
      </dgm:t>
    </dgm:pt>
    <dgm:pt modelId="{B846FCCB-821A-4162-AC5D-0CF897A1B0B0}">
      <dgm:prSet phldrT="[Text]"/>
      <dgm:spPr/>
      <dgm:t>
        <a:bodyPr/>
        <a:lstStyle/>
        <a:p>
          <a:r>
            <a:rPr lang="cs-CZ" dirty="0" err="1" smtClean="0"/>
            <a:t>Economic</a:t>
          </a:r>
          <a:r>
            <a:rPr lang="cs-CZ" dirty="0" smtClean="0"/>
            <a:t> </a:t>
          </a:r>
          <a:r>
            <a:rPr lang="cs-CZ" dirty="0" err="1" smtClean="0"/>
            <a:t>incentives</a:t>
          </a:r>
          <a:endParaRPr lang="cs-CZ" dirty="0"/>
        </a:p>
      </dgm:t>
    </dgm:pt>
    <dgm:pt modelId="{34473A29-E646-4722-B281-A0E7659EB94A}" type="parTrans" cxnId="{F42600E9-3AF5-4799-82E7-891898635332}">
      <dgm:prSet/>
      <dgm:spPr/>
      <dgm:t>
        <a:bodyPr/>
        <a:lstStyle/>
        <a:p>
          <a:endParaRPr lang="cs-CZ"/>
        </a:p>
      </dgm:t>
    </dgm:pt>
    <dgm:pt modelId="{1C0DB8C0-271A-40E8-850C-BA8300ACD05A}" type="sibTrans" cxnId="{F42600E9-3AF5-4799-82E7-891898635332}">
      <dgm:prSet/>
      <dgm:spPr/>
      <dgm:t>
        <a:bodyPr/>
        <a:lstStyle/>
        <a:p>
          <a:endParaRPr lang="cs-CZ"/>
        </a:p>
      </dgm:t>
    </dgm:pt>
    <dgm:pt modelId="{91CB7026-AC6C-441E-AE5D-C5C2656C3609}">
      <dgm:prSet phldrT="[Text]"/>
      <dgm:spPr/>
      <dgm:t>
        <a:bodyPr/>
        <a:lstStyle/>
        <a:p>
          <a:r>
            <a:rPr lang="cs-CZ" dirty="0" smtClean="0"/>
            <a:t>Food </a:t>
          </a:r>
          <a:r>
            <a:rPr lang="cs-CZ" dirty="0" err="1" smtClean="0"/>
            <a:t>inspection</a:t>
          </a:r>
          <a:endParaRPr lang="cs-CZ" dirty="0"/>
        </a:p>
      </dgm:t>
    </dgm:pt>
    <dgm:pt modelId="{9E02FD7F-9684-40CC-ADF7-23A04316D3AF}" type="parTrans" cxnId="{9939EC73-A4F6-485B-AFC1-AC379BBB3D84}">
      <dgm:prSet/>
      <dgm:spPr/>
      <dgm:t>
        <a:bodyPr/>
        <a:lstStyle/>
        <a:p>
          <a:endParaRPr lang="cs-CZ"/>
        </a:p>
      </dgm:t>
    </dgm:pt>
    <dgm:pt modelId="{8CDC50B2-61D6-47C7-9A97-605B77134A65}" type="sibTrans" cxnId="{9939EC73-A4F6-485B-AFC1-AC379BBB3D84}">
      <dgm:prSet/>
      <dgm:spPr/>
      <dgm:t>
        <a:bodyPr/>
        <a:lstStyle/>
        <a:p>
          <a:endParaRPr lang="cs-CZ"/>
        </a:p>
      </dgm:t>
    </dgm:pt>
    <dgm:pt modelId="{56ACE0C8-A8F6-4943-8187-4D57C82CB6D5}">
      <dgm:prSet phldrT="[Text]"/>
      <dgm:spPr/>
      <dgm:t>
        <a:bodyPr/>
        <a:lstStyle/>
        <a:p>
          <a:r>
            <a:rPr lang="cs-CZ" dirty="0" err="1" smtClean="0"/>
            <a:t>Drug</a:t>
          </a:r>
          <a:r>
            <a:rPr lang="cs-CZ" dirty="0" smtClean="0"/>
            <a:t> </a:t>
          </a:r>
          <a:r>
            <a:rPr lang="cs-CZ" dirty="0" err="1" smtClean="0"/>
            <a:t>inspection</a:t>
          </a:r>
          <a:endParaRPr lang="cs-CZ" dirty="0"/>
        </a:p>
      </dgm:t>
    </dgm:pt>
    <dgm:pt modelId="{610047AF-3A0A-4F3D-B227-6F934F86BB52}" type="parTrans" cxnId="{6CA6A9ED-DDFF-4B46-B1F3-FD342BF0B8BE}">
      <dgm:prSet/>
      <dgm:spPr/>
      <dgm:t>
        <a:bodyPr/>
        <a:lstStyle/>
        <a:p>
          <a:endParaRPr lang="cs-CZ"/>
        </a:p>
      </dgm:t>
    </dgm:pt>
    <dgm:pt modelId="{65CFE5C2-831A-4C7E-B1AC-A8B31AAA60EC}" type="sibTrans" cxnId="{6CA6A9ED-DDFF-4B46-B1F3-FD342BF0B8BE}">
      <dgm:prSet/>
      <dgm:spPr/>
      <dgm:t>
        <a:bodyPr/>
        <a:lstStyle/>
        <a:p>
          <a:endParaRPr lang="cs-CZ"/>
        </a:p>
      </dgm:t>
    </dgm:pt>
    <dgm:pt modelId="{CBC5AC53-8033-45BF-BB99-EA9379B778CD}">
      <dgm:prSet phldrT="[Text]"/>
      <dgm:spPr/>
      <dgm:t>
        <a:bodyPr/>
        <a:lstStyle/>
        <a:p>
          <a:r>
            <a:rPr lang="cs-CZ" dirty="0" err="1" smtClean="0"/>
            <a:t>Supervision</a:t>
          </a:r>
          <a:r>
            <a:rPr lang="cs-CZ" dirty="0" smtClean="0"/>
            <a:t> </a:t>
          </a:r>
          <a:r>
            <a:rPr lang="cs-CZ" dirty="0" err="1" smtClean="0"/>
            <a:t>of</a:t>
          </a:r>
          <a:r>
            <a:rPr lang="cs-CZ" dirty="0" smtClean="0"/>
            <a:t> technology</a:t>
          </a:r>
          <a:endParaRPr lang="cs-CZ" dirty="0"/>
        </a:p>
      </dgm:t>
    </dgm:pt>
    <dgm:pt modelId="{63DADA1F-8EFB-4941-A8A1-4FAD422324A5}" type="parTrans" cxnId="{641BEC87-9805-4CD2-8397-E9DD6BFF503E}">
      <dgm:prSet/>
      <dgm:spPr/>
      <dgm:t>
        <a:bodyPr/>
        <a:lstStyle/>
        <a:p>
          <a:endParaRPr lang="cs-CZ"/>
        </a:p>
      </dgm:t>
    </dgm:pt>
    <dgm:pt modelId="{BC33CEEB-C89C-4A4C-B2B2-C8DF516C01CE}" type="sibTrans" cxnId="{641BEC87-9805-4CD2-8397-E9DD6BFF503E}">
      <dgm:prSet/>
      <dgm:spPr/>
      <dgm:t>
        <a:bodyPr/>
        <a:lstStyle/>
        <a:p>
          <a:endParaRPr lang="cs-CZ"/>
        </a:p>
      </dgm:t>
    </dgm:pt>
    <dgm:pt modelId="{5269C773-3535-4B38-9946-88A26C6A41E7}">
      <dgm:prSet phldrT="[Text]"/>
      <dgm:spPr/>
      <dgm:t>
        <a:bodyPr/>
        <a:lstStyle/>
        <a:p>
          <a:r>
            <a:rPr lang="cs-CZ" dirty="0" err="1" smtClean="0"/>
            <a:t>Environmental</a:t>
          </a:r>
          <a:endParaRPr lang="cs-CZ" dirty="0"/>
        </a:p>
      </dgm:t>
    </dgm:pt>
    <dgm:pt modelId="{C9950C4F-3F8A-45FC-A732-37DE9041159F}" type="parTrans" cxnId="{A2208514-CD80-4713-A22F-A84030D228A3}">
      <dgm:prSet/>
      <dgm:spPr/>
      <dgm:t>
        <a:bodyPr/>
        <a:lstStyle/>
        <a:p>
          <a:endParaRPr lang="cs-CZ"/>
        </a:p>
      </dgm:t>
    </dgm:pt>
    <dgm:pt modelId="{D6C29F75-A27D-45B1-A5C0-BA1A73E4731D}" type="sibTrans" cxnId="{A2208514-CD80-4713-A22F-A84030D228A3}">
      <dgm:prSet/>
      <dgm:spPr/>
      <dgm:t>
        <a:bodyPr/>
        <a:lstStyle/>
        <a:p>
          <a:endParaRPr lang="cs-CZ"/>
        </a:p>
      </dgm:t>
    </dgm:pt>
    <dgm:pt modelId="{18EAA76D-4076-44E8-8BE8-F5493F50FB3B}">
      <dgm:prSet phldrT="[Text]"/>
      <dgm:spPr/>
      <dgm:t>
        <a:bodyPr/>
        <a:lstStyle/>
        <a:p>
          <a:r>
            <a:rPr lang="cs-CZ" dirty="0" err="1" smtClean="0"/>
            <a:t>Punitive</a:t>
          </a:r>
          <a:endParaRPr lang="cs-CZ" dirty="0"/>
        </a:p>
      </dgm:t>
    </dgm:pt>
    <dgm:pt modelId="{0D4FB351-9144-4252-82E3-3A990157F066}" type="parTrans" cxnId="{43521995-796A-4439-BA24-135D481341D6}">
      <dgm:prSet/>
      <dgm:spPr/>
      <dgm:t>
        <a:bodyPr/>
        <a:lstStyle/>
        <a:p>
          <a:endParaRPr lang="cs-CZ"/>
        </a:p>
      </dgm:t>
    </dgm:pt>
    <dgm:pt modelId="{C8D7B660-0478-469E-B944-AC58400ED0D3}" type="sibTrans" cxnId="{43521995-796A-4439-BA24-135D481341D6}">
      <dgm:prSet/>
      <dgm:spPr/>
      <dgm:t>
        <a:bodyPr/>
        <a:lstStyle/>
        <a:p>
          <a:endParaRPr lang="cs-CZ"/>
        </a:p>
      </dgm:t>
    </dgm:pt>
    <dgm:pt modelId="{5B7E5FF9-0E2B-4872-8FD9-2F7F13E73B87}">
      <dgm:prSet phldrT="[Text]"/>
      <dgm:spPr/>
      <dgm:t>
        <a:bodyPr/>
        <a:lstStyle/>
        <a:p>
          <a:r>
            <a:rPr lang="cs-CZ" dirty="0" err="1" smtClean="0"/>
            <a:t>Motivational</a:t>
          </a:r>
          <a:endParaRPr lang="cs-CZ" dirty="0"/>
        </a:p>
      </dgm:t>
    </dgm:pt>
    <dgm:pt modelId="{64F4ABA9-FDDB-4A21-99C9-23E30CB5CD9A}" type="parTrans" cxnId="{1746C076-E46F-4F1A-90AA-AF0AB163AA8F}">
      <dgm:prSet/>
      <dgm:spPr/>
      <dgm:t>
        <a:bodyPr/>
        <a:lstStyle/>
        <a:p>
          <a:endParaRPr lang="cs-CZ"/>
        </a:p>
      </dgm:t>
    </dgm:pt>
    <dgm:pt modelId="{6F92F670-9F08-4D10-AD51-8DB0E91FA579}" type="sibTrans" cxnId="{1746C076-E46F-4F1A-90AA-AF0AB163AA8F}">
      <dgm:prSet/>
      <dgm:spPr/>
      <dgm:t>
        <a:bodyPr/>
        <a:lstStyle/>
        <a:p>
          <a:endParaRPr lang="cs-CZ"/>
        </a:p>
      </dgm:t>
    </dgm:pt>
    <dgm:pt modelId="{92494ABF-C8E9-4B84-80EE-F0F5D47865A1}" type="pres">
      <dgm:prSet presAssocID="{0C4DE946-0196-4AEB-8F7F-36174FB589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14D7AA5-7B82-4037-ABE2-5DEC12BE66C5}" type="pres">
      <dgm:prSet presAssocID="{227F6181-8EDD-4458-AB53-7D1E08DA2FB4}" presName="composite" presStyleCnt="0"/>
      <dgm:spPr/>
    </dgm:pt>
    <dgm:pt modelId="{4E0AD07E-9A80-4DB1-8A6D-3DC9327856FA}" type="pres">
      <dgm:prSet presAssocID="{227F6181-8EDD-4458-AB53-7D1E08DA2FB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2905C62-FDE6-49EA-8297-9A3BEAE5DEE6}" type="pres">
      <dgm:prSet presAssocID="{227F6181-8EDD-4458-AB53-7D1E08DA2FB4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DA934DE-D149-483C-B25D-6B14D56EC321}" type="pres">
      <dgm:prSet presAssocID="{011CBD7F-86AA-47E7-9C10-1ECA2A21C7A1}" presName="space" presStyleCnt="0"/>
      <dgm:spPr/>
    </dgm:pt>
    <dgm:pt modelId="{C52316CB-F394-48B1-A049-B8AB4018B5FD}" type="pres">
      <dgm:prSet presAssocID="{044FB4E2-CB77-4C8B-B75D-D5BF0C0E7DC7}" presName="composite" presStyleCnt="0"/>
      <dgm:spPr/>
    </dgm:pt>
    <dgm:pt modelId="{4F1BAD4D-899F-48E3-AA83-04CD0EEF0DDE}" type="pres">
      <dgm:prSet presAssocID="{044FB4E2-CB77-4C8B-B75D-D5BF0C0E7DC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7D86AE-358C-492C-9521-1E1D4ACD9376}" type="pres">
      <dgm:prSet presAssocID="{044FB4E2-CB77-4C8B-B75D-D5BF0C0E7DC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6D79EA4-7932-4265-9EC8-E6BE99ED9011}" srcId="{227F6181-8EDD-4458-AB53-7D1E08DA2FB4}" destId="{64A56EC7-82D1-42C4-A63D-88520C3A0022}" srcOrd="0" destOrd="0" parTransId="{D388A900-23CC-4B60-87B3-DA298E64221A}" sibTransId="{D45AF373-1F8B-46FA-9C00-8096490DBD2C}"/>
    <dgm:cxn modelId="{2869CAD6-A356-4F9E-804D-2133DF5A66A8}" type="presOf" srcId="{18EAA76D-4076-44E8-8BE8-F5493F50FB3B}" destId="{937D86AE-358C-492C-9521-1E1D4ACD9376}" srcOrd="0" destOrd="1" presId="urn:microsoft.com/office/officeart/2005/8/layout/hList1"/>
    <dgm:cxn modelId="{E12001DE-D0FF-46F1-853F-B3A00FDC9C0A}" type="presOf" srcId="{5269C773-3535-4B38-9946-88A26C6A41E7}" destId="{937D86AE-358C-492C-9521-1E1D4ACD9376}" srcOrd="0" destOrd="3" presId="urn:microsoft.com/office/officeart/2005/8/layout/hList1"/>
    <dgm:cxn modelId="{469E1D80-AC00-4F72-ADD1-E218CE4099E6}" type="presOf" srcId="{64A56EC7-82D1-42C4-A63D-88520C3A0022}" destId="{C2905C62-FDE6-49EA-8297-9A3BEAE5DEE6}" srcOrd="0" destOrd="0" presId="urn:microsoft.com/office/officeart/2005/8/layout/hList1"/>
    <dgm:cxn modelId="{573C7CDC-91B1-4127-9188-ECBCFA79CC7D}" type="presOf" srcId="{0C4DE946-0196-4AEB-8F7F-36174FB58952}" destId="{92494ABF-C8E9-4B84-80EE-F0F5D47865A1}" srcOrd="0" destOrd="0" presId="urn:microsoft.com/office/officeart/2005/8/layout/hList1"/>
    <dgm:cxn modelId="{48CE5AD5-DD28-4E1A-8162-A604B72E59E1}" type="presOf" srcId="{227F6181-8EDD-4458-AB53-7D1E08DA2FB4}" destId="{4E0AD07E-9A80-4DB1-8A6D-3DC9327856FA}" srcOrd="0" destOrd="0" presId="urn:microsoft.com/office/officeart/2005/8/layout/hList1"/>
    <dgm:cxn modelId="{1746C076-E46F-4F1A-90AA-AF0AB163AA8F}" srcId="{B846FCCB-821A-4162-AC5D-0CF897A1B0B0}" destId="{5B7E5FF9-0E2B-4872-8FD9-2F7F13E73B87}" srcOrd="1" destOrd="0" parTransId="{64F4ABA9-FDDB-4A21-99C9-23E30CB5CD9A}" sibTransId="{6F92F670-9F08-4D10-AD51-8DB0E91FA579}"/>
    <dgm:cxn modelId="{C9ED0E3B-975C-4672-BEDC-159795D8C730}" type="presOf" srcId="{5B7E5FF9-0E2B-4872-8FD9-2F7F13E73B87}" destId="{937D86AE-358C-492C-9521-1E1D4ACD9376}" srcOrd="0" destOrd="2" presId="urn:microsoft.com/office/officeart/2005/8/layout/hList1"/>
    <dgm:cxn modelId="{641BEC87-9805-4CD2-8397-E9DD6BFF503E}" srcId="{227F6181-8EDD-4458-AB53-7D1E08DA2FB4}" destId="{CBC5AC53-8033-45BF-BB99-EA9379B778CD}" srcOrd="3" destOrd="0" parTransId="{63DADA1F-8EFB-4941-A8A1-4FAD422324A5}" sibTransId="{BC33CEEB-C89C-4A4C-B2B2-C8DF516C01CE}"/>
    <dgm:cxn modelId="{F42600E9-3AF5-4799-82E7-891898635332}" srcId="{044FB4E2-CB77-4C8B-B75D-D5BF0C0E7DC7}" destId="{B846FCCB-821A-4162-AC5D-0CF897A1B0B0}" srcOrd="0" destOrd="0" parTransId="{34473A29-E646-4722-B281-A0E7659EB94A}" sibTransId="{1C0DB8C0-271A-40E8-850C-BA8300ACD05A}"/>
    <dgm:cxn modelId="{EC9D004F-A1EF-45A5-8D97-87E8D99A8A2F}" type="presOf" srcId="{56ACE0C8-A8F6-4943-8187-4D57C82CB6D5}" destId="{C2905C62-FDE6-49EA-8297-9A3BEAE5DEE6}" srcOrd="0" destOrd="2" presId="urn:microsoft.com/office/officeart/2005/8/layout/hList1"/>
    <dgm:cxn modelId="{43521995-796A-4439-BA24-135D481341D6}" srcId="{B846FCCB-821A-4162-AC5D-0CF897A1B0B0}" destId="{18EAA76D-4076-44E8-8BE8-F5493F50FB3B}" srcOrd="0" destOrd="0" parTransId="{0D4FB351-9144-4252-82E3-3A990157F066}" sibTransId="{C8D7B660-0478-469E-B944-AC58400ED0D3}"/>
    <dgm:cxn modelId="{B6D68965-0A0E-4E90-8126-20CCBAF202A9}" type="presOf" srcId="{044FB4E2-CB77-4C8B-B75D-D5BF0C0E7DC7}" destId="{4F1BAD4D-899F-48E3-AA83-04CD0EEF0DDE}" srcOrd="0" destOrd="0" presId="urn:microsoft.com/office/officeart/2005/8/layout/hList1"/>
    <dgm:cxn modelId="{A2208514-CD80-4713-A22F-A84030D228A3}" srcId="{B846FCCB-821A-4162-AC5D-0CF897A1B0B0}" destId="{5269C773-3535-4B38-9946-88A26C6A41E7}" srcOrd="2" destOrd="0" parTransId="{C9950C4F-3F8A-45FC-A732-37DE9041159F}" sibTransId="{D6C29F75-A27D-45B1-A5C0-BA1A73E4731D}"/>
    <dgm:cxn modelId="{4CBE8F5E-46E4-4DBA-957B-B25E8EF34412}" type="presOf" srcId="{91CB7026-AC6C-441E-AE5D-C5C2656C3609}" destId="{C2905C62-FDE6-49EA-8297-9A3BEAE5DEE6}" srcOrd="0" destOrd="1" presId="urn:microsoft.com/office/officeart/2005/8/layout/hList1"/>
    <dgm:cxn modelId="{DAD68697-DACF-4BDA-ADE7-AF30C524EF47}" type="presOf" srcId="{B846FCCB-821A-4162-AC5D-0CF897A1B0B0}" destId="{937D86AE-358C-492C-9521-1E1D4ACD9376}" srcOrd="0" destOrd="0" presId="urn:microsoft.com/office/officeart/2005/8/layout/hList1"/>
    <dgm:cxn modelId="{286D57A0-C285-486E-8EFF-F18956B7D6E7}" srcId="{0C4DE946-0196-4AEB-8F7F-36174FB58952}" destId="{044FB4E2-CB77-4C8B-B75D-D5BF0C0E7DC7}" srcOrd="1" destOrd="0" parTransId="{EB79F397-5DE3-4B50-9A53-58FAEB3ECA89}" sibTransId="{EE79B36E-AF0E-4500-B1B4-96A384B27871}"/>
    <dgm:cxn modelId="{9939EC73-A4F6-485B-AFC1-AC379BBB3D84}" srcId="{227F6181-8EDD-4458-AB53-7D1E08DA2FB4}" destId="{91CB7026-AC6C-441E-AE5D-C5C2656C3609}" srcOrd="1" destOrd="0" parTransId="{9E02FD7F-9684-40CC-ADF7-23A04316D3AF}" sibTransId="{8CDC50B2-61D6-47C7-9A97-605B77134A65}"/>
    <dgm:cxn modelId="{8D67D31F-FD96-4671-A852-F8175404B5FA}" srcId="{0C4DE946-0196-4AEB-8F7F-36174FB58952}" destId="{227F6181-8EDD-4458-AB53-7D1E08DA2FB4}" srcOrd="0" destOrd="0" parTransId="{22A2337D-F724-4549-A3D6-5AB144051D4D}" sibTransId="{011CBD7F-86AA-47E7-9C10-1ECA2A21C7A1}"/>
    <dgm:cxn modelId="{AC51FA0F-9A0E-4156-898D-D2E68218D3EF}" type="presOf" srcId="{CBC5AC53-8033-45BF-BB99-EA9379B778CD}" destId="{C2905C62-FDE6-49EA-8297-9A3BEAE5DEE6}" srcOrd="0" destOrd="3" presId="urn:microsoft.com/office/officeart/2005/8/layout/hList1"/>
    <dgm:cxn modelId="{6CA6A9ED-DDFF-4B46-B1F3-FD342BF0B8BE}" srcId="{227F6181-8EDD-4458-AB53-7D1E08DA2FB4}" destId="{56ACE0C8-A8F6-4943-8187-4D57C82CB6D5}" srcOrd="2" destOrd="0" parTransId="{610047AF-3A0A-4F3D-B227-6F934F86BB52}" sibTransId="{65CFE5C2-831A-4C7E-B1AC-A8B31AAA60EC}"/>
    <dgm:cxn modelId="{72DFAF4B-AED8-4C95-8330-BDE407F2C610}" type="presParOf" srcId="{92494ABF-C8E9-4B84-80EE-F0F5D47865A1}" destId="{E14D7AA5-7B82-4037-ABE2-5DEC12BE66C5}" srcOrd="0" destOrd="0" presId="urn:microsoft.com/office/officeart/2005/8/layout/hList1"/>
    <dgm:cxn modelId="{70A398D9-9E8C-4695-A834-A6F542AB0CA4}" type="presParOf" srcId="{E14D7AA5-7B82-4037-ABE2-5DEC12BE66C5}" destId="{4E0AD07E-9A80-4DB1-8A6D-3DC9327856FA}" srcOrd="0" destOrd="0" presId="urn:microsoft.com/office/officeart/2005/8/layout/hList1"/>
    <dgm:cxn modelId="{A251A17A-9942-4DDA-A60F-8FDD25A35655}" type="presParOf" srcId="{E14D7AA5-7B82-4037-ABE2-5DEC12BE66C5}" destId="{C2905C62-FDE6-49EA-8297-9A3BEAE5DEE6}" srcOrd="1" destOrd="0" presId="urn:microsoft.com/office/officeart/2005/8/layout/hList1"/>
    <dgm:cxn modelId="{8E9FDA9B-385F-428B-8EA0-70BFD439F0D1}" type="presParOf" srcId="{92494ABF-C8E9-4B84-80EE-F0F5D47865A1}" destId="{CDA934DE-D149-483C-B25D-6B14D56EC321}" srcOrd="1" destOrd="0" presId="urn:microsoft.com/office/officeart/2005/8/layout/hList1"/>
    <dgm:cxn modelId="{B81D0C6E-97BE-4A2B-A68F-AD5CC247A435}" type="presParOf" srcId="{92494ABF-C8E9-4B84-80EE-F0F5D47865A1}" destId="{C52316CB-F394-48B1-A049-B8AB4018B5FD}" srcOrd="2" destOrd="0" presId="urn:microsoft.com/office/officeart/2005/8/layout/hList1"/>
    <dgm:cxn modelId="{26C5CB9E-482A-4473-9791-22F0DA589FAD}" type="presParOf" srcId="{C52316CB-F394-48B1-A049-B8AB4018B5FD}" destId="{4F1BAD4D-899F-48E3-AA83-04CD0EEF0DDE}" srcOrd="0" destOrd="0" presId="urn:microsoft.com/office/officeart/2005/8/layout/hList1"/>
    <dgm:cxn modelId="{B6D0854D-ABA3-4095-B640-758DBC9955EE}" type="presParOf" srcId="{C52316CB-F394-48B1-A049-B8AB4018B5FD}" destId="{937D86AE-358C-492C-9521-1E1D4ACD937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7714C84-2C00-4768-AF5C-E349429EE8A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5CA65371-3783-4934-BEAA-A1E59363FA7F}">
      <dgm:prSet/>
      <dgm:spPr/>
      <dgm:t>
        <a:bodyPr/>
        <a:lstStyle/>
        <a:p>
          <a:pPr rtl="0"/>
          <a:r>
            <a:rPr lang="cs-CZ" smtClean="0"/>
            <a:t>Vaccination</a:t>
          </a:r>
          <a:endParaRPr lang="cs-CZ"/>
        </a:p>
      </dgm:t>
    </dgm:pt>
    <dgm:pt modelId="{A26D4755-8107-41ED-8397-1EE4892EB585}" type="parTrans" cxnId="{9C37BC00-F3F8-4923-BCB4-31D9ED5F9FCC}">
      <dgm:prSet/>
      <dgm:spPr/>
      <dgm:t>
        <a:bodyPr/>
        <a:lstStyle/>
        <a:p>
          <a:endParaRPr lang="cs-CZ"/>
        </a:p>
      </dgm:t>
    </dgm:pt>
    <dgm:pt modelId="{48E6F49D-46B2-4F2E-9B76-FF897280B708}" type="sibTrans" cxnId="{9C37BC00-F3F8-4923-BCB4-31D9ED5F9FCC}">
      <dgm:prSet/>
      <dgm:spPr/>
      <dgm:t>
        <a:bodyPr/>
        <a:lstStyle/>
        <a:p>
          <a:endParaRPr lang="cs-CZ"/>
        </a:p>
      </dgm:t>
    </dgm:pt>
    <dgm:pt modelId="{8B6A6D6D-6CAE-475B-8532-3E0EB2FE428E}">
      <dgm:prSet/>
      <dgm:spPr/>
      <dgm:t>
        <a:bodyPr/>
        <a:lstStyle/>
        <a:p>
          <a:pPr rtl="0"/>
          <a:r>
            <a:rPr lang="cs-CZ" smtClean="0"/>
            <a:t>Quarantines</a:t>
          </a:r>
          <a:endParaRPr lang="cs-CZ"/>
        </a:p>
      </dgm:t>
    </dgm:pt>
    <dgm:pt modelId="{1A43AD5E-D99D-4636-AEC0-40DB3D7C6B94}" type="parTrans" cxnId="{AAD54DD1-570B-4E48-9622-BD5E1C0E607A}">
      <dgm:prSet/>
      <dgm:spPr/>
      <dgm:t>
        <a:bodyPr/>
        <a:lstStyle/>
        <a:p>
          <a:endParaRPr lang="cs-CZ"/>
        </a:p>
      </dgm:t>
    </dgm:pt>
    <dgm:pt modelId="{B1EAEF80-9A53-424A-B2C3-272D90B87C5D}" type="sibTrans" cxnId="{AAD54DD1-570B-4E48-9622-BD5E1C0E607A}">
      <dgm:prSet/>
      <dgm:spPr/>
      <dgm:t>
        <a:bodyPr/>
        <a:lstStyle/>
        <a:p>
          <a:endParaRPr lang="cs-CZ"/>
        </a:p>
      </dgm:t>
    </dgm:pt>
    <dgm:pt modelId="{D0E12A13-364A-4AA1-8005-6491ACB48FC6}">
      <dgm:prSet/>
      <dgm:spPr/>
      <dgm:t>
        <a:bodyPr/>
        <a:lstStyle/>
        <a:p>
          <a:pPr rtl="0"/>
          <a:r>
            <a:rPr lang="cs-CZ" smtClean="0"/>
            <a:t>Compulsory treatment in psychiatry</a:t>
          </a:r>
          <a:endParaRPr lang="cs-CZ"/>
        </a:p>
      </dgm:t>
    </dgm:pt>
    <dgm:pt modelId="{D4831728-D453-4087-9DF6-415EAC81C4AF}" type="parTrans" cxnId="{35AAD9D8-FA6C-4D4E-B783-2BB1C3B0785C}">
      <dgm:prSet/>
      <dgm:spPr/>
      <dgm:t>
        <a:bodyPr/>
        <a:lstStyle/>
        <a:p>
          <a:endParaRPr lang="cs-CZ"/>
        </a:p>
      </dgm:t>
    </dgm:pt>
    <dgm:pt modelId="{E7586EF9-6884-4D4D-A266-1533DF5454D7}" type="sibTrans" cxnId="{35AAD9D8-FA6C-4D4E-B783-2BB1C3B0785C}">
      <dgm:prSet/>
      <dgm:spPr/>
      <dgm:t>
        <a:bodyPr/>
        <a:lstStyle/>
        <a:p>
          <a:endParaRPr lang="cs-CZ"/>
        </a:p>
      </dgm:t>
    </dgm:pt>
    <dgm:pt modelId="{8E62BD56-9BA8-4465-A7EC-F620F77A2A28}" type="pres">
      <dgm:prSet presAssocID="{17714C84-2C00-4768-AF5C-E349429EE8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6AAB2B1-3C54-4690-82DB-E5B019854F02}" type="pres">
      <dgm:prSet presAssocID="{5CA65371-3783-4934-BEAA-A1E59363FA7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C74E18A-9DCA-4D1B-8153-E9BBF66E80BF}" type="pres">
      <dgm:prSet presAssocID="{48E6F49D-46B2-4F2E-9B76-FF897280B708}" presName="spacer" presStyleCnt="0"/>
      <dgm:spPr/>
    </dgm:pt>
    <dgm:pt modelId="{412797A9-F2D4-4946-A8C0-A62B29D308C7}" type="pres">
      <dgm:prSet presAssocID="{8B6A6D6D-6CAE-475B-8532-3E0EB2FE428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AF9FFBC-7146-4B25-8A07-ECFE91F08E9D}" type="pres">
      <dgm:prSet presAssocID="{B1EAEF80-9A53-424A-B2C3-272D90B87C5D}" presName="spacer" presStyleCnt="0"/>
      <dgm:spPr/>
    </dgm:pt>
    <dgm:pt modelId="{74C2DE6D-103E-4011-AE24-36F67154EF0F}" type="pres">
      <dgm:prSet presAssocID="{D0E12A13-364A-4AA1-8005-6491ACB48FC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D7722E6-05B5-4EEE-996E-C4B9194F39F5}" type="presOf" srcId="{D0E12A13-364A-4AA1-8005-6491ACB48FC6}" destId="{74C2DE6D-103E-4011-AE24-36F67154EF0F}" srcOrd="0" destOrd="0" presId="urn:microsoft.com/office/officeart/2005/8/layout/vList2"/>
    <dgm:cxn modelId="{35AAD9D8-FA6C-4D4E-B783-2BB1C3B0785C}" srcId="{17714C84-2C00-4768-AF5C-E349429EE8A6}" destId="{D0E12A13-364A-4AA1-8005-6491ACB48FC6}" srcOrd="2" destOrd="0" parTransId="{D4831728-D453-4087-9DF6-415EAC81C4AF}" sibTransId="{E7586EF9-6884-4D4D-A266-1533DF5454D7}"/>
    <dgm:cxn modelId="{7396B79A-4A31-4512-B668-9D90ECAD1EDA}" type="presOf" srcId="{5CA65371-3783-4934-BEAA-A1E59363FA7F}" destId="{E6AAB2B1-3C54-4690-82DB-E5B019854F02}" srcOrd="0" destOrd="0" presId="urn:microsoft.com/office/officeart/2005/8/layout/vList2"/>
    <dgm:cxn modelId="{9C37BC00-F3F8-4923-BCB4-31D9ED5F9FCC}" srcId="{17714C84-2C00-4768-AF5C-E349429EE8A6}" destId="{5CA65371-3783-4934-BEAA-A1E59363FA7F}" srcOrd="0" destOrd="0" parTransId="{A26D4755-8107-41ED-8397-1EE4892EB585}" sibTransId="{48E6F49D-46B2-4F2E-9B76-FF897280B708}"/>
    <dgm:cxn modelId="{93745228-5A18-407B-9FD9-244F19A49F89}" type="presOf" srcId="{17714C84-2C00-4768-AF5C-E349429EE8A6}" destId="{8E62BD56-9BA8-4465-A7EC-F620F77A2A28}" srcOrd="0" destOrd="0" presId="urn:microsoft.com/office/officeart/2005/8/layout/vList2"/>
    <dgm:cxn modelId="{AAD54DD1-570B-4E48-9622-BD5E1C0E607A}" srcId="{17714C84-2C00-4768-AF5C-E349429EE8A6}" destId="{8B6A6D6D-6CAE-475B-8532-3E0EB2FE428E}" srcOrd="1" destOrd="0" parTransId="{1A43AD5E-D99D-4636-AEC0-40DB3D7C6B94}" sibTransId="{B1EAEF80-9A53-424A-B2C3-272D90B87C5D}"/>
    <dgm:cxn modelId="{60208D0C-1097-4F52-A30D-ACF509D86E11}" type="presOf" srcId="{8B6A6D6D-6CAE-475B-8532-3E0EB2FE428E}" destId="{412797A9-F2D4-4946-A8C0-A62B29D308C7}" srcOrd="0" destOrd="0" presId="urn:microsoft.com/office/officeart/2005/8/layout/vList2"/>
    <dgm:cxn modelId="{FEDA8DB6-C07E-4656-9658-FC70FD2F6461}" type="presParOf" srcId="{8E62BD56-9BA8-4465-A7EC-F620F77A2A28}" destId="{E6AAB2B1-3C54-4690-82DB-E5B019854F02}" srcOrd="0" destOrd="0" presId="urn:microsoft.com/office/officeart/2005/8/layout/vList2"/>
    <dgm:cxn modelId="{BEF15234-AB73-49F5-8AC7-21BB965380E2}" type="presParOf" srcId="{8E62BD56-9BA8-4465-A7EC-F620F77A2A28}" destId="{5C74E18A-9DCA-4D1B-8153-E9BBF66E80BF}" srcOrd="1" destOrd="0" presId="urn:microsoft.com/office/officeart/2005/8/layout/vList2"/>
    <dgm:cxn modelId="{8D0B37AF-F796-4CA7-801E-0EE8531C3E9C}" type="presParOf" srcId="{8E62BD56-9BA8-4465-A7EC-F620F77A2A28}" destId="{412797A9-F2D4-4946-A8C0-A62B29D308C7}" srcOrd="2" destOrd="0" presId="urn:microsoft.com/office/officeart/2005/8/layout/vList2"/>
    <dgm:cxn modelId="{7FCBCF69-39CD-427D-8DA3-58DA175CD10F}" type="presParOf" srcId="{8E62BD56-9BA8-4465-A7EC-F620F77A2A28}" destId="{6AF9FFBC-7146-4B25-8A07-ECFE91F08E9D}" srcOrd="3" destOrd="0" presId="urn:microsoft.com/office/officeart/2005/8/layout/vList2"/>
    <dgm:cxn modelId="{63D4D93C-3DC2-4B94-9416-A10EB4D4F730}" type="presParOf" srcId="{8E62BD56-9BA8-4465-A7EC-F620F77A2A28}" destId="{74C2DE6D-103E-4011-AE24-36F67154EF0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51995-DA90-4B5C-BAC6-346628DFEC18}">
      <dsp:nvSpPr>
        <dsp:cNvPr id="0" name=""/>
        <dsp:cNvSpPr/>
      </dsp:nvSpPr>
      <dsp:spPr>
        <a:xfrm>
          <a:off x="0" y="48194"/>
          <a:ext cx="4371475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smtClean="0"/>
            <a:t>Basic facts</a:t>
          </a:r>
          <a:endParaRPr lang="cs-CZ" sz="1900" kern="1200"/>
        </a:p>
      </dsp:txBody>
      <dsp:txXfrm>
        <a:off x="22246" y="70440"/>
        <a:ext cx="4326983" cy="411223"/>
      </dsp:txXfrm>
    </dsp:sp>
    <dsp:sp modelId="{B8D7B804-7D83-42DB-B5E4-BFB057AEE492}">
      <dsp:nvSpPr>
        <dsp:cNvPr id="0" name=""/>
        <dsp:cNvSpPr/>
      </dsp:nvSpPr>
      <dsp:spPr>
        <a:xfrm>
          <a:off x="0" y="503909"/>
          <a:ext cx="4371475" cy="1297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794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500" kern="1200" smtClean="0"/>
            <a:t>750 million people</a:t>
          </a:r>
          <a:endParaRPr lang="cs-CZ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500" kern="1200" dirty="0" smtClean="0"/>
            <a:t>6 </a:t>
          </a:r>
          <a:r>
            <a:rPr lang="cs-CZ" sz="1500" kern="1200" dirty="0" err="1" smtClean="0"/>
            <a:t>time</a:t>
          </a:r>
          <a:r>
            <a:rPr lang="cs-CZ" sz="1500" kern="1200" dirty="0" smtClean="0"/>
            <a:t> </a:t>
          </a:r>
          <a:r>
            <a:rPr lang="cs-CZ" sz="1500" kern="1200" dirty="0" err="1" smtClean="0"/>
            <a:t>zones</a:t>
          </a:r>
          <a:endParaRPr lang="cs-CZ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500" kern="1200" smtClean="0"/>
            <a:t>50 sovereign states</a:t>
          </a:r>
          <a:endParaRPr lang="cs-CZ" sz="1500" kern="1200"/>
        </a:p>
        <a:p>
          <a:pPr marL="228600" lvl="2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500" kern="1200" dirty="0" err="1" smtClean="0"/>
            <a:t>Each</a:t>
          </a:r>
          <a:r>
            <a:rPr lang="cs-CZ" sz="1500" kern="1200" dirty="0" smtClean="0"/>
            <a:t> </a:t>
          </a:r>
          <a:r>
            <a:rPr lang="cs-CZ" sz="1500" kern="1200" dirty="0" err="1" smtClean="0"/>
            <a:t>responsible</a:t>
          </a:r>
          <a:r>
            <a:rPr lang="cs-CZ" sz="1500" kern="1200" dirty="0" smtClean="0"/>
            <a:t> </a:t>
          </a:r>
          <a:r>
            <a:rPr lang="cs-CZ" sz="1500" kern="1200" dirty="0" err="1" smtClean="0"/>
            <a:t>for</a:t>
          </a:r>
          <a:r>
            <a:rPr lang="cs-CZ" sz="1500" kern="1200" dirty="0" smtClean="0"/>
            <a:t> </a:t>
          </a:r>
          <a:r>
            <a:rPr lang="cs-CZ" sz="1500" kern="1200" dirty="0" err="1" smtClean="0"/>
            <a:t>its</a:t>
          </a:r>
          <a:r>
            <a:rPr lang="cs-CZ" sz="1500" kern="1200" dirty="0" smtClean="0"/>
            <a:t> </a:t>
          </a:r>
          <a:r>
            <a:rPr lang="cs-CZ" sz="1500" kern="1200" dirty="0" err="1" smtClean="0"/>
            <a:t>own</a:t>
          </a:r>
          <a:r>
            <a:rPr lang="cs-CZ" sz="1500" kern="1200" dirty="0" smtClean="0"/>
            <a:t> </a:t>
          </a:r>
          <a:r>
            <a:rPr lang="cs-CZ" sz="1500" kern="1200" dirty="0" err="1" smtClean="0"/>
            <a:t>health</a:t>
          </a:r>
          <a:r>
            <a:rPr lang="cs-CZ" sz="1500" kern="1200" dirty="0" smtClean="0"/>
            <a:t> </a:t>
          </a:r>
          <a:r>
            <a:rPr lang="cs-CZ" sz="1500" kern="1200" dirty="0" err="1" smtClean="0"/>
            <a:t>policy</a:t>
          </a:r>
          <a:endParaRPr lang="cs-CZ" sz="1500" kern="1200" dirty="0"/>
        </a:p>
        <a:p>
          <a:pPr marL="228600" lvl="2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500" kern="1200" dirty="0" smtClean="0"/>
            <a:t>No </a:t>
          </a:r>
          <a:r>
            <a:rPr lang="cs-CZ" sz="1500" kern="1200" dirty="0" err="1" smtClean="0"/>
            <a:t>common</a:t>
          </a:r>
          <a:r>
            <a:rPr lang="cs-CZ" sz="1500" kern="1200" dirty="0" smtClean="0"/>
            <a:t> public </a:t>
          </a:r>
          <a:r>
            <a:rPr lang="cs-CZ" sz="1500" kern="1200" dirty="0" err="1" smtClean="0"/>
            <a:t>health</a:t>
          </a:r>
          <a:r>
            <a:rPr lang="cs-CZ" sz="1500" kern="1200" dirty="0" smtClean="0"/>
            <a:t> </a:t>
          </a:r>
          <a:r>
            <a:rPr lang="cs-CZ" sz="1500" kern="1200" dirty="0" err="1" smtClean="0"/>
            <a:t>policy</a:t>
          </a:r>
          <a:r>
            <a:rPr lang="cs-CZ" sz="1500" kern="1200" dirty="0" smtClean="0"/>
            <a:t> </a:t>
          </a:r>
          <a:endParaRPr lang="cs-CZ" sz="1500" kern="1200" dirty="0"/>
        </a:p>
      </dsp:txBody>
      <dsp:txXfrm>
        <a:off x="0" y="503909"/>
        <a:ext cx="4371475" cy="1297889"/>
      </dsp:txXfrm>
    </dsp:sp>
    <dsp:sp modelId="{BFCB40E5-68D0-4E72-9C27-2B3536B08FBD}">
      <dsp:nvSpPr>
        <dsp:cNvPr id="0" name=""/>
        <dsp:cNvSpPr/>
      </dsp:nvSpPr>
      <dsp:spPr>
        <a:xfrm>
          <a:off x="0" y="1801798"/>
          <a:ext cx="4371475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smtClean="0"/>
            <a:t>Vast differences among individual regions</a:t>
          </a:r>
          <a:endParaRPr lang="cs-CZ" sz="1900" kern="1200"/>
        </a:p>
      </dsp:txBody>
      <dsp:txXfrm>
        <a:off x="22246" y="1824044"/>
        <a:ext cx="4326983" cy="411223"/>
      </dsp:txXfrm>
    </dsp:sp>
    <dsp:sp modelId="{8536A921-ADA5-4527-AE59-D5E6D3C023D3}">
      <dsp:nvSpPr>
        <dsp:cNvPr id="0" name=""/>
        <dsp:cNvSpPr/>
      </dsp:nvSpPr>
      <dsp:spPr>
        <a:xfrm>
          <a:off x="0" y="2257513"/>
          <a:ext cx="4371475" cy="1042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794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500" kern="1200" smtClean="0"/>
            <a:t>Living standards</a:t>
          </a:r>
          <a:endParaRPr lang="cs-CZ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500" kern="1200" smtClean="0"/>
            <a:t>Lifestyle</a:t>
          </a:r>
          <a:endParaRPr lang="cs-CZ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500" kern="1200" dirty="0" smtClean="0"/>
            <a:t>Diet</a:t>
          </a:r>
          <a:endParaRPr lang="cs-CZ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500" kern="1200" smtClean="0"/>
            <a:t>Life expectancy</a:t>
          </a:r>
          <a:endParaRPr lang="cs-CZ" sz="1500" kern="1200"/>
        </a:p>
      </dsp:txBody>
      <dsp:txXfrm>
        <a:off x="0" y="2257513"/>
        <a:ext cx="4371475" cy="104224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C9670-1BDC-424D-90F5-79B731D1A86B}">
      <dsp:nvSpPr>
        <dsp:cNvPr id="0" name=""/>
        <dsp:cNvSpPr/>
      </dsp:nvSpPr>
      <dsp:spPr>
        <a:xfrm>
          <a:off x="3249381" y="644"/>
          <a:ext cx="2035681" cy="20356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Patient</a:t>
          </a:r>
          <a:endParaRPr lang="cs-CZ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Chooses insurer (compulsory)</a:t>
          </a:r>
          <a:endParaRPr lang="cs-C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Receives healthcare from insurer’s network</a:t>
          </a:r>
          <a:endParaRPr lang="cs-CZ" sz="1400" kern="1200" dirty="0"/>
        </a:p>
      </dsp:txBody>
      <dsp:txXfrm>
        <a:off x="3547500" y="298763"/>
        <a:ext cx="1439443" cy="1439443"/>
      </dsp:txXfrm>
    </dsp:sp>
    <dsp:sp modelId="{2A977458-D0D2-4A3C-AB49-3C196CF9FE2D}">
      <dsp:nvSpPr>
        <dsp:cNvPr id="0" name=""/>
        <dsp:cNvSpPr/>
      </dsp:nvSpPr>
      <dsp:spPr>
        <a:xfrm rot="2817360">
          <a:off x="5065065" y="1972213"/>
          <a:ext cx="827450" cy="687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>
        <a:off x="5097779" y="2034304"/>
        <a:ext cx="621337" cy="412226"/>
      </dsp:txXfrm>
    </dsp:sp>
    <dsp:sp modelId="{C3459FF3-E8F3-41BD-AA35-6BFB12600873}">
      <dsp:nvSpPr>
        <dsp:cNvPr id="0" name=""/>
        <dsp:cNvSpPr/>
      </dsp:nvSpPr>
      <dsp:spPr>
        <a:xfrm>
          <a:off x="5704487" y="2629372"/>
          <a:ext cx="2035681" cy="20356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Insurer</a:t>
          </a:r>
          <a:endParaRPr lang="cs-CZ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Legal duty  to create adequate network of Healthcare providers</a:t>
          </a:r>
        </a:p>
      </dsp:txBody>
      <dsp:txXfrm>
        <a:off x="6002606" y="2927491"/>
        <a:ext cx="1439443" cy="1439443"/>
      </dsp:txXfrm>
    </dsp:sp>
    <dsp:sp modelId="{95E2CA07-FE5D-48C6-920A-32D3A38CCF4C}">
      <dsp:nvSpPr>
        <dsp:cNvPr id="0" name=""/>
        <dsp:cNvSpPr/>
      </dsp:nvSpPr>
      <dsp:spPr>
        <a:xfrm rot="10799989">
          <a:off x="3470456" y="3303700"/>
          <a:ext cx="1578715" cy="687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 rot="10800000">
        <a:off x="3676569" y="3441108"/>
        <a:ext cx="1372602" cy="412226"/>
      </dsp:txXfrm>
    </dsp:sp>
    <dsp:sp modelId="{368AEAE6-520A-405F-B2E9-B67429F923C9}">
      <dsp:nvSpPr>
        <dsp:cNvPr id="0" name=""/>
        <dsp:cNvSpPr/>
      </dsp:nvSpPr>
      <dsp:spPr>
        <a:xfrm>
          <a:off x="690097" y="2629388"/>
          <a:ext cx="2035681" cy="20356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Healthcare provider</a:t>
          </a:r>
          <a:endParaRPr lang="cs-CZ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Legal duty to provide Healthcare</a:t>
          </a:r>
          <a:endParaRPr lang="cs-CZ" sz="1400" kern="1200" dirty="0"/>
        </a:p>
      </dsp:txBody>
      <dsp:txXfrm>
        <a:off x="988216" y="2927507"/>
        <a:ext cx="1439443" cy="1439443"/>
      </dsp:txXfrm>
    </dsp:sp>
    <dsp:sp modelId="{B81874FF-A30A-4F04-89FA-89A929A3C3F4}">
      <dsp:nvSpPr>
        <dsp:cNvPr id="0" name=""/>
        <dsp:cNvSpPr/>
      </dsp:nvSpPr>
      <dsp:spPr>
        <a:xfrm rot="18853976">
          <a:off x="2537710" y="2006888"/>
          <a:ext cx="865562" cy="687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>
        <a:off x="2568877" y="2218137"/>
        <a:ext cx="659449" cy="41222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0E6B3-FBBB-48F5-8145-2244A2866992}">
      <dsp:nvSpPr>
        <dsp:cNvPr id="0" name=""/>
        <dsp:cNvSpPr/>
      </dsp:nvSpPr>
      <dsp:spPr>
        <a:xfrm>
          <a:off x="0" y="63472"/>
          <a:ext cx="8082321" cy="5516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 eaLnBrk="1" fontAlgn="base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287D"/>
            </a:buClr>
            <a:buSzPct val="100000"/>
            <a:buFont typeface="Wingdings" panose="05000000000000000000" pitchFamily="2" charset="2"/>
            <a:buChar char="§"/>
          </a:pPr>
          <a:r>
            <a:rPr lang="en-GB" sz="2300" kern="1200"/>
            <a:t>Constitution / Charter of fundamental rights and freedoms</a:t>
          </a:r>
          <a:endParaRPr lang="cs-CZ" sz="2300" kern="1200"/>
        </a:p>
      </dsp:txBody>
      <dsp:txXfrm>
        <a:off x="26930" y="90402"/>
        <a:ext cx="8028461" cy="497795"/>
      </dsp:txXfrm>
    </dsp:sp>
    <dsp:sp modelId="{A0B88EEC-CF72-4D19-9FB1-23CD4923F9E3}">
      <dsp:nvSpPr>
        <dsp:cNvPr id="0" name=""/>
        <dsp:cNvSpPr/>
      </dsp:nvSpPr>
      <dsp:spPr>
        <a:xfrm>
          <a:off x="0" y="615127"/>
          <a:ext cx="8082321" cy="61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614" tIns="29210" rIns="163576" bIns="29210" numCol="1" spcCol="1270" anchor="t" anchorCtr="0">
          <a:noAutofit/>
        </a:bodyPr>
        <a:lstStyle/>
        <a:p>
          <a:pPr marL="171450" lvl="1" indent="-171450" algn="l" defTabSz="800100" rtl="0" eaLnBrk="1" fontAlgn="base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800" kern="1200" dirty="0"/>
            <a:t>Free access to medic</a:t>
          </a:r>
          <a:r>
            <a:rPr lang="cs-CZ" sz="1800" kern="1200" dirty="0"/>
            <a:t>al </a:t>
          </a:r>
          <a:r>
            <a:rPr lang="cs-CZ" sz="1800" kern="1200" dirty="0" err="1"/>
            <a:t>healthcare</a:t>
          </a:r>
          <a:r>
            <a:rPr lang="en-GB" sz="1800" kern="1200" dirty="0"/>
            <a:t> is a basic human right</a:t>
          </a:r>
          <a:endParaRPr lang="cs-CZ" sz="1800" kern="1200" dirty="0"/>
        </a:p>
        <a:p>
          <a:pPr marL="171450" lvl="1" indent="-171450" algn="l" defTabSz="800100" rtl="0" eaLnBrk="1" fontAlgn="base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800" kern="1200"/>
            <a:t>Under conditions set by law</a:t>
          </a:r>
        </a:p>
      </dsp:txBody>
      <dsp:txXfrm>
        <a:off x="0" y="615127"/>
        <a:ext cx="8082321" cy="618930"/>
      </dsp:txXfrm>
    </dsp:sp>
    <dsp:sp modelId="{7B73CAC7-1ED9-4BC2-A675-C34473FA808E}">
      <dsp:nvSpPr>
        <dsp:cNvPr id="0" name=""/>
        <dsp:cNvSpPr/>
      </dsp:nvSpPr>
      <dsp:spPr>
        <a:xfrm>
          <a:off x="0" y="1234057"/>
          <a:ext cx="8082321" cy="5516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 eaLnBrk="1" fontAlgn="base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/>
            <a:t>Act on public health insurance</a:t>
          </a:r>
        </a:p>
      </dsp:txBody>
      <dsp:txXfrm>
        <a:off x="26930" y="1260987"/>
        <a:ext cx="8028461" cy="497795"/>
      </dsp:txXfrm>
    </dsp:sp>
    <dsp:sp modelId="{4E4512DA-54F0-4132-9E49-CF35877230EB}">
      <dsp:nvSpPr>
        <dsp:cNvPr id="0" name=""/>
        <dsp:cNvSpPr/>
      </dsp:nvSpPr>
      <dsp:spPr>
        <a:xfrm>
          <a:off x="0" y="1785712"/>
          <a:ext cx="8082321" cy="114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614" tIns="29210" rIns="163576" bIns="29210" numCol="1" spcCol="1270" anchor="t" anchorCtr="0">
          <a:noAutofit/>
        </a:bodyPr>
        <a:lstStyle/>
        <a:p>
          <a:pPr marL="171450" lvl="1" indent="-171450" algn="l" defTabSz="800100" rtl="0" eaLnBrk="1" fontAlgn="base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800" kern="1200" noProof="0" dirty="0"/>
            <a:t>Medicines are integral part of healthcare and every insured person has a right for free medicines (Art. 11 and Art. 13 of the APHI)</a:t>
          </a:r>
        </a:p>
        <a:p>
          <a:pPr marL="171450" lvl="1" indent="-171450" algn="l" defTabSz="800100" rtl="0" eaLnBrk="1" fontAlgn="base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800" kern="1200" noProof="0" dirty="0"/>
            <a:t>The physician prescribing this medicine has ultimate responsibility to prescribe only those medicines that are truly needed</a:t>
          </a:r>
        </a:p>
      </dsp:txBody>
      <dsp:txXfrm>
        <a:off x="0" y="1785712"/>
        <a:ext cx="8082321" cy="1142640"/>
      </dsp:txXfrm>
    </dsp:sp>
    <dsp:sp modelId="{BB9D4A6E-9F4C-4DCD-8189-34249FF8AFC9}">
      <dsp:nvSpPr>
        <dsp:cNvPr id="0" name=""/>
        <dsp:cNvSpPr/>
      </dsp:nvSpPr>
      <dsp:spPr>
        <a:xfrm>
          <a:off x="0" y="2928352"/>
          <a:ext cx="8082321" cy="5516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 eaLnBrk="1" fontAlgn="base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/>
            <a:t>Ultimate objective (principle?)</a:t>
          </a:r>
          <a:endParaRPr lang="cs-CZ" sz="2300" kern="1200" dirty="0"/>
        </a:p>
      </dsp:txBody>
      <dsp:txXfrm>
        <a:off x="26930" y="2955282"/>
        <a:ext cx="8028461" cy="497795"/>
      </dsp:txXfrm>
    </dsp:sp>
    <dsp:sp modelId="{2144F72F-4678-43BD-AF38-63594082F1DC}">
      <dsp:nvSpPr>
        <dsp:cNvPr id="0" name=""/>
        <dsp:cNvSpPr/>
      </dsp:nvSpPr>
      <dsp:spPr>
        <a:xfrm>
          <a:off x="0" y="3480007"/>
          <a:ext cx="8082321" cy="57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614" tIns="29210" rIns="163576" bIns="29210" numCol="1" spcCol="1270" anchor="t" anchorCtr="0">
          <a:noAutofit/>
        </a:bodyPr>
        <a:lstStyle/>
        <a:p>
          <a:pPr marL="171450" lvl="1" indent="-171450" algn="l" defTabSz="800100" rtl="0" eaLnBrk="1" fontAlgn="base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800" kern="1200" dirty="0"/>
            <a:t>If the patient truly needs a medicine, he shall get it </a:t>
          </a:r>
          <a:r>
            <a:rPr lang="cs-CZ" sz="1800" kern="1200" dirty="0"/>
            <a:t>(</a:t>
          </a:r>
          <a:r>
            <a:rPr lang="en-GB" sz="1800" kern="1200" dirty="0"/>
            <a:t>for free</a:t>
          </a:r>
          <a:r>
            <a:rPr lang="sk-SK" sz="1800" kern="1200" dirty="0"/>
            <a:t>,</a:t>
          </a:r>
          <a:r>
            <a:rPr lang="cs-CZ" sz="1800" kern="1200" dirty="0"/>
            <a:t> </a:t>
          </a:r>
          <a:r>
            <a:rPr lang="cs-CZ" sz="1800" kern="1200" dirty="0" err="1"/>
            <a:t>or</a:t>
          </a:r>
          <a:r>
            <a:rPr lang="cs-CZ" sz="1800" kern="1200" dirty="0"/>
            <a:t> </a:t>
          </a:r>
          <a:r>
            <a:rPr lang="cs-CZ" sz="1800" kern="1200" dirty="0" err="1"/>
            <a:t>at</a:t>
          </a:r>
          <a:r>
            <a:rPr lang="cs-CZ" sz="1800" kern="1200" dirty="0"/>
            <a:t> a </a:t>
          </a:r>
          <a:r>
            <a:rPr lang="cs-CZ" sz="1800" kern="1200" dirty="0" err="1"/>
            <a:t>marginal</a:t>
          </a:r>
          <a:r>
            <a:rPr lang="cs-CZ" sz="1800" kern="1200" dirty="0"/>
            <a:t> </a:t>
          </a:r>
          <a:r>
            <a:rPr lang="cs-CZ" sz="1800" kern="1200" dirty="0" err="1"/>
            <a:t>cost</a:t>
          </a:r>
          <a:r>
            <a:rPr lang="cs-CZ" sz="1800" kern="1200" dirty="0"/>
            <a:t>)</a:t>
          </a:r>
        </a:p>
      </dsp:txBody>
      <dsp:txXfrm>
        <a:off x="0" y="3480007"/>
        <a:ext cx="8082321" cy="57132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6B879-3277-471A-9728-3E2B3C0F288B}">
      <dsp:nvSpPr>
        <dsp:cNvPr id="0" name=""/>
        <dsp:cNvSpPr/>
      </dsp:nvSpPr>
      <dsp:spPr>
        <a:xfrm>
          <a:off x="0" y="0"/>
          <a:ext cx="78867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/>
            <a:t>Step 1 </a:t>
          </a:r>
          <a:r>
            <a:rPr lang="cs-CZ" sz="3000" kern="1200" dirty="0" err="1"/>
            <a:t>Assesment</a:t>
          </a:r>
          <a:r>
            <a:rPr lang="cs-CZ" sz="3000" kern="1200" dirty="0"/>
            <a:t> </a:t>
          </a:r>
          <a:r>
            <a:rPr lang="cs-CZ" sz="3000" kern="1200" dirty="0" err="1"/>
            <a:t>of</a:t>
          </a:r>
          <a:r>
            <a:rPr lang="cs-CZ" sz="3000" kern="1200" dirty="0"/>
            <a:t> </a:t>
          </a:r>
          <a:r>
            <a:rPr lang="cs-CZ" sz="3000" kern="1200" dirty="0" err="1"/>
            <a:t>medicinal</a:t>
          </a:r>
          <a:r>
            <a:rPr lang="cs-CZ" sz="3000" kern="1200" dirty="0"/>
            <a:t> </a:t>
          </a:r>
          <a:r>
            <a:rPr lang="cs-CZ" sz="3000" kern="1200" dirty="0" err="1"/>
            <a:t>effects</a:t>
          </a:r>
          <a:r>
            <a:rPr lang="cs-CZ" sz="3000" kern="1200" dirty="0"/>
            <a:t> </a:t>
          </a:r>
          <a:r>
            <a:rPr lang="cs-CZ" sz="3000" kern="1200" dirty="0" err="1"/>
            <a:t>of</a:t>
          </a:r>
          <a:r>
            <a:rPr lang="cs-CZ" sz="3000" kern="1200" dirty="0"/>
            <a:t> a </a:t>
          </a:r>
          <a:r>
            <a:rPr lang="cs-CZ" sz="3000" kern="1200" dirty="0" err="1"/>
            <a:t>drug</a:t>
          </a:r>
          <a:endParaRPr lang="cs-CZ" sz="3000" kern="1200" dirty="0"/>
        </a:p>
      </dsp:txBody>
      <dsp:txXfrm>
        <a:off x="35125" y="35125"/>
        <a:ext cx="7816450" cy="649299"/>
      </dsp:txXfrm>
    </dsp:sp>
    <dsp:sp modelId="{BC8BB9E7-2626-4387-8F35-07C4C7484F5F}">
      <dsp:nvSpPr>
        <dsp:cNvPr id="0" name=""/>
        <dsp:cNvSpPr/>
      </dsp:nvSpPr>
      <dsp:spPr>
        <a:xfrm>
          <a:off x="0" y="810027"/>
          <a:ext cx="7886700" cy="791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300" kern="1200" dirty="0" err="1"/>
            <a:t>State</a:t>
          </a:r>
          <a:r>
            <a:rPr lang="cs-CZ" sz="2300" kern="1200" dirty="0"/>
            <a:t> </a:t>
          </a:r>
          <a:r>
            <a:rPr lang="cs-CZ" sz="2300" kern="1200" dirty="0" err="1"/>
            <a:t>instute</a:t>
          </a:r>
          <a:r>
            <a:rPr lang="cs-CZ" sz="2300" kern="1200" dirty="0"/>
            <a:t> </a:t>
          </a:r>
          <a:r>
            <a:rPr lang="en-GB" sz="2300" kern="1200" dirty="0"/>
            <a:t>for</a:t>
          </a:r>
          <a:r>
            <a:rPr lang="cs-CZ" sz="2300" kern="1200" dirty="0"/>
            <a:t> </a:t>
          </a:r>
          <a:r>
            <a:rPr lang="cs-CZ" sz="2300" kern="1200" dirty="0" err="1"/>
            <a:t>drug</a:t>
          </a:r>
          <a:r>
            <a:rPr lang="cs-CZ" sz="2300" kern="1200" dirty="0"/>
            <a:t> </a:t>
          </a:r>
          <a:r>
            <a:rPr lang="cs-CZ" sz="2300" kern="1200" dirty="0" err="1"/>
            <a:t>control</a:t>
          </a:r>
          <a:endParaRPr lang="cs-CZ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300" kern="1200" dirty="0"/>
            <a:t>EMEA</a:t>
          </a:r>
        </a:p>
      </dsp:txBody>
      <dsp:txXfrm>
        <a:off x="0" y="810027"/>
        <a:ext cx="7886700" cy="791774"/>
      </dsp:txXfrm>
    </dsp:sp>
    <dsp:sp modelId="{39432A4C-7A62-44C4-B306-4C32AE047FDC}">
      <dsp:nvSpPr>
        <dsp:cNvPr id="0" name=""/>
        <dsp:cNvSpPr/>
      </dsp:nvSpPr>
      <dsp:spPr>
        <a:xfrm>
          <a:off x="0" y="1601802"/>
          <a:ext cx="78867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/>
            <a:t>Step 2 Introduction to </a:t>
          </a:r>
          <a:r>
            <a:rPr lang="sk-SK" sz="3000" kern="1200" dirty="0" err="1"/>
            <a:t>the</a:t>
          </a:r>
          <a:r>
            <a:rPr lang="sk-SK" sz="3000" kern="1200" dirty="0"/>
            <a:t> </a:t>
          </a:r>
          <a:r>
            <a:rPr lang="en-GB" sz="3000" kern="1200" dirty="0"/>
            <a:t>insurance system</a:t>
          </a:r>
          <a:endParaRPr lang="cs-CZ" sz="3000" kern="1200" dirty="0"/>
        </a:p>
      </dsp:txBody>
      <dsp:txXfrm>
        <a:off x="35125" y="1636927"/>
        <a:ext cx="7816450" cy="649299"/>
      </dsp:txXfrm>
    </dsp:sp>
    <dsp:sp modelId="{7DEF56AB-DEAE-42E6-84F4-53FA97EAAF6D}">
      <dsp:nvSpPr>
        <dsp:cNvPr id="0" name=""/>
        <dsp:cNvSpPr/>
      </dsp:nvSpPr>
      <dsp:spPr>
        <a:xfrm>
          <a:off x="0" y="2321352"/>
          <a:ext cx="7886700" cy="1831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300" kern="1200" noProof="0" dirty="0"/>
            <a:t>State institute for drug control (again!)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300" kern="1200" noProof="0" dirty="0"/>
            <a:t>Insurance companies are just parties discussed in the administrative procedure, but they have no competence to decide or veto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300" kern="1200" noProof="0" dirty="0"/>
            <a:t>The economic element is evaluated by „cost effectiveness“</a:t>
          </a:r>
        </a:p>
      </dsp:txBody>
      <dsp:txXfrm>
        <a:off x="0" y="2321352"/>
        <a:ext cx="7886700" cy="183195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BE497-D582-4F1C-9AD4-B99107EC5132}">
      <dsp:nvSpPr>
        <dsp:cNvPr id="0" name=""/>
        <dsp:cNvSpPr/>
      </dsp:nvSpPr>
      <dsp:spPr>
        <a:xfrm>
          <a:off x="0" y="30824"/>
          <a:ext cx="8082321" cy="79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 eaLnBrk="1" fontAlgn="base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err="1"/>
            <a:t>The</a:t>
          </a:r>
          <a:r>
            <a:rPr lang="sk-SK" sz="2000" kern="1200" dirty="0"/>
            <a:t> entity </a:t>
          </a:r>
          <a:r>
            <a:rPr lang="sk-SK" sz="2000" kern="1200" dirty="0" err="1"/>
            <a:t>which</a:t>
          </a:r>
          <a:r>
            <a:rPr lang="sk-SK" sz="2000" kern="1200" dirty="0"/>
            <a:t> </a:t>
          </a:r>
          <a:r>
            <a:rPr lang="sk-SK" sz="2000" kern="1200" dirty="0" err="1"/>
            <a:t>decides</a:t>
          </a:r>
          <a:r>
            <a:rPr lang="sk-SK" sz="2000" kern="1200" dirty="0"/>
            <a:t> </a:t>
          </a:r>
          <a:r>
            <a:rPr lang="sk-SK" sz="2000" kern="1200" dirty="0" err="1"/>
            <a:t>about</a:t>
          </a:r>
          <a:r>
            <a:rPr lang="sk-SK" sz="2000" kern="1200" dirty="0"/>
            <a:t> </a:t>
          </a:r>
          <a:r>
            <a:rPr lang="sk-SK" sz="2000" kern="1200" dirty="0" err="1"/>
            <a:t>reinbursement</a:t>
          </a:r>
          <a:r>
            <a:rPr lang="sk-SK" sz="2000" kern="1200" dirty="0"/>
            <a:t> </a:t>
          </a:r>
          <a:r>
            <a:rPr lang="sk-SK" sz="2000" kern="1200" dirty="0" err="1"/>
            <a:t>is</a:t>
          </a:r>
          <a:r>
            <a:rPr lang="sk-SK" sz="2000" kern="1200" dirty="0"/>
            <a:t> </a:t>
          </a:r>
          <a:r>
            <a:rPr lang="sk-SK" sz="2000" kern="1200" dirty="0" err="1"/>
            <a:t>not</a:t>
          </a:r>
          <a:r>
            <a:rPr lang="sk-SK" sz="2000" kern="1200" dirty="0"/>
            <a:t> </a:t>
          </a:r>
          <a:r>
            <a:rPr lang="sk-SK" sz="2000" kern="1200" dirty="0" err="1"/>
            <a:t>the</a:t>
          </a:r>
          <a:r>
            <a:rPr lang="sk-SK" sz="2000" kern="1200" dirty="0"/>
            <a:t> </a:t>
          </a:r>
          <a:r>
            <a:rPr lang="sk-SK" sz="2000" kern="1200" dirty="0" err="1"/>
            <a:t>one</a:t>
          </a:r>
          <a:r>
            <a:rPr lang="sk-SK" sz="2000" kern="1200" dirty="0"/>
            <a:t> </a:t>
          </a:r>
          <a:r>
            <a:rPr lang="sk-SK" sz="2000" kern="1200" dirty="0" err="1"/>
            <a:t>that</a:t>
          </a:r>
          <a:r>
            <a:rPr lang="sk-SK" sz="2000" kern="1200" dirty="0"/>
            <a:t> </a:t>
          </a:r>
          <a:r>
            <a:rPr lang="sk-SK" sz="2000" kern="1200" dirty="0" err="1"/>
            <a:t>will</a:t>
          </a:r>
          <a:r>
            <a:rPr lang="sk-SK" sz="2000" kern="1200" dirty="0"/>
            <a:t> </a:t>
          </a:r>
          <a:r>
            <a:rPr lang="sk-SK" sz="2000" kern="1200" dirty="0" err="1"/>
            <a:t>actually</a:t>
          </a:r>
          <a:r>
            <a:rPr lang="sk-SK" sz="2000" kern="1200" dirty="0"/>
            <a:t> </a:t>
          </a:r>
          <a:r>
            <a:rPr lang="sk-SK" sz="2000" kern="1200" dirty="0" err="1"/>
            <a:t>reimburse</a:t>
          </a:r>
          <a:r>
            <a:rPr lang="sk-SK" sz="2000" kern="1200" dirty="0"/>
            <a:t> </a:t>
          </a:r>
          <a:r>
            <a:rPr lang="sk-SK" sz="2000" kern="1200" dirty="0" err="1"/>
            <a:t>it</a:t>
          </a:r>
          <a:endParaRPr lang="en-GB" sz="2000" kern="1200" dirty="0"/>
        </a:p>
      </dsp:txBody>
      <dsp:txXfrm>
        <a:off x="38838" y="69662"/>
        <a:ext cx="8004645" cy="717924"/>
      </dsp:txXfrm>
    </dsp:sp>
    <dsp:sp modelId="{6CB13A38-1306-453C-9ECA-CF6B67D500C4}">
      <dsp:nvSpPr>
        <dsp:cNvPr id="0" name=""/>
        <dsp:cNvSpPr/>
      </dsp:nvSpPr>
      <dsp:spPr>
        <a:xfrm>
          <a:off x="0" y="826424"/>
          <a:ext cx="8082321" cy="548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614" tIns="25400" rIns="142240" bIns="25400" numCol="1" spcCol="1270" anchor="t" anchorCtr="0">
          <a:noAutofit/>
        </a:bodyPr>
        <a:lstStyle/>
        <a:p>
          <a:pPr marL="171450" lvl="1" indent="-171450" algn="l" defTabSz="711200" rtl="0" eaLnBrk="1" fontAlgn="base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k-SK" sz="1600" kern="1200"/>
            <a:t>Impossible </a:t>
          </a:r>
          <a:r>
            <a:rPr lang="en-GB" sz="1600" kern="1200" dirty="0"/>
            <a:t>not to reimburse </a:t>
          </a:r>
          <a:r>
            <a:rPr lang="sk-SK" sz="1600" kern="1200" dirty="0"/>
            <a:t>„</a:t>
          </a:r>
          <a:r>
            <a:rPr lang="en-GB" sz="1600" kern="1200" dirty="0"/>
            <a:t>medicine</a:t>
          </a:r>
          <a:r>
            <a:rPr lang="sk-SK" sz="1600" kern="1200" dirty="0"/>
            <a:t> </a:t>
          </a:r>
          <a:r>
            <a:rPr lang="sk-SK" sz="1600" kern="1200" dirty="0" err="1"/>
            <a:t>without</a:t>
          </a:r>
          <a:r>
            <a:rPr lang="sk-SK" sz="1600" kern="1200" dirty="0"/>
            <a:t> </a:t>
          </a:r>
          <a:r>
            <a:rPr lang="sk-SK" sz="1600" kern="1200" dirty="0" err="1"/>
            <a:t>alternative</a:t>
          </a:r>
          <a:r>
            <a:rPr lang="sk-SK" sz="1600" kern="1200" dirty="0"/>
            <a:t>“</a:t>
          </a:r>
          <a:endParaRPr lang="en-GB" sz="1600" kern="1200" dirty="0"/>
        </a:p>
        <a:p>
          <a:pPr marL="171450" lvl="1" indent="-171450" algn="l" defTabSz="711200" rtl="0" eaLnBrk="1" fontAlgn="base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600" kern="1200" dirty="0" err="1"/>
            <a:t>Regardless</a:t>
          </a:r>
          <a:r>
            <a:rPr lang="cs-CZ" sz="1600" kern="1200" dirty="0"/>
            <a:t> </a:t>
          </a:r>
          <a:r>
            <a:rPr lang="cs-CZ" sz="1600" kern="1200" dirty="0" err="1"/>
            <a:t>of</a:t>
          </a:r>
          <a:r>
            <a:rPr lang="cs-CZ" sz="1600" kern="1200" dirty="0"/>
            <a:t> </a:t>
          </a:r>
          <a:r>
            <a:rPr lang="en-GB" sz="1600" kern="1200" dirty="0"/>
            <a:t>whether the system can afford it</a:t>
          </a:r>
          <a:endParaRPr lang="cs-CZ" sz="1600" kern="1200" dirty="0"/>
        </a:p>
      </dsp:txBody>
      <dsp:txXfrm>
        <a:off x="0" y="826424"/>
        <a:ext cx="8082321" cy="548550"/>
      </dsp:txXfrm>
    </dsp:sp>
    <dsp:sp modelId="{F3E6C8A5-E482-4F16-847D-84AF5A653AD1}">
      <dsp:nvSpPr>
        <dsp:cNvPr id="0" name=""/>
        <dsp:cNvSpPr/>
      </dsp:nvSpPr>
      <dsp:spPr>
        <a:xfrm>
          <a:off x="0" y="1374975"/>
          <a:ext cx="8082321" cy="79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 eaLnBrk="1" fontAlgn="base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New </a:t>
          </a:r>
          <a:r>
            <a:rPr lang="sk-SK" sz="2000" kern="1200" dirty="0" err="1"/>
            <a:t>drugs</a:t>
          </a:r>
          <a:r>
            <a:rPr lang="en-GB" sz="2000" kern="1200" dirty="0"/>
            <a:t> are parachuting </a:t>
          </a:r>
          <a:r>
            <a:rPr lang="sk-SK" sz="2000" kern="1200" dirty="0"/>
            <a:t>in</a:t>
          </a:r>
          <a:r>
            <a:rPr lang="en-GB" sz="2000" kern="1200" dirty="0"/>
            <a:t>to the system without moderation </a:t>
          </a:r>
          <a:endParaRPr lang="cs-CZ" sz="2000" kern="1200" dirty="0"/>
        </a:p>
      </dsp:txBody>
      <dsp:txXfrm>
        <a:off x="38838" y="1413813"/>
        <a:ext cx="8004645" cy="717924"/>
      </dsp:txXfrm>
    </dsp:sp>
    <dsp:sp modelId="{B335EECA-8278-4AF5-8A5E-BFB74B40CF93}">
      <dsp:nvSpPr>
        <dsp:cNvPr id="0" name=""/>
        <dsp:cNvSpPr/>
      </dsp:nvSpPr>
      <dsp:spPr>
        <a:xfrm>
          <a:off x="0" y="2170575"/>
          <a:ext cx="8082321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614" tIns="25400" rIns="142240" bIns="25400" numCol="1" spcCol="1270" anchor="t" anchorCtr="0">
          <a:noAutofit/>
        </a:bodyPr>
        <a:lstStyle/>
        <a:p>
          <a:pPr marL="171450" lvl="1" indent="-171450" algn="l" defTabSz="711200" rtl="0" eaLnBrk="1" fontAlgn="base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600" kern="1200" dirty="0"/>
            <a:t>reluctance of a national legislator to act</a:t>
          </a:r>
          <a:r>
            <a:rPr lang="sk-SK" sz="1600" kern="1200" dirty="0"/>
            <a:t>; </a:t>
          </a:r>
          <a:r>
            <a:rPr lang="sk-SK" sz="1600" kern="1200" dirty="0" err="1"/>
            <a:t>Process</a:t>
          </a:r>
          <a:r>
            <a:rPr lang="sk-SK" sz="1600" kern="1200" dirty="0"/>
            <a:t> </a:t>
          </a:r>
          <a:r>
            <a:rPr lang="sk-SK" sz="1600" kern="1200" dirty="0" err="1"/>
            <a:t>is</a:t>
          </a:r>
          <a:r>
            <a:rPr lang="sk-SK" sz="1600" kern="1200" dirty="0"/>
            <a:t> </a:t>
          </a:r>
          <a:r>
            <a:rPr lang="sk-SK" sz="1600" kern="1200" dirty="0" err="1"/>
            <a:t>accelerated</a:t>
          </a:r>
          <a:r>
            <a:rPr lang="sk-SK" sz="1600" kern="1200" dirty="0"/>
            <a:t> by EMEA</a:t>
          </a:r>
          <a:endParaRPr lang="cs-CZ" sz="1600" kern="1200" dirty="0"/>
        </a:p>
      </dsp:txBody>
      <dsp:txXfrm>
        <a:off x="0" y="2170575"/>
        <a:ext cx="8082321" cy="331200"/>
      </dsp:txXfrm>
    </dsp:sp>
    <dsp:sp modelId="{977E3390-4E0A-46B0-ACA8-965998D199D4}">
      <dsp:nvSpPr>
        <dsp:cNvPr id="0" name=""/>
        <dsp:cNvSpPr/>
      </dsp:nvSpPr>
      <dsp:spPr>
        <a:xfrm>
          <a:off x="0" y="2501775"/>
          <a:ext cx="8082321" cy="79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 eaLnBrk="1" fontAlgn="base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/>
            <a:t>Result – the health insurance budgets are bloating  </a:t>
          </a:r>
          <a:endParaRPr lang="cs-CZ" sz="2000" kern="1200"/>
        </a:p>
      </dsp:txBody>
      <dsp:txXfrm>
        <a:off x="38838" y="2540613"/>
        <a:ext cx="8004645" cy="717924"/>
      </dsp:txXfrm>
    </dsp:sp>
    <dsp:sp modelId="{BF8D8703-0B63-4874-93B4-D7C7E0846191}">
      <dsp:nvSpPr>
        <dsp:cNvPr id="0" name=""/>
        <dsp:cNvSpPr/>
      </dsp:nvSpPr>
      <dsp:spPr>
        <a:xfrm>
          <a:off x="0" y="3297375"/>
          <a:ext cx="8082321" cy="78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614" tIns="25400" rIns="142240" bIns="25400" numCol="1" spcCol="1270" anchor="t" anchorCtr="0">
          <a:noAutofit/>
        </a:bodyPr>
        <a:lstStyle/>
        <a:p>
          <a:pPr marL="171450" lvl="1" indent="-171450" algn="l" defTabSz="711200" rtl="0" eaLnBrk="1" fontAlgn="base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600" kern="1200" dirty="0"/>
            <a:t>The costs of </a:t>
          </a:r>
          <a:r>
            <a:rPr lang="sk-SK" sz="1600" kern="1200" dirty="0" err="1"/>
            <a:t>special</a:t>
          </a:r>
          <a:r>
            <a:rPr lang="sk-SK" sz="1600" kern="1200" dirty="0"/>
            <a:t> „</a:t>
          </a:r>
          <a:r>
            <a:rPr lang="sk-SK" sz="1600" kern="1200" dirty="0" err="1"/>
            <a:t>centric</a:t>
          </a:r>
          <a:r>
            <a:rPr lang="sk-SK" sz="1600" kern="1200" dirty="0"/>
            <a:t>“ </a:t>
          </a:r>
          <a:r>
            <a:rPr lang="sk-SK" sz="1600" kern="1200" dirty="0" err="1"/>
            <a:t>medicines</a:t>
          </a:r>
          <a:r>
            <a:rPr lang="sk-SK" sz="1600" kern="1200" dirty="0"/>
            <a:t> of </a:t>
          </a:r>
          <a:r>
            <a:rPr lang="sk-SK" sz="1600" kern="1200" dirty="0" err="1"/>
            <a:t>the</a:t>
          </a:r>
          <a:r>
            <a:rPr lang="sk-SK" sz="1600" kern="1200" dirty="0"/>
            <a:t> </a:t>
          </a:r>
          <a:r>
            <a:rPr lang="sk-SK" sz="1600" kern="1200" dirty="0" err="1"/>
            <a:t>largest</a:t>
          </a:r>
          <a:r>
            <a:rPr lang="sk-SK" sz="1600" kern="1200" dirty="0"/>
            <a:t> </a:t>
          </a:r>
          <a:r>
            <a:rPr lang="sk-SK" sz="1600" kern="1200" dirty="0" err="1"/>
            <a:t>insurance</a:t>
          </a:r>
          <a:r>
            <a:rPr lang="sk-SK" sz="1600" kern="1200" dirty="0"/>
            <a:t> </a:t>
          </a:r>
          <a:r>
            <a:rPr lang="sk-SK" sz="1600" kern="1200" dirty="0" err="1"/>
            <a:t>company</a:t>
          </a:r>
          <a:r>
            <a:rPr lang="sk-SK" sz="1600" kern="1200" dirty="0"/>
            <a:t> </a:t>
          </a:r>
          <a:r>
            <a:rPr lang="sk-SK" sz="1600" kern="1200" dirty="0" err="1"/>
            <a:t>have</a:t>
          </a:r>
          <a:r>
            <a:rPr lang="sk-SK" sz="1600" kern="1200" dirty="0"/>
            <a:t> </a:t>
          </a:r>
          <a:r>
            <a:rPr lang="sk-SK" sz="1600" kern="1200" dirty="0" err="1"/>
            <a:t>risen</a:t>
          </a:r>
          <a:r>
            <a:rPr lang="sk-SK" sz="1600" kern="1200" dirty="0"/>
            <a:t> </a:t>
          </a:r>
          <a:r>
            <a:rPr lang="sk-SK" sz="1600" kern="1200" dirty="0" err="1"/>
            <a:t>from</a:t>
          </a:r>
          <a:r>
            <a:rPr lang="sk-SK" sz="1600" kern="1200" dirty="0"/>
            <a:t> 4,2 </a:t>
          </a:r>
          <a:r>
            <a:rPr lang="sk-SK" sz="1600" kern="1200" dirty="0" err="1"/>
            <a:t>billion</a:t>
          </a:r>
          <a:r>
            <a:rPr lang="sk-SK" sz="1600" kern="1200" dirty="0"/>
            <a:t> to 7,2 </a:t>
          </a:r>
          <a:r>
            <a:rPr lang="sk-SK" sz="1600" kern="1200" dirty="0" err="1"/>
            <a:t>billion</a:t>
          </a:r>
          <a:r>
            <a:rPr lang="sk-SK" sz="1600" kern="1200" dirty="0"/>
            <a:t> in </a:t>
          </a:r>
          <a:r>
            <a:rPr lang="sk-SK" sz="1600" kern="1200" dirty="0" err="1"/>
            <a:t>five</a:t>
          </a:r>
          <a:r>
            <a:rPr lang="sk-SK" sz="1600" kern="1200" dirty="0"/>
            <a:t> </a:t>
          </a:r>
          <a:r>
            <a:rPr lang="sk-SK" sz="1600" kern="1200" dirty="0" err="1"/>
            <a:t>years</a:t>
          </a:r>
          <a:endParaRPr lang="cs-CZ" sz="1600" kern="1200" dirty="0"/>
        </a:p>
        <a:p>
          <a:pPr marL="171450" lvl="1" indent="-171450" algn="l" defTabSz="711200" rtl="0" eaLnBrk="1" fontAlgn="base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k-SK" sz="1600" kern="1200" dirty="0" err="1"/>
            <a:t>The</a:t>
          </a:r>
          <a:r>
            <a:rPr lang="sk-SK" sz="1600" kern="1200" dirty="0"/>
            <a:t> </a:t>
          </a:r>
          <a:r>
            <a:rPr lang="sk-SK" sz="1600" kern="1200" dirty="0" err="1"/>
            <a:t>cost</a:t>
          </a:r>
          <a:r>
            <a:rPr lang="sk-SK" sz="1600" kern="1200" dirty="0"/>
            <a:t> </a:t>
          </a:r>
          <a:r>
            <a:rPr lang="sk-SK" sz="1600" kern="1200" dirty="0" err="1"/>
            <a:t>increase</a:t>
          </a:r>
          <a:r>
            <a:rPr lang="sk-SK" sz="1600" kern="1200" dirty="0"/>
            <a:t> </a:t>
          </a:r>
          <a:r>
            <a:rPr lang="sk-SK" sz="1600" kern="1200" dirty="0" err="1"/>
            <a:t>between</a:t>
          </a:r>
          <a:r>
            <a:rPr lang="sk-SK" sz="1600" kern="1200" dirty="0"/>
            <a:t> 2014 and 2015 </a:t>
          </a:r>
          <a:r>
            <a:rPr lang="sk-SK" sz="1600" kern="1200" dirty="0" err="1"/>
            <a:t>is</a:t>
          </a:r>
          <a:r>
            <a:rPr lang="sk-SK" sz="1600" kern="1200" dirty="0"/>
            <a:t> 12 percent </a:t>
          </a:r>
          <a:endParaRPr lang="cs-CZ" sz="1600" kern="1200" dirty="0"/>
        </a:p>
      </dsp:txBody>
      <dsp:txXfrm>
        <a:off x="0" y="3297375"/>
        <a:ext cx="8082321" cy="78659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F5481-B28C-4A96-B54F-9D29988B49E2}">
      <dsp:nvSpPr>
        <dsp:cNvPr id="0" name=""/>
        <dsp:cNvSpPr/>
      </dsp:nvSpPr>
      <dsp:spPr>
        <a:xfrm>
          <a:off x="0" y="0"/>
          <a:ext cx="77514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C471E-7126-4697-90C1-9C6B5DD49A12}">
      <dsp:nvSpPr>
        <dsp:cNvPr id="0" name=""/>
        <dsp:cNvSpPr/>
      </dsp:nvSpPr>
      <dsp:spPr>
        <a:xfrm>
          <a:off x="0" y="0"/>
          <a:ext cx="1550284" cy="2315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Health insurance companies</a:t>
          </a:r>
          <a:endParaRPr lang="cs-CZ" sz="2000" kern="1200" dirty="0"/>
        </a:p>
      </dsp:txBody>
      <dsp:txXfrm>
        <a:off x="0" y="0"/>
        <a:ext cx="1550284" cy="2315765"/>
      </dsp:txXfrm>
    </dsp:sp>
    <dsp:sp modelId="{48A3FF80-F033-4760-A95A-77F05D38A21F}">
      <dsp:nvSpPr>
        <dsp:cNvPr id="0" name=""/>
        <dsp:cNvSpPr/>
      </dsp:nvSpPr>
      <dsp:spPr>
        <a:xfrm>
          <a:off x="1666555" y="36183"/>
          <a:ext cx="6084865" cy="723676"/>
        </a:xfrm>
        <a:prstGeom prst="rect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The most expensive drugs are labelled as </a:t>
          </a:r>
          <a:r>
            <a:rPr lang="sk-SK" sz="2000" kern="1200" dirty="0"/>
            <a:t>„</a:t>
          </a:r>
          <a:r>
            <a:rPr lang="sk-SK" sz="2000" kern="1200" dirty="0" err="1"/>
            <a:t>centric</a:t>
          </a:r>
          <a:r>
            <a:rPr lang="sk-SK" sz="2000" kern="1200" dirty="0"/>
            <a:t>“ </a:t>
          </a:r>
          <a:endParaRPr lang="cs-CZ" sz="2000" kern="1200" dirty="0"/>
        </a:p>
      </dsp:txBody>
      <dsp:txXfrm>
        <a:off x="1666555" y="36183"/>
        <a:ext cx="6084865" cy="723676"/>
      </dsp:txXfrm>
    </dsp:sp>
    <dsp:sp modelId="{242B0F70-F412-48FC-8405-E92B4BD57153}">
      <dsp:nvSpPr>
        <dsp:cNvPr id="0" name=""/>
        <dsp:cNvSpPr/>
      </dsp:nvSpPr>
      <dsp:spPr>
        <a:xfrm>
          <a:off x="1550284" y="759860"/>
          <a:ext cx="62011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C68F3D-F8AB-4607-909D-73A01D323CF5}">
      <dsp:nvSpPr>
        <dsp:cNvPr id="0" name=""/>
        <dsp:cNvSpPr/>
      </dsp:nvSpPr>
      <dsp:spPr>
        <a:xfrm>
          <a:off x="1666555" y="796044"/>
          <a:ext cx="6084865" cy="723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err="1"/>
            <a:t>distributed</a:t>
          </a:r>
          <a:r>
            <a:rPr lang="sk-SK" sz="1600" kern="1200" dirty="0"/>
            <a:t> </a:t>
          </a:r>
          <a:r>
            <a:rPr lang="sk-SK" sz="1600" kern="1200" dirty="0" err="1"/>
            <a:t>only</a:t>
          </a:r>
          <a:r>
            <a:rPr lang="sk-SK" sz="1600" kern="1200" dirty="0"/>
            <a:t> by </a:t>
          </a:r>
          <a:r>
            <a:rPr lang="sk-SK" sz="1600" kern="1200" dirty="0" err="1"/>
            <a:t>selected</a:t>
          </a:r>
          <a:r>
            <a:rPr lang="sk-SK" sz="1600" kern="1200" dirty="0"/>
            <a:t> „</a:t>
          </a:r>
          <a:r>
            <a:rPr lang="sk-SK" sz="1600" kern="1200" dirty="0" err="1"/>
            <a:t>centres</a:t>
          </a:r>
          <a:r>
            <a:rPr lang="sk-SK" sz="1600" kern="1200" dirty="0"/>
            <a:t>“ </a:t>
          </a:r>
          <a:r>
            <a:rPr lang="sk-SK" sz="1600" kern="1200" dirty="0" err="1"/>
            <a:t>app</a:t>
          </a:r>
          <a:r>
            <a:rPr lang="sk-SK" sz="1600" kern="1200" dirty="0"/>
            <a:t>. 60  </a:t>
          </a:r>
          <a:r>
            <a:rPr lang="sk-SK" sz="1600" kern="1200" dirty="0" err="1"/>
            <a:t>providers</a:t>
          </a:r>
          <a:endParaRPr lang="cs-CZ" sz="1600" kern="1200" dirty="0"/>
        </a:p>
      </dsp:txBody>
      <dsp:txXfrm>
        <a:off x="1666555" y="796044"/>
        <a:ext cx="6084865" cy="723676"/>
      </dsp:txXfrm>
    </dsp:sp>
    <dsp:sp modelId="{0D6ABB74-90F4-40EC-BD63-F5C826442814}">
      <dsp:nvSpPr>
        <dsp:cNvPr id="0" name=""/>
        <dsp:cNvSpPr/>
      </dsp:nvSpPr>
      <dsp:spPr>
        <a:xfrm>
          <a:off x="1550284" y="1519721"/>
          <a:ext cx="62011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F9635C-4226-496B-8F58-4EB6D3CEA324}">
      <dsp:nvSpPr>
        <dsp:cNvPr id="0" name=""/>
        <dsp:cNvSpPr/>
      </dsp:nvSpPr>
      <dsp:spPr>
        <a:xfrm>
          <a:off x="1666555" y="1555904"/>
          <a:ext cx="6084865" cy="723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err="1"/>
            <a:t>There</a:t>
          </a:r>
          <a:r>
            <a:rPr lang="sk-SK" sz="1600" kern="1200" dirty="0"/>
            <a:t> are </a:t>
          </a:r>
          <a:r>
            <a:rPr lang="sk-SK" sz="1600" kern="1200" dirty="0" err="1"/>
            <a:t>approximately</a:t>
          </a:r>
          <a:r>
            <a:rPr lang="sk-SK" sz="1600" kern="1200" dirty="0"/>
            <a:t> 160 „</a:t>
          </a:r>
          <a:r>
            <a:rPr lang="sk-SK" sz="1600" kern="1200" dirty="0" err="1"/>
            <a:t>centric</a:t>
          </a:r>
          <a:r>
            <a:rPr lang="sk-SK" sz="1600" kern="1200" dirty="0"/>
            <a:t>“ </a:t>
          </a:r>
          <a:r>
            <a:rPr lang="sk-SK" sz="1600" kern="1200" dirty="0" err="1"/>
            <a:t>drugs</a:t>
          </a:r>
          <a:r>
            <a:rPr lang="sk-SK" sz="1600" kern="1200" dirty="0"/>
            <a:t>, 0,4</a:t>
          </a:r>
          <a:r>
            <a:rPr lang="en-GB" sz="1600" kern="1200" dirty="0"/>
            <a:t>% of clients are recipients of centric dugs, </a:t>
          </a:r>
          <a:r>
            <a:rPr lang="sk-SK" sz="1600" kern="1200" dirty="0"/>
            <a:t> </a:t>
          </a:r>
          <a:r>
            <a:rPr lang="sk-SK" sz="1600" kern="1200" dirty="0" err="1"/>
            <a:t>generate</a:t>
          </a:r>
          <a:r>
            <a:rPr lang="sk-SK" sz="1600" kern="1200" dirty="0"/>
            <a:t> 23</a:t>
          </a:r>
          <a:r>
            <a:rPr lang="en-GB" sz="1600" kern="1200" dirty="0"/>
            <a:t>%</a:t>
          </a:r>
          <a:r>
            <a:rPr lang="sk-SK" sz="1600" kern="1200" dirty="0"/>
            <a:t> of </a:t>
          </a:r>
          <a:r>
            <a:rPr lang="sk-SK" sz="1600" kern="1200" dirty="0" err="1"/>
            <a:t>total</a:t>
          </a:r>
          <a:r>
            <a:rPr lang="sk-SK" sz="1600" kern="1200" dirty="0"/>
            <a:t> </a:t>
          </a:r>
          <a:r>
            <a:rPr lang="sk-SK" sz="1600" kern="1200" dirty="0" err="1"/>
            <a:t>expenses</a:t>
          </a:r>
          <a:r>
            <a:rPr lang="en-GB" sz="1600" kern="1200" dirty="0"/>
            <a:t> on drugs</a:t>
          </a:r>
          <a:endParaRPr lang="cs-CZ" sz="1600" kern="1200" dirty="0"/>
        </a:p>
      </dsp:txBody>
      <dsp:txXfrm>
        <a:off x="1666555" y="1555904"/>
        <a:ext cx="6084865" cy="723676"/>
      </dsp:txXfrm>
    </dsp:sp>
    <dsp:sp modelId="{3A101153-A9FB-40DE-914C-DE1B27B5D16A}">
      <dsp:nvSpPr>
        <dsp:cNvPr id="0" name=""/>
        <dsp:cNvSpPr/>
      </dsp:nvSpPr>
      <dsp:spPr>
        <a:xfrm>
          <a:off x="1550284" y="2279581"/>
          <a:ext cx="62011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2E4B6C-180C-4868-A565-97354A3EDA48}">
      <dsp:nvSpPr>
        <dsp:cNvPr id="0" name=""/>
        <dsp:cNvSpPr/>
      </dsp:nvSpPr>
      <dsp:spPr>
        <a:xfrm>
          <a:off x="0" y="2315765"/>
          <a:ext cx="77514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869DAB-1D5F-44CC-942E-09C562247E2C}">
      <dsp:nvSpPr>
        <dsp:cNvPr id="0" name=""/>
        <dsp:cNvSpPr/>
      </dsp:nvSpPr>
      <dsp:spPr>
        <a:xfrm>
          <a:off x="0" y="2315765"/>
          <a:ext cx="1550284" cy="2315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kern="1200" dirty="0"/>
            <a:t>„</a:t>
          </a:r>
          <a:r>
            <a:rPr lang="sk-SK" sz="2000" kern="1200" dirty="0" err="1"/>
            <a:t>Centric</a:t>
          </a:r>
          <a:r>
            <a:rPr lang="sk-SK" sz="2000" kern="1200" dirty="0"/>
            <a:t>“ </a:t>
          </a:r>
          <a:r>
            <a:rPr lang="sk-SK" sz="2000" kern="1200" dirty="0" err="1"/>
            <a:t>healthcare</a:t>
          </a:r>
          <a:r>
            <a:rPr lang="sk-SK" sz="2000" kern="1200" dirty="0"/>
            <a:t> </a:t>
          </a:r>
          <a:r>
            <a:rPr lang="sk-SK" sz="2000" kern="1200" dirty="0" err="1"/>
            <a:t>providers</a:t>
          </a:r>
          <a:endParaRPr lang="cs-CZ" sz="2800" kern="1200" dirty="0"/>
        </a:p>
      </dsp:txBody>
      <dsp:txXfrm>
        <a:off x="0" y="2315765"/>
        <a:ext cx="1550284" cy="2315765"/>
      </dsp:txXfrm>
    </dsp:sp>
    <dsp:sp modelId="{0A6A7562-AD77-4D76-A52E-08A162FC6747}">
      <dsp:nvSpPr>
        <dsp:cNvPr id="0" name=""/>
        <dsp:cNvSpPr/>
      </dsp:nvSpPr>
      <dsp:spPr>
        <a:xfrm>
          <a:off x="1666555" y="2351949"/>
          <a:ext cx="6084865" cy="723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err="1"/>
            <a:t>budget</a:t>
          </a:r>
          <a:r>
            <a:rPr lang="sk-SK" sz="1800" kern="1200" dirty="0"/>
            <a:t> </a:t>
          </a:r>
          <a:r>
            <a:rPr lang="sk-SK" sz="1800" kern="1200" dirty="0" err="1"/>
            <a:t>caps</a:t>
          </a:r>
          <a:r>
            <a:rPr lang="sk-SK" sz="1800" kern="1200" dirty="0"/>
            <a:t> </a:t>
          </a:r>
          <a:r>
            <a:rPr lang="sk-SK" sz="2000" kern="1200" dirty="0" err="1"/>
            <a:t>for</a:t>
          </a:r>
          <a:r>
            <a:rPr lang="sk-SK" sz="1800" kern="1200" dirty="0"/>
            <a:t> </a:t>
          </a:r>
          <a:r>
            <a:rPr lang="sk-SK" sz="1800" kern="1200" dirty="0" err="1"/>
            <a:t>each</a:t>
          </a:r>
          <a:r>
            <a:rPr lang="sk-SK" sz="1800" kern="1200" dirty="0"/>
            <a:t> </a:t>
          </a:r>
          <a:r>
            <a:rPr lang="sk-SK" sz="1800" kern="1200" dirty="0" err="1"/>
            <a:t>diagnostic</a:t>
          </a:r>
          <a:r>
            <a:rPr lang="sk-SK" sz="1800" kern="1200" dirty="0"/>
            <a:t> </a:t>
          </a:r>
          <a:r>
            <a:rPr lang="sk-SK" sz="1800" kern="1200" dirty="0" err="1"/>
            <a:t>group</a:t>
          </a:r>
          <a:endParaRPr lang="cs-CZ" sz="1800" kern="1200" dirty="0"/>
        </a:p>
      </dsp:txBody>
      <dsp:txXfrm>
        <a:off x="1666555" y="2351949"/>
        <a:ext cx="6084865" cy="723676"/>
      </dsp:txXfrm>
    </dsp:sp>
    <dsp:sp modelId="{A29574F8-819F-4ECB-A9BF-AF8773A082D2}">
      <dsp:nvSpPr>
        <dsp:cNvPr id="0" name=""/>
        <dsp:cNvSpPr/>
      </dsp:nvSpPr>
      <dsp:spPr>
        <a:xfrm>
          <a:off x="1550284" y="3075626"/>
          <a:ext cx="62011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0BD601-304F-42EA-8C88-62488CC882F8}">
      <dsp:nvSpPr>
        <dsp:cNvPr id="0" name=""/>
        <dsp:cNvSpPr/>
      </dsp:nvSpPr>
      <dsp:spPr>
        <a:xfrm>
          <a:off x="1666555" y="3111809"/>
          <a:ext cx="6084865" cy="723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err="1"/>
            <a:t>ultimate</a:t>
          </a:r>
          <a:r>
            <a:rPr lang="sk-SK" sz="1800" kern="1200" dirty="0"/>
            <a:t> </a:t>
          </a:r>
          <a:r>
            <a:rPr lang="sk-SK" sz="1800" kern="1200" dirty="0" err="1"/>
            <a:t>entities</a:t>
          </a:r>
          <a:r>
            <a:rPr lang="sk-SK" sz="1800" kern="1200" dirty="0"/>
            <a:t> </a:t>
          </a:r>
          <a:r>
            <a:rPr lang="sk-SK" sz="1800" kern="1200" dirty="0" err="1"/>
            <a:t>that</a:t>
          </a:r>
          <a:r>
            <a:rPr lang="sk-SK" sz="1800" kern="1200" dirty="0"/>
            <a:t> are </a:t>
          </a:r>
          <a:r>
            <a:rPr lang="sk-SK" sz="1800" kern="1200" dirty="0" err="1"/>
            <a:t>responsible</a:t>
          </a:r>
          <a:r>
            <a:rPr lang="sk-SK" sz="1800" kern="1200" dirty="0"/>
            <a:t> </a:t>
          </a:r>
          <a:r>
            <a:rPr lang="sk-SK" sz="1800" kern="1200" dirty="0" err="1"/>
            <a:t>for</a:t>
          </a:r>
          <a:r>
            <a:rPr lang="sk-SK" sz="1800" kern="1200" dirty="0"/>
            <a:t> </a:t>
          </a:r>
          <a:r>
            <a:rPr lang="sk-SK" sz="1800" kern="1200" dirty="0" err="1"/>
            <a:t>rationing</a:t>
          </a:r>
          <a:endParaRPr lang="cs-CZ" sz="1800" kern="1200" dirty="0"/>
        </a:p>
      </dsp:txBody>
      <dsp:txXfrm>
        <a:off x="1666555" y="3111809"/>
        <a:ext cx="6084865" cy="723676"/>
      </dsp:txXfrm>
    </dsp:sp>
    <dsp:sp modelId="{BCE84C1A-82AC-407A-8B2F-E27DA7D71D11}">
      <dsp:nvSpPr>
        <dsp:cNvPr id="0" name=""/>
        <dsp:cNvSpPr/>
      </dsp:nvSpPr>
      <dsp:spPr>
        <a:xfrm>
          <a:off x="1550284" y="3835486"/>
          <a:ext cx="62011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02A04-551A-4762-BF56-B2012312FC3B}">
      <dsp:nvSpPr>
        <dsp:cNvPr id="0" name=""/>
        <dsp:cNvSpPr/>
      </dsp:nvSpPr>
      <dsp:spPr>
        <a:xfrm>
          <a:off x="1666555" y="3871670"/>
          <a:ext cx="6084865" cy="723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kern="1200" dirty="0" err="1"/>
            <a:t>also</a:t>
          </a:r>
          <a:r>
            <a:rPr lang="sk-SK" sz="1800" kern="1200" dirty="0"/>
            <a:t> </a:t>
          </a:r>
          <a:r>
            <a:rPr lang="sk-SK" sz="1800" kern="1200" dirty="0" err="1"/>
            <a:t>responsible</a:t>
          </a:r>
          <a:r>
            <a:rPr lang="sk-SK" sz="1800" kern="1200" dirty="0"/>
            <a:t> to </a:t>
          </a:r>
          <a:r>
            <a:rPr lang="sk-SK" sz="1800" kern="1200" dirty="0" err="1"/>
            <a:t>provide</a:t>
          </a:r>
          <a:r>
            <a:rPr lang="sk-SK" sz="1800" kern="1200" dirty="0"/>
            <a:t> </a:t>
          </a:r>
          <a:r>
            <a:rPr lang="sk-SK" sz="1800" kern="1200" dirty="0" err="1"/>
            <a:t>adequate</a:t>
          </a:r>
          <a:r>
            <a:rPr lang="sk-SK" sz="1800" kern="1200" dirty="0"/>
            <a:t> </a:t>
          </a:r>
          <a:r>
            <a:rPr lang="sk-SK" sz="1800" kern="1200" dirty="0" err="1"/>
            <a:t>healthcare</a:t>
          </a:r>
          <a:r>
            <a:rPr lang="sk-SK" sz="1800" kern="1200" dirty="0"/>
            <a:t> </a:t>
          </a:r>
          <a:endParaRPr lang="cs-CZ" sz="1800" kern="1200" dirty="0"/>
        </a:p>
      </dsp:txBody>
      <dsp:txXfrm>
        <a:off x="1666555" y="3871670"/>
        <a:ext cx="6084865" cy="723676"/>
      </dsp:txXfrm>
    </dsp:sp>
    <dsp:sp modelId="{12D47F3D-DF77-4C1F-A279-E727C513FDDC}">
      <dsp:nvSpPr>
        <dsp:cNvPr id="0" name=""/>
        <dsp:cNvSpPr/>
      </dsp:nvSpPr>
      <dsp:spPr>
        <a:xfrm>
          <a:off x="1550284" y="4595347"/>
          <a:ext cx="62011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C9670-1BDC-424D-90F5-79B731D1A86B}">
      <dsp:nvSpPr>
        <dsp:cNvPr id="0" name=""/>
        <dsp:cNvSpPr/>
      </dsp:nvSpPr>
      <dsp:spPr>
        <a:xfrm>
          <a:off x="3249381" y="644"/>
          <a:ext cx="2035681" cy="20356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Patient</a:t>
          </a:r>
          <a:endParaRPr lang="cs-CZ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Chooses insurer (compulsory)</a:t>
          </a:r>
          <a:endParaRPr lang="cs-C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Receives healthcare from insurer’s network</a:t>
          </a:r>
          <a:endParaRPr lang="cs-CZ" sz="1400" kern="1200" dirty="0"/>
        </a:p>
      </dsp:txBody>
      <dsp:txXfrm>
        <a:off x="3547500" y="298763"/>
        <a:ext cx="1439443" cy="1439443"/>
      </dsp:txXfrm>
    </dsp:sp>
    <dsp:sp modelId="{2A977458-D0D2-4A3C-AB49-3C196CF9FE2D}">
      <dsp:nvSpPr>
        <dsp:cNvPr id="0" name=""/>
        <dsp:cNvSpPr/>
      </dsp:nvSpPr>
      <dsp:spPr>
        <a:xfrm rot="2817360">
          <a:off x="5065065" y="1972213"/>
          <a:ext cx="827450" cy="687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>
        <a:off x="5097779" y="2034304"/>
        <a:ext cx="621337" cy="412226"/>
      </dsp:txXfrm>
    </dsp:sp>
    <dsp:sp modelId="{C3459FF3-E8F3-41BD-AA35-6BFB12600873}">
      <dsp:nvSpPr>
        <dsp:cNvPr id="0" name=""/>
        <dsp:cNvSpPr/>
      </dsp:nvSpPr>
      <dsp:spPr>
        <a:xfrm>
          <a:off x="5704487" y="2629372"/>
          <a:ext cx="2035681" cy="20356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Insurer</a:t>
          </a:r>
          <a:endParaRPr lang="cs-CZ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Legal duty  to create adequate network of Healthcare providers</a:t>
          </a:r>
        </a:p>
      </dsp:txBody>
      <dsp:txXfrm>
        <a:off x="6002606" y="2927491"/>
        <a:ext cx="1439443" cy="1439443"/>
      </dsp:txXfrm>
    </dsp:sp>
    <dsp:sp modelId="{95E2CA07-FE5D-48C6-920A-32D3A38CCF4C}">
      <dsp:nvSpPr>
        <dsp:cNvPr id="0" name=""/>
        <dsp:cNvSpPr/>
      </dsp:nvSpPr>
      <dsp:spPr>
        <a:xfrm rot="10799989">
          <a:off x="3470456" y="3303700"/>
          <a:ext cx="1578715" cy="687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 rot="10800000">
        <a:off x="3676569" y="3441108"/>
        <a:ext cx="1372602" cy="412226"/>
      </dsp:txXfrm>
    </dsp:sp>
    <dsp:sp modelId="{368AEAE6-520A-405F-B2E9-B67429F923C9}">
      <dsp:nvSpPr>
        <dsp:cNvPr id="0" name=""/>
        <dsp:cNvSpPr/>
      </dsp:nvSpPr>
      <dsp:spPr>
        <a:xfrm>
          <a:off x="690097" y="2629388"/>
          <a:ext cx="2035681" cy="20356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Healthcare provider</a:t>
          </a:r>
          <a:endParaRPr lang="cs-CZ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Legal duty to provide Healthcare</a:t>
          </a:r>
          <a:endParaRPr lang="cs-CZ" sz="1400" kern="1200" dirty="0"/>
        </a:p>
      </dsp:txBody>
      <dsp:txXfrm>
        <a:off x="988216" y="2927507"/>
        <a:ext cx="1439443" cy="1439443"/>
      </dsp:txXfrm>
    </dsp:sp>
    <dsp:sp modelId="{B81874FF-A30A-4F04-89FA-89A929A3C3F4}">
      <dsp:nvSpPr>
        <dsp:cNvPr id="0" name=""/>
        <dsp:cNvSpPr/>
      </dsp:nvSpPr>
      <dsp:spPr>
        <a:xfrm rot="18853976">
          <a:off x="2537710" y="2006888"/>
          <a:ext cx="865562" cy="6870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>
        <a:off x="2568877" y="2218137"/>
        <a:ext cx="659449" cy="41222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392F39-877C-4BD2-A255-44665ACB0FB7}">
      <dsp:nvSpPr>
        <dsp:cNvPr id="0" name=""/>
        <dsp:cNvSpPr/>
      </dsp:nvSpPr>
      <dsp:spPr>
        <a:xfrm>
          <a:off x="2594" y="98896"/>
          <a:ext cx="2529265" cy="7990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Patient</a:t>
          </a:r>
          <a:endParaRPr lang="cs-CZ" sz="2200" kern="1200" dirty="0"/>
        </a:p>
      </dsp:txBody>
      <dsp:txXfrm>
        <a:off x="2594" y="98896"/>
        <a:ext cx="2529265" cy="799021"/>
      </dsp:txXfrm>
    </dsp:sp>
    <dsp:sp modelId="{F116A1C5-B600-4E74-9A12-76F0AC1D796A}">
      <dsp:nvSpPr>
        <dsp:cNvPr id="0" name=""/>
        <dsp:cNvSpPr/>
      </dsp:nvSpPr>
      <dsp:spPr>
        <a:xfrm>
          <a:off x="2594" y="897918"/>
          <a:ext cx="2529265" cy="37290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200" kern="1200" dirty="0"/>
            <a:t>I </a:t>
          </a:r>
          <a:r>
            <a:rPr lang="en-GB" sz="2200" kern="1200" dirty="0"/>
            <a:t>d</a:t>
          </a:r>
          <a:r>
            <a:rPr lang="sk-SK" sz="2200" kern="1200" dirty="0"/>
            <a:t>on</a:t>
          </a:r>
          <a:r>
            <a:rPr lang="en-GB" sz="2200" kern="1200" dirty="0"/>
            <a:t>’t care about the contract between those two</a:t>
          </a:r>
          <a:endParaRPr lang="cs-CZ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/>
            <a:t>My right to medicine is guaranteed by law and constitution </a:t>
          </a:r>
          <a:endParaRPr lang="cs-CZ" sz="2200" kern="1200" dirty="0"/>
        </a:p>
      </dsp:txBody>
      <dsp:txXfrm>
        <a:off x="2594" y="897918"/>
        <a:ext cx="2529265" cy="3729082"/>
      </dsp:txXfrm>
    </dsp:sp>
    <dsp:sp modelId="{F2341D70-6C13-4E92-A9BB-34101E636090}">
      <dsp:nvSpPr>
        <dsp:cNvPr id="0" name=""/>
        <dsp:cNvSpPr/>
      </dsp:nvSpPr>
      <dsp:spPr>
        <a:xfrm>
          <a:off x="2885957" y="98896"/>
          <a:ext cx="2529265" cy="7990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Healthcare provider</a:t>
          </a:r>
          <a:endParaRPr lang="cs-CZ" sz="2200" kern="1200" dirty="0"/>
        </a:p>
      </dsp:txBody>
      <dsp:txXfrm>
        <a:off x="2885957" y="98896"/>
        <a:ext cx="2529265" cy="799021"/>
      </dsp:txXfrm>
    </dsp:sp>
    <dsp:sp modelId="{D6E6E230-745A-459C-94D4-9C9625837664}">
      <dsp:nvSpPr>
        <dsp:cNvPr id="0" name=""/>
        <dsp:cNvSpPr/>
      </dsp:nvSpPr>
      <dsp:spPr>
        <a:xfrm>
          <a:off x="2885957" y="897918"/>
          <a:ext cx="2529265" cy="37290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/>
            <a:t>My obligation to provide healthcare ends where the budget cap is</a:t>
          </a:r>
          <a:endParaRPr lang="cs-CZ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/>
            <a:t>I cannot treat patients if the insurer does not cover them</a:t>
          </a:r>
          <a:endParaRPr lang="cs-CZ" sz="2200" kern="1200" dirty="0"/>
        </a:p>
      </dsp:txBody>
      <dsp:txXfrm>
        <a:off x="2885957" y="897918"/>
        <a:ext cx="2529265" cy="3729082"/>
      </dsp:txXfrm>
    </dsp:sp>
    <dsp:sp modelId="{BDAAA5AC-3536-4EBD-A647-137E26BA9048}">
      <dsp:nvSpPr>
        <dsp:cNvPr id="0" name=""/>
        <dsp:cNvSpPr/>
      </dsp:nvSpPr>
      <dsp:spPr>
        <a:xfrm>
          <a:off x="5769320" y="98896"/>
          <a:ext cx="2529265" cy="7990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Insurer</a:t>
          </a:r>
          <a:endParaRPr lang="cs-CZ" sz="2200" kern="1200" dirty="0"/>
        </a:p>
      </dsp:txBody>
      <dsp:txXfrm>
        <a:off x="5769320" y="98896"/>
        <a:ext cx="2529265" cy="799021"/>
      </dsp:txXfrm>
    </dsp:sp>
    <dsp:sp modelId="{C4287207-94DE-47DE-8635-0296EE01F7B1}">
      <dsp:nvSpPr>
        <dsp:cNvPr id="0" name=""/>
        <dsp:cNvSpPr/>
      </dsp:nvSpPr>
      <dsp:spPr>
        <a:xfrm>
          <a:off x="5769320" y="897918"/>
          <a:ext cx="2529265" cy="37290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/>
            <a:t>I have contracted adequate healthcare,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/>
            <a:t>If provider cannot treat all the patients within the budget, he shouldn’t have signed the contract in the first place</a:t>
          </a:r>
          <a:endParaRPr lang="cs-CZ" sz="2200" kern="1200" dirty="0"/>
        </a:p>
      </dsp:txBody>
      <dsp:txXfrm>
        <a:off x="5769320" y="897918"/>
        <a:ext cx="2529265" cy="372908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79512-668B-4B70-A323-FE0D00FC80EB}">
      <dsp:nvSpPr>
        <dsp:cNvPr id="0" name=""/>
        <dsp:cNvSpPr/>
      </dsp:nvSpPr>
      <dsp:spPr>
        <a:xfrm>
          <a:off x="0" y="55799"/>
          <a:ext cx="8082321" cy="1272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 eaLnBrk="1" fontAlgn="base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287D"/>
            </a:buClr>
            <a:buSzPct val="100000"/>
            <a:buFont typeface="Wingdings" panose="05000000000000000000" pitchFamily="2" charset="2"/>
            <a:buChar char="§"/>
          </a:pPr>
          <a:r>
            <a:rPr lang="sk-SK" sz="3200" kern="1200"/>
            <a:t>Will I be prosecuted if I refuse to prescribe centric medicine due to budget restrictions?</a:t>
          </a:r>
          <a:endParaRPr lang="cs-CZ" sz="3200" kern="1200"/>
        </a:p>
      </dsp:txBody>
      <dsp:txXfrm>
        <a:off x="62141" y="117940"/>
        <a:ext cx="7958039" cy="1148678"/>
      </dsp:txXfrm>
    </dsp:sp>
    <dsp:sp modelId="{8BCA22D0-F58A-44FF-BFCF-15B442A29CE2}">
      <dsp:nvSpPr>
        <dsp:cNvPr id="0" name=""/>
        <dsp:cNvSpPr/>
      </dsp:nvSpPr>
      <dsp:spPr>
        <a:xfrm>
          <a:off x="0" y="1420920"/>
          <a:ext cx="8082321" cy="1272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 eaLnBrk="1" fontAlgn="base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kern="1200"/>
            <a:t>Will I be prosecuted if I prescribe the medicine despite the budget cap?</a:t>
          </a:r>
          <a:endParaRPr lang="cs-CZ" sz="3200" kern="1200"/>
        </a:p>
      </dsp:txBody>
      <dsp:txXfrm>
        <a:off x="62141" y="1483061"/>
        <a:ext cx="7958039" cy="1148678"/>
      </dsp:txXfrm>
    </dsp:sp>
    <dsp:sp modelId="{F948E902-13E4-4504-9D41-721398D89904}">
      <dsp:nvSpPr>
        <dsp:cNvPr id="0" name=""/>
        <dsp:cNvSpPr/>
      </dsp:nvSpPr>
      <dsp:spPr>
        <a:xfrm>
          <a:off x="0" y="2786040"/>
          <a:ext cx="8082321" cy="1272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 eaLnBrk="1" fontAlgn="base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kern="1200" dirty="0"/>
            <a:t>Am I </a:t>
          </a:r>
          <a:r>
            <a:rPr lang="sk-SK" sz="3200" kern="1200" dirty="0" err="1"/>
            <a:t>allowed</a:t>
          </a:r>
          <a:r>
            <a:rPr lang="sk-SK" sz="3200" kern="1200" dirty="0"/>
            <a:t> to </a:t>
          </a:r>
          <a:r>
            <a:rPr lang="sk-SK" sz="3200" kern="1200" dirty="0" err="1"/>
            <a:t>prescribe</a:t>
          </a:r>
          <a:r>
            <a:rPr lang="sk-SK" sz="3200" kern="1200" dirty="0"/>
            <a:t> </a:t>
          </a:r>
          <a:r>
            <a:rPr lang="sk-SK" sz="3200" kern="1200" dirty="0" err="1"/>
            <a:t>cheaper</a:t>
          </a:r>
          <a:r>
            <a:rPr lang="sk-SK" sz="3200" kern="1200" dirty="0"/>
            <a:t> </a:t>
          </a:r>
          <a:r>
            <a:rPr lang="sk-SK" sz="3200" kern="1200" dirty="0" err="1"/>
            <a:t>medicine</a:t>
          </a:r>
          <a:r>
            <a:rPr lang="sk-SK" sz="3200" kern="1200" dirty="0"/>
            <a:t>, or </a:t>
          </a:r>
          <a:r>
            <a:rPr lang="sk-SK" sz="3200" kern="1200" dirty="0" err="1"/>
            <a:t>should</a:t>
          </a:r>
          <a:r>
            <a:rPr lang="sk-SK" sz="3200" kern="1200" dirty="0"/>
            <a:t> I </a:t>
          </a:r>
          <a:r>
            <a:rPr lang="sk-SK" sz="3200" kern="1200" dirty="0" err="1"/>
            <a:t>wait</a:t>
          </a:r>
          <a:r>
            <a:rPr lang="sk-SK" sz="3200" kern="1200" dirty="0"/>
            <a:t> </a:t>
          </a:r>
          <a:r>
            <a:rPr lang="sk-SK" sz="3200" kern="1200" dirty="0" err="1"/>
            <a:t>untill</a:t>
          </a:r>
          <a:r>
            <a:rPr lang="sk-SK" sz="3200" kern="1200" dirty="0"/>
            <a:t> </a:t>
          </a:r>
          <a:r>
            <a:rPr lang="sk-SK" sz="3200" kern="1200" dirty="0" err="1"/>
            <a:t>the</a:t>
          </a:r>
          <a:r>
            <a:rPr lang="sk-SK" sz="3200" kern="1200" dirty="0"/>
            <a:t> </a:t>
          </a:r>
          <a:r>
            <a:rPr lang="sk-SK" sz="3200" kern="1200" dirty="0" err="1"/>
            <a:t>next</a:t>
          </a:r>
          <a:r>
            <a:rPr lang="sk-SK" sz="3200" kern="1200" dirty="0"/>
            <a:t> </a:t>
          </a:r>
          <a:r>
            <a:rPr lang="sk-SK" sz="3200" kern="1200" dirty="0" err="1"/>
            <a:t>budget</a:t>
          </a:r>
          <a:r>
            <a:rPr lang="sk-SK" sz="3200" kern="1200" dirty="0"/>
            <a:t> </a:t>
          </a:r>
          <a:r>
            <a:rPr lang="sk-SK" sz="3200" kern="1200" dirty="0" err="1"/>
            <a:t>period</a:t>
          </a:r>
          <a:r>
            <a:rPr lang="sk-SK" sz="3200" kern="1200" dirty="0"/>
            <a:t>?</a:t>
          </a:r>
          <a:endParaRPr lang="cs-CZ" sz="3200" kern="1200" dirty="0"/>
        </a:p>
      </dsp:txBody>
      <dsp:txXfrm>
        <a:off x="62141" y="2848181"/>
        <a:ext cx="7958039" cy="1148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15966-AA21-4C9E-AD4E-196CCE22D0E5}">
      <dsp:nvSpPr>
        <dsp:cNvPr id="0" name=""/>
        <dsp:cNvSpPr/>
      </dsp:nvSpPr>
      <dsp:spPr>
        <a:xfrm>
          <a:off x="0" y="9205"/>
          <a:ext cx="10214811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Christian </a:t>
          </a:r>
          <a:r>
            <a:rPr lang="cs-CZ" sz="2000" kern="1200" dirty="0" err="1" smtClean="0"/>
            <a:t>tradition</a:t>
          </a:r>
          <a:r>
            <a:rPr lang="cs-CZ" sz="2000" kern="1200" dirty="0" smtClean="0"/>
            <a:t> </a:t>
          </a:r>
          <a:endParaRPr lang="cs-CZ" sz="2000" kern="1200" dirty="0"/>
        </a:p>
      </dsp:txBody>
      <dsp:txXfrm>
        <a:off x="23417" y="32622"/>
        <a:ext cx="10167977" cy="432866"/>
      </dsp:txXfrm>
    </dsp:sp>
    <dsp:sp modelId="{AB6D7D2A-F4FE-4D75-A1D6-F0DFC8731304}">
      <dsp:nvSpPr>
        <dsp:cNvPr id="0" name=""/>
        <dsp:cNvSpPr/>
      </dsp:nvSpPr>
      <dsp:spPr>
        <a:xfrm>
          <a:off x="0" y="488905"/>
          <a:ext cx="10214811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320" tIns="25400" rIns="142240" bIns="2540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600" kern="1200" smtClean="0"/>
            <a:t>catholic and orthodox church used to be a major healthcare provider </a:t>
          </a:r>
          <a:endParaRPr lang="cs-CZ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600" kern="1200" smtClean="0"/>
            <a:t>Hospitals were established in monasteries, </a:t>
          </a:r>
          <a:endParaRPr lang="cs-CZ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600" kern="1200" dirty="0" err="1" smtClean="0"/>
            <a:t>Medical</a:t>
          </a:r>
          <a:r>
            <a:rPr lang="cs-CZ" sz="1600" kern="1200" dirty="0" smtClean="0"/>
            <a:t> </a:t>
          </a:r>
          <a:r>
            <a:rPr lang="cs-CZ" sz="1600" kern="1200" dirty="0" err="1" smtClean="0"/>
            <a:t>schools</a:t>
          </a:r>
          <a:r>
            <a:rPr lang="cs-CZ" sz="1600" kern="1200" dirty="0" smtClean="0"/>
            <a:t> </a:t>
          </a:r>
          <a:r>
            <a:rPr lang="cs-CZ" sz="1600" kern="1200" dirty="0" err="1" smtClean="0"/>
            <a:t>were</a:t>
          </a:r>
          <a:r>
            <a:rPr lang="cs-CZ" sz="1600" kern="1200" dirty="0" smtClean="0"/>
            <a:t> run by </a:t>
          </a:r>
          <a:r>
            <a:rPr lang="cs-CZ" sz="1600" kern="1200" dirty="0" err="1" smtClean="0"/>
            <a:t>churches</a:t>
          </a:r>
          <a:endParaRPr lang="cs-CZ" sz="1600" kern="1200" dirty="0"/>
        </a:p>
      </dsp:txBody>
      <dsp:txXfrm>
        <a:off x="0" y="488905"/>
        <a:ext cx="10214811" cy="828000"/>
      </dsp:txXfrm>
    </dsp:sp>
    <dsp:sp modelId="{9D2C0013-AA03-4387-AA26-DC000935DC4F}">
      <dsp:nvSpPr>
        <dsp:cNvPr id="0" name=""/>
        <dsp:cNvSpPr/>
      </dsp:nvSpPr>
      <dsp:spPr>
        <a:xfrm>
          <a:off x="0" y="1316906"/>
          <a:ext cx="10214811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err="1" smtClean="0"/>
            <a:t>Welfare</a:t>
          </a:r>
          <a:r>
            <a:rPr lang="cs-CZ" sz="2000" kern="1200" dirty="0" smtClean="0"/>
            <a:t> </a:t>
          </a:r>
          <a:r>
            <a:rPr lang="cs-CZ" sz="2000" kern="1200" dirty="0" err="1" smtClean="0"/>
            <a:t>state</a:t>
          </a:r>
          <a:endParaRPr lang="cs-CZ" sz="2000" kern="1200" dirty="0"/>
        </a:p>
      </dsp:txBody>
      <dsp:txXfrm>
        <a:off x="23417" y="1340323"/>
        <a:ext cx="10167977" cy="432866"/>
      </dsp:txXfrm>
    </dsp:sp>
    <dsp:sp modelId="{DD0541B6-6B16-4331-812F-F8F1B8F6DB76}">
      <dsp:nvSpPr>
        <dsp:cNvPr id="0" name=""/>
        <dsp:cNvSpPr/>
      </dsp:nvSpPr>
      <dsp:spPr>
        <a:xfrm>
          <a:off x="0" y="1796606"/>
          <a:ext cx="10214811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320" tIns="25400" rIns="142240" bIns="2540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600" kern="1200" dirty="0" err="1" smtClean="0"/>
            <a:t>Concept</a:t>
          </a:r>
          <a:r>
            <a:rPr lang="cs-CZ" sz="1600" kern="1200" dirty="0" smtClean="0"/>
            <a:t> </a:t>
          </a:r>
          <a:r>
            <a:rPr lang="cs-CZ" sz="1600" kern="1200" dirty="0" err="1" smtClean="0"/>
            <a:t>from</a:t>
          </a:r>
          <a:r>
            <a:rPr lang="cs-CZ" sz="1600" kern="1200" dirty="0" smtClean="0"/>
            <a:t> 19th </a:t>
          </a:r>
          <a:r>
            <a:rPr lang="cs-CZ" sz="1600" kern="1200" dirty="0" err="1" smtClean="0"/>
            <a:t>century</a:t>
          </a:r>
          <a:endParaRPr lang="cs-CZ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600" kern="1200" dirty="0" smtClean="0"/>
            <a:t>Solidarity, </a:t>
          </a:r>
          <a:r>
            <a:rPr lang="cs-CZ" sz="1600" kern="1200" dirty="0" err="1" smtClean="0"/>
            <a:t>social</a:t>
          </a:r>
          <a:r>
            <a:rPr lang="cs-CZ" sz="1600" kern="1200" dirty="0" smtClean="0"/>
            <a:t> </a:t>
          </a:r>
          <a:r>
            <a:rPr lang="cs-CZ" sz="1600" kern="1200" dirty="0" err="1" smtClean="0"/>
            <a:t>policies</a:t>
          </a:r>
          <a:r>
            <a:rPr lang="cs-CZ" sz="1600" kern="1200" dirty="0" smtClean="0"/>
            <a:t>, </a:t>
          </a:r>
          <a:r>
            <a:rPr lang="cs-CZ" sz="1600" kern="1200" dirty="0" err="1" smtClean="0"/>
            <a:t>welfare</a:t>
          </a:r>
          <a:r>
            <a:rPr lang="cs-CZ" sz="1600" kern="1200" dirty="0" smtClean="0"/>
            <a:t> </a:t>
          </a:r>
          <a:r>
            <a:rPr lang="cs-CZ" sz="1600" kern="1200" dirty="0" err="1" smtClean="0"/>
            <a:t>spending</a:t>
          </a:r>
          <a:endParaRPr lang="cs-CZ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600" kern="1200" dirty="0" smtClean="0"/>
            <a:t>Public (and </a:t>
          </a:r>
          <a:r>
            <a:rPr lang="cs-CZ" sz="1600" kern="1200" dirty="0" err="1" smtClean="0"/>
            <a:t>obligatory</a:t>
          </a:r>
          <a:r>
            <a:rPr lang="cs-CZ" sz="1600" kern="1200" dirty="0" smtClean="0"/>
            <a:t>) </a:t>
          </a:r>
          <a:r>
            <a:rPr lang="cs-CZ" sz="1600" kern="1200" dirty="0" err="1" smtClean="0"/>
            <a:t>health</a:t>
          </a:r>
          <a:r>
            <a:rPr lang="cs-CZ" sz="1600" kern="1200" dirty="0" smtClean="0"/>
            <a:t> </a:t>
          </a:r>
          <a:r>
            <a:rPr lang="cs-CZ" sz="1600" kern="1200" dirty="0" err="1" smtClean="0"/>
            <a:t>insurance</a:t>
          </a:r>
          <a:endParaRPr lang="cs-CZ" sz="1600" kern="1200" dirty="0"/>
        </a:p>
      </dsp:txBody>
      <dsp:txXfrm>
        <a:off x="0" y="1796606"/>
        <a:ext cx="10214811" cy="828000"/>
      </dsp:txXfrm>
    </dsp:sp>
    <dsp:sp modelId="{68F51473-28DC-4DE7-8A75-4F09B3220D5A}">
      <dsp:nvSpPr>
        <dsp:cNvPr id="0" name=""/>
        <dsp:cNvSpPr/>
      </dsp:nvSpPr>
      <dsp:spPr>
        <a:xfrm>
          <a:off x="0" y="2624606"/>
          <a:ext cx="10214811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err="1" smtClean="0"/>
            <a:t>Result</a:t>
          </a:r>
          <a:endParaRPr lang="cs-CZ" sz="2000" kern="1200" dirty="0"/>
        </a:p>
      </dsp:txBody>
      <dsp:txXfrm>
        <a:off x="23417" y="2648023"/>
        <a:ext cx="10167977" cy="432866"/>
      </dsp:txXfrm>
    </dsp:sp>
    <dsp:sp modelId="{EE1C853F-4CF5-4D0A-82AB-B16CD505A5AB}">
      <dsp:nvSpPr>
        <dsp:cNvPr id="0" name=""/>
        <dsp:cNvSpPr/>
      </dsp:nvSpPr>
      <dsp:spPr>
        <a:xfrm>
          <a:off x="0" y="3104306"/>
          <a:ext cx="10214811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320" tIns="25400" rIns="142240" bIns="2540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600" i="1" u="sng" kern="1200" dirty="0" err="1" smtClean="0"/>
            <a:t>All</a:t>
          </a:r>
          <a:r>
            <a:rPr lang="cs-CZ" sz="1600" kern="1200" dirty="0" smtClean="0"/>
            <a:t> </a:t>
          </a:r>
          <a:r>
            <a:rPr lang="cs-CZ" sz="1600" kern="1200" dirty="0" err="1" smtClean="0"/>
            <a:t>European</a:t>
          </a:r>
          <a:r>
            <a:rPr lang="cs-CZ" sz="1600" kern="1200" dirty="0" smtClean="0"/>
            <a:t> </a:t>
          </a:r>
          <a:r>
            <a:rPr lang="cs-CZ" sz="1600" kern="1200" dirty="0" err="1" smtClean="0"/>
            <a:t>countries</a:t>
          </a:r>
          <a:r>
            <a:rPr lang="cs-CZ" sz="1600" kern="1200" dirty="0" smtClean="0"/>
            <a:t> </a:t>
          </a:r>
          <a:r>
            <a:rPr lang="cs-CZ" sz="1600" kern="1200" dirty="0" err="1" smtClean="0"/>
            <a:t>guarantee</a:t>
          </a:r>
          <a:r>
            <a:rPr lang="cs-CZ" sz="1600" kern="1200" dirty="0" smtClean="0"/>
            <a:t> free (</a:t>
          </a:r>
          <a:r>
            <a:rPr lang="cs-CZ" sz="1600" kern="1200" dirty="0" err="1" smtClean="0"/>
            <a:t>or</a:t>
          </a:r>
          <a:r>
            <a:rPr lang="cs-CZ" sz="1600" kern="1200" dirty="0" smtClean="0"/>
            <a:t> </a:t>
          </a:r>
          <a:r>
            <a:rPr lang="cs-CZ" sz="1600" kern="1200" dirty="0" err="1" smtClean="0"/>
            <a:t>heavily</a:t>
          </a:r>
          <a:r>
            <a:rPr lang="cs-CZ" sz="1600" kern="1200" dirty="0" smtClean="0"/>
            <a:t> </a:t>
          </a:r>
          <a:r>
            <a:rPr lang="cs-CZ" sz="1600" kern="1200" dirty="0" err="1" smtClean="0"/>
            <a:t>subsidized</a:t>
          </a:r>
          <a:r>
            <a:rPr lang="cs-CZ" sz="1600" kern="1200" dirty="0" smtClean="0"/>
            <a:t>) </a:t>
          </a:r>
          <a:r>
            <a:rPr lang="cs-CZ" sz="1600" kern="1200" dirty="0" err="1" smtClean="0"/>
            <a:t>access</a:t>
          </a:r>
          <a:r>
            <a:rPr lang="cs-CZ" sz="1600" kern="1200" dirty="0" smtClean="0"/>
            <a:t> to </a:t>
          </a:r>
          <a:r>
            <a:rPr lang="cs-CZ" sz="1600" kern="1200" dirty="0" err="1" smtClean="0"/>
            <a:t>Healthcare</a:t>
          </a:r>
          <a:endParaRPr lang="cs-CZ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600" kern="1200" dirty="0" err="1" smtClean="0"/>
            <a:t>Health</a:t>
          </a:r>
          <a:r>
            <a:rPr lang="cs-CZ" sz="1600" kern="1200" dirty="0" smtClean="0"/>
            <a:t> </a:t>
          </a:r>
          <a:r>
            <a:rPr lang="cs-CZ" sz="1600" kern="1200" dirty="0" err="1" smtClean="0"/>
            <a:t>is</a:t>
          </a:r>
          <a:r>
            <a:rPr lang="cs-CZ" sz="1600" kern="1200" dirty="0" smtClean="0"/>
            <a:t> (</a:t>
          </a:r>
          <a:r>
            <a:rPr lang="cs-CZ" sz="1600" kern="1200" dirty="0" err="1" smtClean="0"/>
            <a:t>mistakenly</a:t>
          </a:r>
          <a:r>
            <a:rPr lang="cs-CZ" sz="1600" kern="1200" dirty="0" smtClean="0"/>
            <a:t>) </a:t>
          </a:r>
          <a:r>
            <a:rPr lang="cs-CZ" sz="1600" kern="1200" dirty="0" err="1" smtClean="0"/>
            <a:t>percieved</a:t>
          </a:r>
          <a:r>
            <a:rPr lang="cs-CZ" sz="1600" kern="1200" dirty="0" smtClean="0"/>
            <a:t> to </a:t>
          </a:r>
          <a:r>
            <a:rPr lang="cs-CZ" sz="1600" kern="1200" dirty="0" err="1" smtClean="0"/>
            <a:t>be</a:t>
          </a:r>
          <a:r>
            <a:rPr lang="cs-CZ" sz="1600" kern="1200" dirty="0" smtClean="0"/>
            <a:t> a public </a:t>
          </a:r>
          <a:r>
            <a:rPr lang="cs-CZ" sz="1600" kern="1200" dirty="0" err="1" smtClean="0"/>
            <a:t>service</a:t>
          </a:r>
          <a:endParaRPr lang="cs-CZ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600" kern="1200" dirty="0" smtClean="0"/>
            <a:t>Much </a:t>
          </a:r>
          <a:r>
            <a:rPr lang="cs-CZ" sz="1600" kern="1200" dirty="0" err="1" smtClean="0"/>
            <a:t>higher</a:t>
          </a:r>
          <a:r>
            <a:rPr lang="cs-CZ" sz="1600" kern="1200" dirty="0" smtClean="0"/>
            <a:t> </a:t>
          </a:r>
          <a:r>
            <a:rPr lang="cs-CZ" sz="1600" kern="1200" dirty="0" err="1" smtClean="0"/>
            <a:t>emphasis</a:t>
          </a:r>
          <a:r>
            <a:rPr lang="cs-CZ" sz="1600" kern="1200" dirty="0" smtClean="0"/>
            <a:t> </a:t>
          </a:r>
          <a:r>
            <a:rPr lang="cs-CZ" sz="1600" kern="1200" dirty="0" err="1" smtClean="0"/>
            <a:t>is</a:t>
          </a:r>
          <a:r>
            <a:rPr lang="cs-CZ" sz="1600" kern="1200" dirty="0" smtClean="0"/>
            <a:t> on </a:t>
          </a:r>
          <a:r>
            <a:rPr lang="cs-CZ" sz="1600" kern="1200" dirty="0" err="1" smtClean="0"/>
            <a:t>the</a:t>
          </a:r>
          <a:r>
            <a:rPr lang="cs-CZ" sz="1600" kern="1200" dirty="0" smtClean="0"/>
            <a:t> </a:t>
          </a:r>
          <a:r>
            <a:rPr lang="cs-CZ" sz="1600" kern="1200" dirty="0" err="1" smtClean="0"/>
            <a:t>provision</a:t>
          </a:r>
          <a:r>
            <a:rPr lang="cs-CZ" sz="1600" kern="1200" dirty="0" smtClean="0"/>
            <a:t> </a:t>
          </a:r>
          <a:r>
            <a:rPr lang="cs-CZ" sz="1600" kern="1200" dirty="0" err="1" smtClean="0"/>
            <a:t>of</a:t>
          </a:r>
          <a:r>
            <a:rPr lang="cs-CZ" sz="1600" kern="1200" dirty="0" smtClean="0"/>
            <a:t> </a:t>
          </a:r>
          <a:r>
            <a:rPr lang="cs-CZ" sz="1600" kern="1200" dirty="0" err="1" smtClean="0"/>
            <a:t>healthcare</a:t>
          </a:r>
          <a:r>
            <a:rPr lang="cs-CZ" sz="1600" kern="1200" dirty="0" smtClean="0"/>
            <a:t> </a:t>
          </a:r>
          <a:r>
            <a:rPr lang="cs-CZ" sz="1600" kern="1200" dirty="0" err="1" smtClean="0"/>
            <a:t>than</a:t>
          </a:r>
          <a:r>
            <a:rPr lang="cs-CZ" sz="1600" kern="1200" dirty="0" smtClean="0"/>
            <a:t> public </a:t>
          </a:r>
          <a:r>
            <a:rPr lang="cs-CZ" sz="1600" kern="1200" dirty="0" err="1" smtClean="0"/>
            <a:t>health</a:t>
          </a:r>
          <a:endParaRPr lang="cs-CZ" sz="1600" kern="1200" dirty="0"/>
        </a:p>
      </dsp:txBody>
      <dsp:txXfrm>
        <a:off x="0" y="3104306"/>
        <a:ext cx="10214811" cy="828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3FE87-3FB4-4CF1-8A8B-D2B052F00505}">
      <dsp:nvSpPr>
        <dsp:cNvPr id="0" name=""/>
        <dsp:cNvSpPr/>
      </dsp:nvSpPr>
      <dsp:spPr>
        <a:xfrm>
          <a:off x="0" y="13075"/>
          <a:ext cx="4788568" cy="62361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smtClean="0"/>
            <a:t>Basic facts</a:t>
          </a:r>
          <a:endParaRPr lang="cs-CZ" sz="2600" kern="1200"/>
        </a:p>
      </dsp:txBody>
      <dsp:txXfrm>
        <a:off x="30442" y="43517"/>
        <a:ext cx="4727684" cy="562726"/>
      </dsp:txXfrm>
    </dsp:sp>
    <dsp:sp modelId="{3C995F2B-DE39-4D7F-BDFC-06CB14923696}">
      <dsp:nvSpPr>
        <dsp:cNvPr id="0" name=""/>
        <dsp:cNvSpPr/>
      </dsp:nvSpPr>
      <dsp:spPr>
        <a:xfrm>
          <a:off x="0" y="636685"/>
          <a:ext cx="4788568" cy="699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037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noProof="0" dirty="0" smtClean="0"/>
            <a:t>27 countries</a:t>
          </a:r>
          <a:endParaRPr lang="en-US" sz="2000" kern="1200" noProof="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noProof="0" dirty="0" smtClean="0"/>
            <a:t>550 mil</a:t>
          </a:r>
          <a:r>
            <a:rPr lang="cs-CZ" sz="2000" kern="1200" noProof="0" dirty="0" smtClean="0"/>
            <a:t>l</a:t>
          </a:r>
          <a:r>
            <a:rPr lang="en-US" sz="2000" kern="1200" noProof="0" dirty="0" smtClean="0"/>
            <a:t>ion citizens</a:t>
          </a:r>
          <a:endParaRPr lang="en-US" sz="2000" kern="1200" noProof="0" dirty="0"/>
        </a:p>
      </dsp:txBody>
      <dsp:txXfrm>
        <a:off x="0" y="636685"/>
        <a:ext cx="4788568" cy="699660"/>
      </dsp:txXfrm>
    </dsp:sp>
    <dsp:sp modelId="{939831A5-74DF-4F6A-A733-BFBAB1386C0A}">
      <dsp:nvSpPr>
        <dsp:cNvPr id="0" name=""/>
        <dsp:cNvSpPr/>
      </dsp:nvSpPr>
      <dsp:spPr>
        <a:xfrm>
          <a:off x="0" y="1336346"/>
          <a:ext cx="4788568" cy="62361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err="1" smtClean="0"/>
            <a:t>It</a:t>
          </a:r>
          <a:r>
            <a:rPr lang="cs-CZ" sz="2600" kern="1200" dirty="0" smtClean="0"/>
            <a:t> </a:t>
          </a:r>
          <a:r>
            <a:rPr lang="cs-CZ" sz="2600" kern="1200" dirty="0" err="1" smtClean="0"/>
            <a:t>is</a:t>
          </a:r>
          <a:r>
            <a:rPr lang="cs-CZ" sz="2600" kern="1200" dirty="0" smtClean="0"/>
            <a:t> not a </a:t>
          </a:r>
          <a:r>
            <a:rPr lang="cs-CZ" sz="2600" kern="1200" dirty="0" err="1" smtClean="0"/>
            <a:t>state</a:t>
          </a:r>
          <a:r>
            <a:rPr lang="cs-CZ" sz="2600" kern="1200" dirty="0" smtClean="0"/>
            <a:t> but …</a:t>
          </a:r>
          <a:endParaRPr lang="cs-CZ" sz="2600" kern="1200" dirty="0"/>
        </a:p>
      </dsp:txBody>
      <dsp:txXfrm>
        <a:off x="30442" y="1366788"/>
        <a:ext cx="4727684" cy="562726"/>
      </dsp:txXfrm>
    </dsp:sp>
    <dsp:sp modelId="{687AEFFF-F7C3-4C48-8C13-D5DAE02D1C43}">
      <dsp:nvSpPr>
        <dsp:cNvPr id="0" name=""/>
        <dsp:cNvSpPr/>
      </dsp:nvSpPr>
      <dsp:spPr>
        <a:xfrm>
          <a:off x="0" y="1959956"/>
          <a:ext cx="4788568" cy="1991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037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kern="1200" dirty="0" smtClean="0"/>
            <a:t>Union </a:t>
          </a:r>
          <a:r>
            <a:rPr lang="cs-CZ" sz="2000" kern="1200" dirty="0" err="1" smtClean="0"/>
            <a:t>of</a:t>
          </a:r>
          <a:r>
            <a:rPr lang="cs-CZ" sz="2000" kern="1200" dirty="0" smtClean="0"/>
            <a:t> sovereign </a:t>
          </a:r>
          <a:r>
            <a:rPr lang="cs-CZ" sz="2000" kern="1200" dirty="0" err="1" smtClean="0"/>
            <a:t>states</a:t>
          </a:r>
          <a:endParaRPr lang="cs-CZ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kern="1200" dirty="0" err="1" smtClean="0"/>
            <a:t>Common</a:t>
          </a:r>
          <a:r>
            <a:rPr lang="cs-CZ" sz="2000" kern="1200" dirty="0" smtClean="0"/>
            <a:t> </a:t>
          </a:r>
          <a:r>
            <a:rPr lang="cs-CZ" sz="2000" kern="1200" dirty="0" err="1" smtClean="0"/>
            <a:t>currency</a:t>
          </a:r>
          <a:r>
            <a:rPr lang="cs-CZ" sz="2000" kern="1200" dirty="0" smtClean="0"/>
            <a:t> (in most </a:t>
          </a:r>
          <a:r>
            <a:rPr lang="cs-CZ" sz="2000" kern="1200" dirty="0" err="1" smtClean="0"/>
            <a:t>countries</a:t>
          </a:r>
          <a:r>
            <a:rPr lang="cs-CZ" sz="2000" kern="1200" dirty="0" smtClean="0"/>
            <a:t>)</a:t>
          </a:r>
          <a:endParaRPr lang="cs-CZ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kern="1200" dirty="0" smtClean="0"/>
            <a:t>Free </a:t>
          </a:r>
          <a:r>
            <a:rPr lang="cs-CZ" sz="2000" kern="1200" dirty="0" err="1" smtClean="0"/>
            <a:t>movement</a:t>
          </a:r>
          <a:r>
            <a:rPr lang="cs-CZ" sz="2000" kern="1200" dirty="0" smtClean="0"/>
            <a:t> </a:t>
          </a:r>
          <a:r>
            <a:rPr lang="cs-CZ" sz="2000" kern="1200" dirty="0" err="1" smtClean="0"/>
            <a:t>of</a:t>
          </a:r>
          <a:r>
            <a:rPr lang="cs-CZ" sz="2000" kern="1200" dirty="0" smtClean="0"/>
            <a:t> </a:t>
          </a:r>
          <a:r>
            <a:rPr lang="cs-CZ" sz="2000" kern="1200" dirty="0" err="1" smtClean="0"/>
            <a:t>citizens</a:t>
          </a:r>
          <a:r>
            <a:rPr lang="cs-CZ" sz="2000" kern="1200" dirty="0" smtClean="0"/>
            <a:t>, </a:t>
          </a:r>
          <a:r>
            <a:rPr lang="cs-CZ" sz="2000" kern="1200" dirty="0" err="1" smtClean="0"/>
            <a:t>goods</a:t>
          </a:r>
          <a:r>
            <a:rPr lang="cs-CZ" sz="2000" kern="1200" dirty="0" smtClean="0"/>
            <a:t>, </a:t>
          </a:r>
          <a:r>
            <a:rPr lang="cs-CZ" sz="2000" kern="1200" dirty="0" err="1" smtClean="0"/>
            <a:t>services</a:t>
          </a:r>
          <a:endParaRPr lang="cs-CZ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000" kern="1200" dirty="0" err="1" smtClean="0"/>
            <a:t>Common</a:t>
          </a:r>
          <a:r>
            <a:rPr lang="cs-CZ" sz="2000" kern="1200" dirty="0" smtClean="0"/>
            <a:t> </a:t>
          </a:r>
          <a:r>
            <a:rPr lang="cs-CZ" sz="2000" kern="1200" dirty="0" err="1" smtClean="0"/>
            <a:t>policies</a:t>
          </a:r>
          <a:r>
            <a:rPr lang="cs-CZ" sz="2000" kern="1200" dirty="0" smtClean="0"/>
            <a:t> in </a:t>
          </a:r>
          <a:r>
            <a:rPr lang="cs-CZ" sz="2000" kern="1200" dirty="0" err="1" smtClean="0"/>
            <a:t>certain</a:t>
          </a:r>
          <a:r>
            <a:rPr lang="cs-CZ" sz="2000" kern="1200" dirty="0" smtClean="0"/>
            <a:t> </a:t>
          </a:r>
          <a:r>
            <a:rPr lang="cs-CZ" sz="2000" kern="1200" dirty="0" err="1" smtClean="0"/>
            <a:t>areas</a:t>
          </a:r>
          <a:endParaRPr lang="cs-CZ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cs-CZ" sz="2000" kern="1200" dirty="0"/>
        </a:p>
      </dsp:txBody>
      <dsp:txXfrm>
        <a:off x="0" y="1959956"/>
        <a:ext cx="4788568" cy="19913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2238E-A17F-4489-ABC8-68F54FFC881E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hlinkClick xmlns:r="http://schemas.openxmlformats.org/officeDocument/2006/relationships" r:id="rId1"/>
            </a:rPr>
            <a:t>Consumers, Health and Food Executive Agency (</a:t>
          </a:r>
          <a:r>
            <a:rPr lang="en-US" sz="1300" kern="1200" dirty="0" err="1" smtClean="0">
              <a:hlinkClick xmlns:r="http://schemas.openxmlformats.org/officeDocument/2006/relationships" r:id="rId1"/>
            </a:rPr>
            <a:t>Chafea</a:t>
          </a:r>
          <a:r>
            <a:rPr lang="en-US" sz="1300" kern="1200" dirty="0" smtClean="0">
              <a:hlinkClick xmlns:r="http://schemas.openxmlformats.org/officeDocument/2006/relationships" r:id="rId1"/>
            </a:rPr>
            <a:t>)</a:t>
          </a:r>
          <a:r>
            <a:rPr lang="en-US" sz="1300" kern="1200" dirty="0" smtClean="0"/>
            <a:t> – </a:t>
          </a:r>
          <a:endParaRPr lang="cs-CZ" sz="13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implements the EU Health </a:t>
          </a:r>
          <a:r>
            <a:rPr lang="en-US" sz="1000" kern="1200" dirty="0" err="1" smtClean="0"/>
            <a:t>Programme</a:t>
          </a:r>
          <a:r>
            <a:rPr lang="en-US" sz="1000" kern="1200" dirty="0" smtClean="0"/>
            <a:t>, Consumer </a:t>
          </a:r>
          <a:r>
            <a:rPr lang="en-US" sz="1000" kern="1200" dirty="0" err="1" smtClean="0"/>
            <a:t>Programme</a:t>
          </a:r>
          <a:r>
            <a:rPr lang="en-US" sz="1000" kern="1200" dirty="0" smtClean="0"/>
            <a:t> and Better Training for Safer Food initiative.</a:t>
          </a:r>
          <a:endParaRPr lang="cs-CZ" sz="1000" kern="1200" dirty="0"/>
        </a:p>
      </dsp:txBody>
      <dsp:txXfrm>
        <a:off x="582645" y="1178"/>
        <a:ext cx="2174490" cy="1304694"/>
      </dsp:txXfrm>
    </dsp:sp>
    <dsp:sp modelId="{CD3F1ADF-F54B-49E9-98D6-AF083EB264CB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hlinkClick xmlns:r="http://schemas.openxmlformats.org/officeDocument/2006/relationships" r:id="rId2"/>
            </a:rPr>
            <a:t>European Centre for Disease Prevention and Control (ECDC)</a:t>
          </a:r>
          <a:r>
            <a:rPr lang="en-US" sz="1300" kern="1200" dirty="0" smtClean="0"/>
            <a:t> – </a:t>
          </a:r>
          <a:endParaRPr lang="cs-CZ" sz="13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smtClean="0"/>
            <a:t>works </a:t>
          </a:r>
          <a:r>
            <a:rPr lang="en-US" sz="1000" kern="1200" dirty="0" smtClean="0"/>
            <a:t>to strengthen Europe's </a:t>
          </a:r>
          <a:r>
            <a:rPr lang="en-US" sz="1000" kern="1200" dirty="0" err="1" smtClean="0"/>
            <a:t>defences</a:t>
          </a:r>
          <a:r>
            <a:rPr lang="en-US" sz="1000" kern="1200" dirty="0" smtClean="0"/>
            <a:t> against infectious diseases.</a:t>
          </a:r>
          <a:endParaRPr lang="cs-CZ" sz="1000" kern="1200" dirty="0"/>
        </a:p>
      </dsp:txBody>
      <dsp:txXfrm>
        <a:off x="2974584" y="1178"/>
        <a:ext cx="2174490" cy="1304694"/>
      </dsp:txXfrm>
    </dsp:sp>
    <dsp:sp modelId="{858D2C62-8F3B-4198-B878-7D1EC95E6296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hlinkClick xmlns:r="http://schemas.openxmlformats.org/officeDocument/2006/relationships" r:id="rId3"/>
            </a:rPr>
            <a:t>European Environment Agency (EEA)</a:t>
          </a:r>
          <a:r>
            <a:rPr lang="en-US" sz="1300" kern="1200" dirty="0" smtClean="0"/>
            <a:t> </a:t>
          </a:r>
          <a:endParaRPr lang="cs-CZ" sz="13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 provides reliable, independent information on the environment.</a:t>
          </a:r>
          <a:endParaRPr lang="cs-CZ" sz="1000" kern="1200" dirty="0"/>
        </a:p>
      </dsp:txBody>
      <dsp:txXfrm>
        <a:off x="5366524" y="1178"/>
        <a:ext cx="2174490" cy="1304694"/>
      </dsp:txXfrm>
    </dsp:sp>
    <dsp:sp modelId="{5950A969-C5F1-4D17-8BF4-47E176ACA6BC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hlinkClick xmlns:r="http://schemas.openxmlformats.org/officeDocument/2006/relationships" r:id="rId4"/>
            </a:rPr>
            <a:t>European Monitoring Centre for Drugs and Drug Addiction (EMCDDA)</a:t>
          </a:r>
          <a:endParaRPr lang="cs-CZ" sz="13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 supplies comprehensive information on drugs and drug addiction in Europe.</a:t>
          </a:r>
          <a:endParaRPr lang="cs-CZ" sz="1000" kern="1200" dirty="0"/>
        </a:p>
      </dsp:txBody>
      <dsp:txXfrm>
        <a:off x="7758464" y="1178"/>
        <a:ext cx="2174490" cy="1304694"/>
      </dsp:txXfrm>
    </dsp:sp>
    <dsp:sp modelId="{8A2DDBB8-21DF-4747-B32E-9349FA6B78F6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hlinkClick xmlns:r="http://schemas.openxmlformats.org/officeDocument/2006/relationships" r:id="rId5"/>
            </a:rPr>
            <a:t>European Medicines Agency (EMA)</a:t>
          </a:r>
          <a:r>
            <a:rPr lang="en-US" sz="1300" kern="1200" dirty="0" smtClean="0"/>
            <a:t> – </a:t>
          </a:r>
          <a:endParaRPr lang="cs-CZ" sz="13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protects and promotes public and animal health by evaluating medicines for human and veterinary use.</a:t>
          </a:r>
          <a:endParaRPr lang="cs-CZ" sz="1000" kern="1200" dirty="0"/>
        </a:p>
      </dsp:txBody>
      <dsp:txXfrm>
        <a:off x="582645" y="1523321"/>
        <a:ext cx="2174490" cy="1304694"/>
      </dsp:txXfrm>
    </dsp:sp>
    <dsp:sp modelId="{E8984405-9BE2-4956-851E-BE8B24DE97E0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hlinkClick xmlns:r="http://schemas.openxmlformats.org/officeDocument/2006/relationships" r:id="rId6"/>
            </a:rPr>
            <a:t>European Chemicals Agency (ECHA)</a:t>
          </a:r>
          <a:r>
            <a:rPr lang="en-US" sz="1300" kern="1200" dirty="0" smtClean="0"/>
            <a:t> – </a:t>
          </a:r>
          <a:endParaRPr lang="cs-CZ" sz="13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smtClean="0"/>
            <a:t>ensures </a:t>
          </a:r>
          <a:r>
            <a:rPr lang="en-US" sz="1000" kern="1200" dirty="0" smtClean="0"/>
            <a:t>chemical substances are registered, evaluated, </a:t>
          </a:r>
          <a:r>
            <a:rPr lang="en-US" sz="1000" kern="1200" dirty="0" err="1" smtClean="0"/>
            <a:t>authorised</a:t>
          </a:r>
          <a:r>
            <a:rPr lang="en-US" sz="1000" kern="1200" dirty="0" smtClean="0"/>
            <a:t> and restricted consistently across the EU.</a:t>
          </a:r>
          <a:endParaRPr lang="cs-CZ" sz="1000" kern="1200" dirty="0"/>
        </a:p>
      </dsp:txBody>
      <dsp:txXfrm>
        <a:off x="2974584" y="1523321"/>
        <a:ext cx="2174490" cy="1304694"/>
      </dsp:txXfrm>
    </dsp:sp>
    <dsp:sp modelId="{834D0DDF-9295-4C35-9F6E-53B8B51C09E5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hlinkClick xmlns:r="http://schemas.openxmlformats.org/officeDocument/2006/relationships" r:id="rId7"/>
            </a:rPr>
            <a:t>European Food Safety Authority (EFSA)</a:t>
          </a:r>
          <a:r>
            <a:rPr lang="en-US" sz="1300" kern="1200" dirty="0" smtClean="0"/>
            <a:t> –</a:t>
          </a:r>
          <a:endParaRPr lang="cs-CZ" sz="13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smtClean="0"/>
            <a:t> </a:t>
          </a:r>
          <a:r>
            <a:rPr lang="en-US" sz="1000" kern="1200" dirty="0" smtClean="0"/>
            <a:t>provides independent scientific advice and clear communication on risks to food and feed safety.</a:t>
          </a:r>
          <a:endParaRPr lang="cs-CZ" sz="1000" kern="1200" dirty="0"/>
        </a:p>
      </dsp:txBody>
      <dsp:txXfrm>
        <a:off x="5366524" y="1523321"/>
        <a:ext cx="2174490" cy="1304694"/>
      </dsp:txXfrm>
    </dsp:sp>
    <dsp:sp modelId="{F2EBFC54-B89B-48C0-9AA7-8FD787926074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hlinkClick xmlns:r="http://schemas.openxmlformats.org/officeDocument/2006/relationships" r:id="rId8"/>
            </a:rPr>
            <a:t>European Agency for Safety and Health at Work (EU-OSHA)</a:t>
          </a:r>
          <a:r>
            <a:rPr lang="en-US" sz="1300" kern="1200" dirty="0" smtClean="0"/>
            <a:t> –</a:t>
          </a:r>
          <a:endParaRPr lang="cs-CZ" sz="13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 supplies information needed by EU employers and workers to address safety and health issues.</a:t>
          </a:r>
          <a:endParaRPr lang="cs-CZ" sz="1000" kern="1200" dirty="0"/>
        </a:p>
      </dsp:txBody>
      <dsp:txXfrm>
        <a:off x="7758464" y="1523321"/>
        <a:ext cx="2174490" cy="1304694"/>
      </dsp:txXfrm>
    </dsp:sp>
    <dsp:sp modelId="{CF2D6970-0995-423D-8082-8B3962E13C6E}">
      <dsp:nvSpPr>
        <dsp:cNvPr id="0" name=""/>
        <dsp:cNvSpPr/>
      </dsp:nvSpPr>
      <dsp:spPr>
        <a:xfrm>
          <a:off x="4170554" y="3045465"/>
          <a:ext cx="2174490" cy="1304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hlinkClick xmlns:r="http://schemas.openxmlformats.org/officeDocument/2006/relationships" r:id="rId9"/>
            </a:rPr>
            <a:t>Eurofound</a:t>
          </a:r>
          <a:endParaRPr lang="cs-CZ" sz="13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 – provides expertise on living and working conditions, industrial relations and managing change for key EU social policy actors. </a:t>
          </a:r>
          <a:endParaRPr lang="cs-CZ" sz="1000" kern="1200" dirty="0"/>
        </a:p>
      </dsp:txBody>
      <dsp:txXfrm>
        <a:off x="4170554" y="3045465"/>
        <a:ext cx="2174490" cy="13046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92C8D-F623-43F8-BC5E-23421E770A17}">
      <dsp:nvSpPr>
        <dsp:cNvPr id="0" name=""/>
        <dsp:cNvSpPr/>
      </dsp:nvSpPr>
      <dsp:spPr>
        <a:xfrm>
          <a:off x="0" y="40306"/>
          <a:ext cx="10515600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700" kern="1200" smtClean="0"/>
            <a:t>Movement of workforce</a:t>
          </a:r>
          <a:endParaRPr lang="cs-CZ" sz="3700" kern="1200"/>
        </a:p>
      </dsp:txBody>
      <dsp:txXfrm>
        <a:off x="43321" y="83627"/>
        <a:ext cx="10428958" cy="800803"/>
      </dsp:txXfrm>
    </dsp:sp>
    <dsp:sp modelId="{DD34FE53-526D-466C-8D8F-DA136DFB1129}">
      <dsp:nvSpPr>
        <dsp:cNvPr id="0" name=""/>
        <dsp:cNvSpPr/>
      </dsp:nvSpPr>
      <dsp:spPr>
        <a:xfrm>
          <a:off x="0" y="927751"/>
          <a:ext cx="10515600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6990" rIns="263144" bIns="46990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900" kern="1200" smtClean="0"/>
            <a:t>Health professional</a:t>
          </a:r>
          <a:endParaRPr lang="cs-CZ" sz="2900" kern="1200"/>
        </a:p>
      </dsp:txBody>
      <dsp:txXfrm>
        <a:off x="0" y="927751"/>
        <a:ext cx="10515600" cy="612720"/>
      </dsp:txXfrm>
    </dsp:sp>
    <dsp:sp modelId="{B1427B56-F83B-4DF6-8955-83B16EED2EB6}">
      <dsp:nvSpPr>
        <dsp:cNvPr id="0" name=""/>
        <dsp:cNvSpPr/>
      </dsp:nvSpPr>
      <dsp:spPr>
        <a:xfrm>
          <a:off x="0" y="1540471"/>
          <a:ext cx="10515600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700" kern="1200" smtClean="0"/>
            <a:t>Movement of goods </a:t>
          </a:r>
          <a:endParaRPr lang="cs-CZ" sz="3700" kern="1200"/>
        </a:p>
      </dsp:txBody>
      <dsp:txXfrm>
        <a:off x="43321" y="1583792"/>
        <a:ext cx="10428958" cy="800803"/>
      </dsp:txXfrm>
    </dsp:sp>
    <dsp:sp modelId="{4EBE2AAD-10A0-431E-92DA-59F60AD880D7}">
      <dsp:nvSpPr>
        <dsp:cNvPr id="0" name=""/>
        <dsp:cNvSpPr/>
      </dsp:nvSpPr>
      <dsp:spPr>
        <a:xfrm>
          <a:off x="0" y="2427916"/>
          <a:ext cx="10515600" cy="995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6990" rIns="263144" bIns="46990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900" kern="1200" smtClean="0"/>
            <a:t>Safety standards</a:t>
          </a:r>
          <a:endParaRPr lang="cs-CZ" sz="2900" kern="120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900" kern="1200" smtClean="0"/>
            <a:t>Marketing rules</a:t>
          </a:r>
          <a:endParaRPr lang="cs-CZ" sz="2900" kern="1200"/>
        </a:p>
      </dsp:txBody>
      <dsp:txXfrm>
        <a:off x="0" y="2427916"/>
        <a:ext cx="10515600" cy="995670"/>
      </dsp:txXfrm>
    </dsp:sp>
    <dsp:sp modelId="{75767C28-09BD-441B-9E34-3FC23F35E5CF}">
      <dsp:nvSpPr>
        <dsp:cNvPr id="0" name=""/>
        <dsp:cNvSpPr/>
      </dsp:nvSpPr>
      <dsp:spPr>
        <a:xfrm>
          <a:off x="0" y="3423586"/>
          <a:ext cx="10515600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700" kern="1200" smtClean="0"/>
            <a:t>Cross-border provision of healthcare</a:t>
          </a:r>
          <a:endParaRPr lang="cs-CZ" sz="3700" kern="1200"/>
        </a:p>
      </dsp:txBody>
      <dsp:txXfrm>
        <a:off x="43321" y="3466907"/>
        <a:ext cx="10428958" cy="8008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5EB27-894B-4E24-B10B-9A0B31C11C90}">
      <dsp:nvSpPr>
        <dsp:cNvPr id="0" name=""/>
        <dsp:cNvSpPr/>
      </dsp:nvSpPr>
      <dsp:spPr>
        <a:xfrm>
          <a:off x="0" y="58869"/>
          <a:ext cx="105156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Health in all policies </a:t>
          </a:r>
          <a:endParaRPr lang="cs-CZ" sz="3000" kern="1200"/>
        </a:p>
      </dsp:txBody>
      <dsp:txXfrm>
        <a:off x="35125" y="93994"/>
        <a:ext cx="10445350" cy="649299"/>
      </dsp:txXfrm>
    </dsp:sp>
    <dsp:sp modelId="{E51B3C6E-3336-48CA-BCD7-A9F8CBA7EFE5}">
      <dsp:nvSpPr>
        <dsp:cNvPr id="0" name=""/>
        <dsp:cNvSpPr/>
      </dsp:nvSpPr>
      <dsp:spPr>
        <a:xfrm>
          <a:off x="0" y="778419"/>
          <a:ext cx="10515600" cy="121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300" kern="1200" smtClean="0"/>
            <a:t>Little attention to core h</a:t>
          </a:r>
          <a:r>
            <a:rPr lang="en-US" sz="2300" kern="1200" smtClean="0"/>
            <a:t>ealth policies</a:t>
          </a:r>
          <a:endParaRPr lang="cs-CZ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300" kern="1200" smtClean="0"/>
            <a:t>Many agencies with partial public health interest</a:t>
          </a:r>
          <a:endParaRPr lang="cs-CZ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300" kern="1200" smtClean="0"/>
            <a:t>Public health as a punitive action</a:t>
          </a:r>
          <a:endParaRPr lang="cs-CZ" sz="2300" kern="1200"/>
        </a:p>
      </dsp:txBody>
      <dsp:txXfrm>
        <a:off x="0" y="778419"/>
        <a:ext cx="10515600" cy="1210950"/>
      </dsp:txXfrm>
    </dsp:sp>
    <dsp:sp modelId="{FC7A7A1A-E9E4-4092-9733-4C7F10A44A23}">
      <dsp:nvSpPr>
        <dsp:cNvPr id="0" name=""/>
        <dsp:cNvSpPr/>
      </dsp:nvSpPr>
      <dsp:spPr>
        <a:xfrm>
          <a:off x="0" y="1989369"/>
          <a:ext cx="105156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Welfare-based system</a:t>
          </a:r>
          <a:endParaRPr lang="cs-CZ" sz="3000" kern="1200"/>
        </a:p>
      </dsp:txBody>
      <dsp:txXfrm>
        <a:off x="35125" y="2024494"/>
        <a:ext cx="10445350" cy="649299"/>
      </dsp:txXfrm>
    </dsp:sp>
    <dsp:sp modelId="{4DE6D553-3C72-4703-9719-7B6A95F88EDB}">
      <dsp:nvSpPr>
        <dsp:cNvPr id="0" name=""/>
        <dsp:cNvSpPr/>
      </dsp:nvSpPr>
      <dsp:spPr>
        <a:xfrm>
          <a:off x="0" y="2708919"/>
          <a:ext cx="10515600" cy="1583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smtClean="0"/>
            <a:t>Compulsory health insurance </a:t>
          </a:r>
          <a:endParaRPr lang="cs-CZ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300" kern="1200" smtClean="0"/>
            <a:t>Healthcare is provided for free in every necessary medical condition</a:t>
          </a:r>
          <a:endParaRPr lang="cs-CZ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300" kern="1200" smtClean="0"/>
            <a:t>Hospital is forbidden to accept any payment for necessary treatment</a:t>
          </a:r>
          <a:endParaRPr lang="cs-CZ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300" kern="1200" smtClean="0"/>
            <a:t>Patients pay only cosmetic treatments or „above the standard treatment“</a:t>
          </a:r>
          <a:endParaRPr lang="cs-CZ" sz="2300" kern="1200"/>
        </a:p>
      </dsp:txBody>
      <dsp:txXfrm>
        <a:off x="0" y="2708919"/>
        <a:ext cx="10515600" cy="15835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BCF40-212A-4563-A1DA-CEA1FC9D8B03}">
      <dsp:nvSpPr>
        <dsp:cNvPr id="0" name=""/>
        <dsp:cNvSpPr/>
      </dsp:nvSpPr>
      <dsp:spPr>
        <a:xfrm>
          <a:off x="1283" y="673807"/>
          <a:ext cx="5006206" cy="30037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500" kern="1200" smtClean="0"/>
            <a:t>Institutions</a:t>
          </a:r>
          <a:endParaRPr lang="cs-CZ" sz="6500" kern="1200"/>
        </a:p>
      </dsp:txBody>
      <dsp:txXfrm>
        <a:off x="1283" y="673807"/>
        <a:ext cx="5006206" cy="3003723"/>
      </dsp:txXfrm>
    </dsp:sp>
    <dsp:sp modelId="{D937B265-0F88-4EDA-9D0A-5DBACF9A1371}">
      <dsp:nvSpPr>
        <dsp:cNvPr id="0" name=""/>
        <dsp:cNvSpPr/>
      </dsp:nvSpPr>
      <dsp:spPr>
        <a:xfrm>
          <a:off x="5508110" y="673807"/>
          <a:ext cx="5006206" cy="30037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500" kern="1200" smtClean="0"/>
            <a:t>Incentives</a:t>
          </a:r>
          <a:endParaRPr lang="cs-CZ" sz="6500" kern="1200"/>
        </a:p>
      </dsp:txBody>
      <dsp:txXfrm>
        <a:off x="5508110" y="673807"/>
        <a:ext cx="5006206" cy="30037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AD07E-9A80-4DB1-8A6D-3DC9327856FA}">
      <dsp:nvSpPr>
        <dsp:cNvPr id="0" name=""/>
        <dsp:cNvSpPr/>
      </dsp:nvSpPr>
      <dsp:spPr>
        <a:xfrm>
          <a:off x="51" y="26739"/>
          <a:ext cx="4913783" cy="1036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err="1" smtClean="0"/>
            <a:t>Institutions</a:t>
          </a:r>
          <a:endParaRPr lang="cs-CZ" sz="3600" kern="1200" dirty="0"/>
        </a:p>
      </dsp:txBody>
      <dsp:txXfrm>
        <a:off x="51" y="26739"/>
        <a:ext cx="4913783" cy="1036800"/>
      </dsp:txXfrm>
    </dsp:sp>
    <dsp:sp modelId="{C2905C62-FDE6-49EA-8297-9A3BEAE5DEE6}">
      <dsp:nvSpPr>
        <dsp:cNvPr id="0" name=""/>
        <dsp:cNvSpPr/>
      </dsp:nvSpPr>
      <dsp:spPr>
        <a:xfrm>
          <a:off x="51" y="1063539"/>
          <a:ext cx="4913783" cy="32610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600" kern="1200" dirty="0" err="1" smtClean="0"/>
            <a:t>Hygiene</a:t>
          </a:r>
          <a:r>
            <a:rPr lang="cs-CZ" sz="3600" kern="1200" dirty="0" smtClean="0"/>
            <a:t> (</a:t>
          </a:r>
          <a:r>
            <a:rPr lang="cs-CZ" sz="3600" kern="1200" dirty="0" err="1" smtClean="0"/>
            <a:t>sanitation</a:t>
          </a:r>
          <a:r>
            <a:rPr lang="cs-CZ" sz="3600" kern="1200" dirty="0" smtClean="0"/>
            <a:t>)</a:t>
          </a:r>
          <a:endParaRPr lang="cs-CZ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600" kern="1200" dirty="0" smtClean="0"/>
            <a:t>Food </a:t>
          </a:r>
          <a:r>
            <a:rPr lang="cs-CZ" sz="3600" kern="1200" dirty="0" err="1" smtClean="0"/>
            <a:t>inspection</a:t>
          </a:r>
          <a:endParaRPr lang="cs-CZ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600" kern="1200" dirty="0" err="1" smtClean="0"/>
            <a:t>Drug</a:t>
          </a:r>
          <a:r>
            <a:rPr lang="cs-CZ" sz="3600" kern="1200" dirty="0" smtClean="0"/>
            <a:t> </a:t>
          </a:r>
          <a:r>
            <a:rPr lang="cs-CZ" sz="3600" kern="1200" dirty="0" err="1" smtClean="0"/>
            <a:t>inspection</a:t>
          </a:r>
          <a:endParaRPr lang="cs-CZ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600" kern="1200" dirty="0" err="1" smtClean="0"/>
            <a:t>Supervision</a:t>
          </a:r>
          <a:r>
            <a:rPr lang="cs-CZ" sz="3600" kern="1200" dirty="0" smtClean="0"/>
            <a:t> </a:t>
          </a:r>
          <a:r>
            <a:rPr lang="cs-CZ" sz="3600" kern="1200" dirty="0" err="1" smtClean="0"/>
            <a:t>of</a:t>
          </a:r>
          <a:r>
            <a:rPr lang="cs-CZ" sz="3600" kern="1200" dirty="0" smtClean="0"/>
            <a:t> technology</a:t>
          </a:r>
          <a:endParaRPr lang="cs-CZ" sz="3600" kern="1200" dirty="0"/>
        </a:p>
      </dsp:txBody>
      <dsp:txXfrm>
        <a:off x="51" y="1063539"/>
        <a:ext cx="4913783" cy="3261059"/>
      </dsp:txXfrm>
    </dsp:sp>
    <dsp:sp modelId="{4F1BAD4D-899F-48E3-AA83-04CD0EEF0DDE}">
      <dsp:nvSpPr>
        <dsp:cNvPr id="0" name=""/>
        <dsp:cNvSpPr/>
      </dsp:nvSpPr>
      <dsp:spPr>
        <a:xfrm>
          <a:off x="5601764" y="26739"/>
          <a:ext cx="4913783" cy="1036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err="1" smtClean="0"/>
            <a:t>Incentives</a:t>
          </a:r>
          <a:endParaRPr lang="cs-CZ" sz="3600" kern="1200" dirty="0"/>
        </a:p>
      </dsp:txBody>
      <dsp:txXfrm>
        <a:off x="5601764" y="26739"/>
        <a:ext cx="4913783" cy="1036800"/>
      </dsp:txXfrm>
    </dsp:sp>
    <dsp:sp modelId="{937D86AE-358C-492C-9521-1E1D4ACD9376}">
      <dsp:nvSpPr>
        <dsp:cNvPr id="0" name=""/>
        <dsp:cNvSpPr/>
      </dsp:nvSpPr>
      <dsp:spPr>
        <a:xfrm>
          <a:off x="5601764" y="1063539"/>
          <a:ext cx="4913783" cy="32610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600" kern="1200" dirty="0" err="1" smtClean="0"/>
            <a:t>Economic</a:t>
          </a:r>
          <a:r>
            <a:rPr lang="cs-CZ" sz="3600" kern="1200" dirty="0" smtClean="0"/>
            <a:t> </a:t>
          </a:r>
          <a:r>
            <a:rPr lang="cs-CZ" sz="3600" kern="1200" dirty="0" err="1" smtClean="0"/>
            <a:t>incentives</a:t>
          </a:r>
          <a:endParaRPr lang="cs-CZ" sz="3600" kern="1200" dirty="0"/>
        </a:p>
        <a:p>
          <a:pPr marL="571500" lvl="2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600" kern="1200" dirty="0" err="1" smtClean="0"/>
            <a:t>Punitive</a:t>
          </a:r>
          <a:endParaRPr lang="cs-CZ" sz="3600" kern="1200" dirty="0"/>
        </a:p>
        <a:p>
          <a:pPr marL="571500" lvl="2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600" kern="1200" dirty="0" err="1" smtClean="0"/>
            <a:t>Motivational</a:t>
          </a:r>
          <a:endParaRPr lang="cs-CZ" sz="3600" kern="1200" dirty="0"/>
        </a:p>
        <a:p>
          <a:pPr marL="571500" lvl="2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600" kern="1200" dirty="0" err="1" smtClean="0"/>
            <a:t>Environmental</a:t>
          </a:r>
          <a:endParaRPr lang="cs-CZ" sz="3600" kern="1200" dirty="0"/>
        </a:p>
      </dsp:txBody>
      <dsp:txXfrm>
        <a:off x="5601764" y="1063539"/>
        <a:ext cx="4913783" cy="326105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AB2B1-3C54-4690-82DB-E5B019854F02}">
      <dsp:nvSpPr>
        <dsp:cNvPr id="0" name=""/>
        <dsp:cNvSpPr/>
      </dsp:nvSpPr>
      <dsp:spPr>
        <a:xfrm>
          <a:off x="0" y="77363"/>
          <a:ext cx="10515600" cy="12951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400" kern="1200" smtClean="0"/>
            <a:t>Vaccination</a:t>
          </a:r>
          <a:endParaRPr lang="cs-CZ" sz="5400" kern="1200"/>
        </a:p>
      </dsp:txBody>
      <dsp:txXfrm>
        <a:off x="63226" y="140589"/>
        <a:ext cx="10389148" cy="1168738"/>
      </dsp:txXfrm>
    </dsp:sp>
    <dsp:sp modelId="{412797A9-F2D4-4946-A8C0-A62B29D308C7}">
      <dsp:nvSpPr>
        <dsp:cNvPr id="0" name=""/>
        <dsp:cNvSpPr/>
      </dsp:nvSpPr>
      <dsp:spPr>
        <a:xfrm>
          <a:off x="0" y="1528073"/>
          <a:ext cx="10515600" cy="12951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400" kern="1200" smtClean="0"/>
            <a:t>Quarantines</a:t>
          </a:r>
          <a:endParaRPr lang="cs-CZ" sz="5400" kern="1200"/>
        </a:p>
      </dsp:txBody>
      <dsp:txXfrm>
        <a:off x="63226" y="1591299"/>
        <a:ext cx="10389148" cy="1168738"/>
      </dsp:txXfrm>
    </dsp:sp>
    <dsp:sp modelId="{74C2DE6D-103E-4011-AE24-36F67154EF0F}">
      <dsp:nvSpPr>
        <dsp:cNvPr id="0" name=""/>
        <dsp:cNvSpPr/>
      </dsp:nvSpPr>
      <dsp:spPr>
        <a:xfrm>
          <a:off x="0" y="2978784"/>
          <a:ext cx="10515600" cy="12951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400" kern="1200" smtClean="0"/>
            <a:t>Compulsory treatment in psychiatry</a:t>
          </a:r>
          <a:endParaRPr lang="cs-CZ" sz="5400" kern="1200"/>
        </a:p>
      </dsp:txBody>
      <dsp:txXfrm>
        <a:off x="63226" y="3042010"/>
        <a:ext cx="10389148" cy="1168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FC43B-0723-4948-97C6-9BE095377C80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03815-E8DD-40C2-8433-AD86777B89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5640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FC43B-0723-4948-97C6-9BE095377C80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03815-E8DD-40C2-8433-AD86777B89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639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FC43B-0723-4948-97C6-9BE095377C80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03815-E8DD-40C2-8433-AD86777B89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75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FC43B-0723-4948-97C6-9BE095377C80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03815-E8DD-40C2-8433-AD86777B89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004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FC43B-0723-4948-97C6-9BE095377C80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03815-E8DD-40C2-8433-AD86777B89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16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FC43B-0723-4948-97C6-9BE095377C80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03815-E8DD-40C2-8433-AD86777B89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0704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FC43B-0723-4948-97C6-9BE095377C80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03815-E8DD-40C2-8433-AD86777B89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7093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FC43B-0723-4948-97C6-9BE095377C80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03815-E8DD-40C2-8433-AD86777B89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508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FC43B-0723-4948-97C6-9BE095377C80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03815-E8DD-40C2-8433-AD86777B89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362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FC43B-0723-4948-97C6-9BE095377C80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03815-E8DD-40C2-8433-AD86777B89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6558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FC43B-0723-4948-97C6-9BE095377C80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03815-E8DD-40C2-8433-AD86777B89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038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FC43B-0723-4948-97C6-9BE095377C80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03815-E8DD-40C2-8433-AD86777B89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90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tm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Public </a:t>
            </a:r>
            <a:r>
              <a:rPr lang="cs-CZ" dirty="0" err="1" smtClean="0"/>
              <a:t>health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Europe</a:t>
            </a:r>
            <a:endParaRPr lang="cs-CZ" dirty="0" smtClean="0"/>
          </a:p>
          <a:p>
            <a:r>
              <a:rPr lang="cs-CZ" dirty="0" smtClean="0"/>
              <a:t>EU</a:t>
            </a:r>
          </a:p>
          <a:p>
            <a:r>
              <a:rPr lang="cs-CZ" dirty="0" smtClean="0"/>
              <a:t>Czech </a:t>
            </a:r>
          </a:p>
          <a:p>
            <a:r>
              <a:rPr lang="cs-CZ" dirty="0" err="1" smtClean="0"/>
              <a:t>perspective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922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Public </a:t>
            </a:r>
            <a:r>
              <a:rPr lang="cs-CZ" dirty="0" err="1" smtClean="0"/>
              <a:t>Health</a:t>
            </a:r>
            <a:r>
              <a:rPr lang="cs-CZ" dirty="0" smtClean="0"/>
              <a:t> </a:t>
            </a:r>
            <a:r>
              <a:rPr lang="cs-CZ" dirty="0" err="1" smtClean="0"/>
              <a:t>Objectives</a:t>
            </a:r>
            <a:r>
              <a:rPr lang="cs-CZ" dirty="0" smtClean="0"/>
              <a:t> and </a:t>
            </a:r>
            <a:r>
              <a:rPr lang="cs-CZ" dirty="0" err="1" smtClean="0"/>
              <a:t>challenges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12807"/>
            <a:ext cx="9695083" cy="4082140"/>
          </a:xfrm>
        </p:spPr>
      </p:pic>
    </p:spTree>
    <p:extLst>
      <p:ext uri="{BB962C8B-B14F-4D97-AF65-F5344CB8AC3E}">
        <p14:creationId xmlns:p14="http://schemas.microsoft.com/office/powerpoint/2010/main" val="3311302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745" y="1027906"/>
            <a:ext cx="4012509" cy="5609721"/>
          </a:xfrm>
        </p:spPr>
      </p:pic>
    </p:spTree>
    <p:extLst>
      <p:ext uri="{BB962C8B-B14F-4D97-AF65-F5344CB8AC3E}">
        <p14:creationId xmlns:p14="http://schemas.microsoft.com/office/powerpoint/2010/main" val="3177230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54" y="1757617"/>
            <a:ext cx="4296375" cy="4134427"/>
          </a:xfrm>
        </p:spPr>
      </p:pic>
    </p:spTree>
    <p:extLst>
      <p:ext uri="{BB962C8B-B14F-4D97-AF65-F5344CB8AC3E}">
        <p14:creationId xmlns:p14="http://schemas.microsoft.com/office/powerpoint/2010/main" val="739003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regional</a:t>
            </a:r>
            <a:r>
              <a:rPr lang="cs-CZ" dirty="0" smtClean="0"/>
              <a:t> </a:t>
            </a:r>
            <a:r>
              <a:rPr lang="cs-CZ" dirty="0" err="1" smtClean="0"/>
              <a:t>differences</a:t>
            </a:r>
            <a:r>
              <a:rPr lang="cs-CZ" dirty="0" smtClean="0"/>
              <a:t> are </a:t>
            </a:r>
            <a:r>
              <a:rPr lang="cs-CZ" dirty="0" err="1" smtClean="0"/>
              <a:t>again</a:t>
            </a:r>
            <a:r>
              <a:rPr lang="cs-CZ" dirty="0" smtClean="0"/>
              <a:t> </a:t>
            </a:r>
            <a:r>
              <a:rPr lang="cs-CZ" dirty="0" err="1" smtClean="0"/>
              <a:t>huge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634541"/>
            <a:ext cx="5578260" cy="3803733"/>
          </a:xfrm>
        </p:spPr>
      </p:pic>
      <p:pic>
        <p:nvPicPr>
          <p:cNvPr id="6" name="Zástupný symbol pro obsah 3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558" y="1573338"/>
            <a:ext cx="4669317" cy="441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22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Health</a:t>
            </a:r>
            <a:r>
              <a:rPr lang="cs-CZ" dirty="0" smtClean="0"/>
              <a:t> </a:t>
            </a:r>
            <a:r>
              <a:rPr lang="cs-CZ" dirty="0" err="1" smtClean="0"/>
              <a:t>determinants</a:t>
            </a:r>
            <a:r>
              <a:rPr lang="cs-CZ" dirty="0" smtClean="0"/>
              <a:t> are </a:t>
            </a:r>
            <a:r>
              <a:rPr lang="cs-CZ" dirty="0" err="1" smtClean="0"/>
              <a:t>completely</a:t>
            </a:r>
            <a:r>
              <a:rPr lang="cs-CZ" dirty="0" smtClean="0"/>
              <a:t> </a:t>
            </a:r>
            <a:r>
              <a:rPr lang="cs-CZ" dirty="0" err="1" smtClean="0"/>
              <a:t>different</a:t>
            </a:r>
            <a:endParaRPr lang="cs-CZ" dirty="0"/>
          </a:p>
        </p:txBody>
      </p:sp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3" y="1191294"/>
            <a:ext cx="5986392" cy="4271043"/>
          </a:xfrm>
          <a:prstGeom prst="rect">
            <a:avLst/>
          </a:prstGeom>
        </p:spPr>
      </p:pic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687" y="1825625"/>
            <a:ext cx="5034113" cy="2644181"/>
          </a:xfrm>
          <a:prstGeom prst="rect">
            <a:avLst/>
          </a:prstGeom>
        </p:spPr>
      </p:pic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6725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456" y="1772401"/>
            <a:ext cx="3022774" cy="3797843"/>
          </a:xfrm>
        </p:spPr>
      </p:pic>
      <p:pic>
        <p:nvPicPr>
          <p:cNvPr id="4" name="Zástupný symbol pro obsah 6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667" y="1772401"/>
            <a:ext cx="2982039" cy="366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08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EU do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(and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should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left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sates</a:t>
            </a:r>
            <a:r>
              <a:rPr lang="cs-CZ" dirty="0" smtClean="0"/>
              <a:t>).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133" y="2350170"/>
            <a:ext cx="8347733" cy="2287410"/>
          </a:xfrm>
        </p:spPr>
      </p:pic>
    </p:spTree>
    <p:extLst>
      <p:ext uri="{BB962C8B-B14F-4D97-AF65-F5344CB8AC3E}">
        <p14:creationId xmlns:p14="http://schemas.microsoft.com/office/powerpoint/2010/main" val="465806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</a:t>
            </a:r>
            <a:r>
              <a:rPr lang="cs-CZ" dirty="0" err="1" smtClean="0"/>
              <a:t>Health</a:t>
            </a:r>
            <a:r>
              <a:rPr lang="cs-CZ" dirty="0" smtClean="0"/>
              <a:t> in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policies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Since health is determined to a large extent by factors outside the health area, an </a:t>
            </a:r>
            <a:r>
              <a:rPr lang="en-US" b="1" dirty="0"/>
              <a:t>effective health policy must involve all relevant policy areas</a:t>
            </a:r>
            <a:r>
              <a:rPr lang="en-US" dirty="0"/>
              <a:t>, in particular:</a:t>
            </a:r>
          </a:p>
          <a:p>
            <a:pPr lvl="1"/>
            <a:r>
              <a:rPr lang="en-US" dirty="0"/>
              <a:t>social and regional policy</a:t>
            </a:r>
          </a:p>
          <a:p>
            <a:pPr lvl="1"/>
            <a:r>
              <a:rPr lang="en-US" dirty="0"/>
              <a:t>taxation</a:t>
            </a:r>
          </a:p>
          <a:p>
            <a:pPr lvl="1"/>
            <a:r>
              <a:rPr lang="en-US" dirty="0"/>
              <a:t>environment</a:t>
            </a:r>
          </a:p>
          <a:p>
            <a:pPr lvl="1"/>
            <a:r>
              <a:rPr lang="en-US" dirty="0"/>
              <a:t>education</a:t>
            </a:r>
          </a:p>
          <a:p>
            <a:pPr lvl="1"/>
            <a:r>
              <a:rPr lang="en-US" dirty="0"/>
              <a:t>research.</a:t>
            </a:r>
          </a:p>
          <a:p>
            <a:pPr marL="0" indent="0">
              <a:buNone/>
            </a:pPr>
            <a:r>
              <a:rPr lang="en-US" dirty="0"/>
              <a:t>All EU policies are required by the EU treaty to follow this "</a:t>
            </a:r>
            <a:r>
              <a:rPr lang="en-US" i="1" dirty="0"/>
              <a:t>Health in all Policies</a:t>
            </a:r>
            <a:r>
              <a:rPr lang="en-US" dirty="0"/>
              <a:t>" (HIAP) approach. But to be fully effective, this approach needs to be extended to </a:t>
            </a:r>
            <a:r>
              <a:rPr lang="en-US" b="1" dirty="0"/>
              <a:t>national, regional and local</a:t>
            </a:r>
            <a:r>
              <a:rPr lang="en-US" dirty="0"/>
              <a:t> policies.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8756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Agencies</a:t>
            </a:r>
            <a:r>
              <a:rPr lang="cs-CZ" dirty="0" smtClean="0"/>
              <a:t> on EU </a:t>
            </a:r>
            <a:r>
              <a:rPr lang="cs-CZ" dirty="0" err="1" smtClean="0"/>
              <a:t>level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3707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1799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EU Health </a:t>
            </a:r>
            <a:r>
              <a:rPr lang="en-US" dirty="0" err="1" smtClean="0"/>
              <a:t>Programme</a:t>
            </a:r>
            <a:r>
              <a:rPr lang="en-US" dirty="0" smtClean="0"/>
              <a:t> 2014-2020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626175" cy="3891965"/>
          </a:xfrm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69" y="1788695"/>
            <a:ext cx="5154810" cy="500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31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European</a:t>
            </a:r>
            <a:r>
              <a:rPr lang="cs-CZ" dirty="0" smtClean="0"/>
              <a:t> </a:t>
            </a:r>
            <a:r>
              <a:rPr lang="cs-CZ" dirty="0" err="1" smtClean="0"/>
              <a:t>perspective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564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EU </a:t>
            </a:r>
            <a:r>
              <a:rPr lang="cs-CZ" dirty="0" err="1" smtClean="0"/>
              <a:t>taking</a:t>
            </a:r>
            <a:r>
              <a:rPr lang="cs-CZ" dirty="0" smtClean="0"/>
              <a:t> </a:t>
            </a:r>
            <a:r>
              <a:rPr lang="cs-CZ" dirty="0" err="1" smtClean="0"/>
              <a:t>action</a:t>
            </a:r>
            <a:r>
              <a:rPr lang="cs-CZ" dirty="0" smtClean="0"/>
              <a:t> (?)</a:t>
            </a:r>
            <a:endParaRPr lang="cs-CZ" dirty="0"/>
          </a:p>
        </p:txBody>
      </p:sp>
      <p:pic>
        <p:nvPicPr>
          <p:cNvPr id="7" name="Zástupný symbol pro obsah 6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72943"/>
            <a:ext cx="3620005" cy="3791479"/>
          </a:xfrm>
        </p:spPr>
      </p:pic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755" y="1872943"/>
            <a:ext cx="4324954" cy="36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91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38" y="1237676"/>
            <a:ext cx="5049791" cy="4349165"/>
          </a:xfrm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264" y="1092597"/>
            <a:ext cx="3762900" cy="463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90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Further</a:t>
            </a:r>
            <a:r>
              <a:rPr lang="cs-CZ" dirty="0" smtClean="0"/>
              <a:t> </a:t>
            </a:r>
            <a:r>
              <a:rPr lang="cs-CZ" dirty="0" err="1" smtClean="0"/>
              <a:t>actions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06255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2612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Czech </a:t>
            </a:r>
            <a:r>
              <a:rPr lang="cs-CZ" dirty="0" err="1" smtClean="0"/>
              <a:t>republic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Public </a:t>
            </a:r>
            <a:r>
              <a:rPr lang="cs-CZ" dirty="0" err="1" smtClean="0"/>
              <a:t>health</a:t>
            </a:r>
            <a:r>
              <a:rPr lang="cs-CZ" dirty="0" smtClean="0"/>
              <a:t> </a:t>
            </a:r>
            <a:r>
              <a:rPr lang="cs-CZ" dirty="0" err="1" smtClean="0"/>
              <a:t>action</a:t>
            </a:r>
            <a:r>
              <a:rPr lang="cs-CZ" dirty="0" smtClean="0"/>
              <a:t> </a:t>
            </a:r>
            <a:r>
              <a:rPr lang="cs-CZ" dirty="0" err="1" smtClean="0"/>
              <a:t>perspective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5480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Czech </a:t>
            </a:r>
            <a:r>
              <a:rPr lang="cs-CZ" dirty="0" err="1" smtClean="0"/>
              <a:t>republic</a:t>
            </a:r>
            <a:endParaRPr lang="cs-CZ" dirty="0"/>
          </a:p>
        </p:txBody>
      </p:sp>
      <p:pic>
        <p:nvPicPr>
          <p:cNvPr id="7170" name="Picture 2" descr="Location of the  Czech Republic  (dark green)– in Europe  (green &amp; dark grey)– in the European Union  (green)  –  [Legend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69" y="1862179"/>
            <a:ext cx="4487277" cy="376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757" y="1862179"/>
            <a:ext cx="3219899" cy="138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60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Historical</a:t>
            </a:r>
            <a:r>
              <a:rPr lang="cs-CZ" dirty="0" smtClean="0"/>
              <a:t> </a:t>
            </a:r>
            <a:r>
              <a:rPr lang="cs-CZ" dirty="0" err="1" smtClean="0"/>
              <a:t>context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6" name="Picture 4" descr="https://upload.wikimedia.org/wikipedia/commons/thumb/0/02/Cold_war_europe_military_alliances_map_en.png/800px-Cold_war_europe_military_alliances_map_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102" y="1719940"/>
            <a:ext cx="3622341" cy="373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Výsledek obrázku pro austro hungarian monarc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888" y="3920893"/>
            <a:ext cx="3879014" cy="268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upload.wikimedia.org/wikipedia/commons/thumb/7/7a/Locator_Bohemia_within_the_Holy_Roman_Empire_%281618%29.svg/250px-Locator_Bohemia_within_the_Holy_Roman_Empire_%281618%29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19940"/>
            <a:ext cx="238125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Location of the  Czech Republic  (dark green)– in Europe  (green &amp; dark grey)– in the European Union  (green)  –  [Legend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071" y="4140158"/>
            <a:ext cx="3120939" cy="262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94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Current</a:t>
            </a:r>
            <a:r>
              <a:rPr lang="cs-CZ" dirty="0" smtClean="0"/>
              <a:t> </a:t>
            </a:r>
            <a:r>
              <a:rPr lang="cs-CZ" dirty="0" err="1" smtClean="0"/>
              <a:t>situation</a:t>
            </a:r>
            <a:r>
              <a:rPr lang="cs-CZ" dirty="0" smtClean="0"/>
              <a:t> and </a:t>
            </a:r>
            <a:r>
              <a:rPr lang="cs-CZ" dirty="0" err="1" smtClean="0"/>
              <a:t>problems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9273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049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102" y="814973"/>
            <a:ext cx="3563690" cy="4351338"/>
          </a:xfrm>
        </p:spPr>
      </p:pic>
    </p:spTree>
    <p:extLst>
      <p:ext uri="{BB962C8B-B14F-4D97-AF65-F5344CB8AC3E}">
        <p14:creationId xmlns:p14="http://schemas.microsoft.com/office/powerpoint/2010/main" val="311828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22" y="365125"/>
            <a:ext cx="4728145" cy="6241805"/>
          </a:xfrm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614" y="441158"/>
            <a:ext cx="3756339" cy="583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Law</a:t>
            </a:r>
            <a:r>
              <a:rPr lang="cs-CZ" dirty="0" smtClean="0"/>
              <a:t> in public </a:t>
            </a:r>
            <a:r>
              <a:rPr lang="cs-CZ" dirty="0" err="1" smtClean="0"/>
              <a:t>health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572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EUROPE</a:t>
            </a:r>
            <a:endParaRPr lang="cs-CZ" dirty="0"/>
          </a:p>
        </p:txBody>
      </p:sp>
      <p:pic>
        <p:nvPicPr>
          <p:cNvPr id="1026" name="Picture 2" descr="File:Europe region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76972"/>
            <a:ext cx="500512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03605368"/>
              </p:ext>
            </p:extLst>
          </p:nvPr>
        </p:nvGraphicFramePr>
        <p:xfrm>
          <a:off x="6689557" y="1961984"/>
          <a:ext cx="4371475" cy="3347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926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How</a:t>
            </a:r>
            <a:r>
              <a:rPr lang="cs-CZ" dirty="0" smtClean="0"/>
              <a:t> to </a:t>
            </a:r>
            <a:r>
              <a:rPr lang="cs-CZ" dirty="0" err="1" smtClean="0"/>
              <a:t>improve</a:t>
            </a:r>
            <a:r>
              <a:rPr lang="cs-CZ" dirty="0" smtClean="0"/>
              <a:t> public </a:t>
            </a:r>
            <a:r>
              <a:rPr lang="cs-CZ" dirty="0" err="1" smtClean="0"/>
              <a:t>health</a:t>
            </a:r>
            <a:r>
              <a:rPr lang="cs-CZ" dirty="0" smtClean="0"/>
              <a:t> by </a:t>
            </a:r>
            <a:r>
              <a:rPr lang="cs-CZ" dirty="0" err="1" smtClean="0"/>
              <a:t>legal</a:t>
            </a:r>
            <a:r>
              <a:rPr lang="cs-CZ" dirty="0" smtClean="0"/>
              <a:t> </a:t>
            </a:r>
            <a:r>
              <a:rPr lang="cs-CZ" dirty="0" err="1" smtClean="0"/>
              <a:t>regulations</a:t>
            </a:r>
            <a:endParaRPr 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5004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54933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Institutions</a:t>
            </a:r>
            <a:r>
              <a:rPr lang="cs-CZ" dirty="0" smtClean="0"/>
              <a:t> vs. </a:t>
            </a:r>
            <a:r>
              <a:rPr lang="cs-CZ" dirty="0" err="1"/>
              <a:t>I</a:t>
            </a:r>
            <a:r>
              <a:rPr lang="cs-CZ" dirty="0" err="1" smtClean="0"/>
              <a:t>ncentives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19898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05284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Drug</a:t>
            </a:r>
            <a:r>
              <a:rPr lang="cs-CZ" dirty="0" smtClean="0"/>
              <a:t> (</a:t>
            </a:r>
            <a:r>
              <a:rPr lang="cs-CZ" dirty="0" err="1" smtClean="0"/>
              <a:t>medicine</a:t>
            </a:r>
            <a:r>
              <a:rPr lang="cs-CZ" dirty="0" smtClean="0"/>
              <a:t> </a:t>
            </a:r>
            <a:r>
              <a:rPr lang="cs-CZ" dirty="0" err="1" smtClean="0"/>
              <a:t>control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95" y="1690688"/>
            <a:ext cx="4820323" cy="1238423"/>
          </a:xfrm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58131"/>
            <a:ext cx="4544059" cy="1238423"/>
          </a:xfrm>
          <a:prstGeom prst="rect">
            <a:avLst/>
          </a:prstGeom>
        </p:spPr>
      </p:pic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784223"/>
            <a:ext cx="3178629" cy="97804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6727371" y="1872343"/>
            <a:ext cx="3842658" cy="40930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cs-CZ" sz="2400" dirty="0" err="1" smtClean="0"/>
              <a:t>Areas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scope</a:t>
            </a:r>
            <a:endParaRPr lang="cs-CZ" sz="2400" dirty="0" smtClean="0"/>
          </a:p>
          <a:p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/>
              <a:t>Drug</a:t>
            </a:r>
            <a:r>
              <a:rPr lang="cs-CZ" sz="2400" dirty="0" smtClean="0"/>
              <a:t> </a:t>
            </a:r>
            <a:r>
              <a:rPr lang="cs-CZ" sz="2400" dirty="0" err="1" smtClean="0"/>
              <a:t>safety</a:t>
            </a: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Marketing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Market </a:t>
            </a:r>
            <a:r>
              <a:rPr lang="cs-CZ" sz="2400" dirty="0" err="1" smtClean="0"/>
              <a:t>access</a:t>
            </a: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/>
              <a:t>Price</a:t>
            </a:r>
            <a:r>
              <a:rPr lang="cs-CZ" sz="2400" dirty="0" smtClean="0"/>
              <a:t> </a:t>
            </a:r>
            <a:r>
              <a:rPr lang="cs-CZ" sz="2400" dirty="0" err="1" smtClean="0"/>
              <a:t>regulation</a:t>
            </a: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827685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Incentives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incentives</a:t>
            </a:r>
            <a:endParaRPr lang="cs-CZ" dirty="0" smtClean="0"/>
          </a:p>
          <a:p>
            <a:pPr lvl="1"/>
            <a:r>
              <a:rPr lang="cs-CZ" dirty="0" err="1" smtClean="0"/>
              <a:t>Consumption</a:t>
            </a:r>
            <a:r>
              <a:rPr lang="cs-CZ" dirty="0" smtClean="0"/>
              <a:t> </a:t>
            </a:r>
            <a:r>
              <a:rPr lang="cs-CZ" dirty="0" err="1" smtClean="0"/>
              <a:t>taxes</a:t>
            </a:r>
            <a:r>
              <a:rPr lang="cs-CZ" dirty="0" smtClean="0"/>
              <a:t>, minimum sales </a:t>
            </a:r>
            <a:r>
              <a:rPr lang="cs-CZ" dirty="0" err="1" smtClean="0"/>
              <a:t>price</a:t>
            </a:r>
            <a:endParaRPr lang="cs-CZ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572" y="2819268"/>
            <a:ext cx="3719261" cy="3206855"/>
          </a:xfrm>
          <a:prstGeom prst="rect">
            <a:avLst/>
          </a:prstGeom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440" y="2934281"/>
            <a:ext cx="5218732" cy="297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0777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Incentives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Behavioural</a:t>
            </a:r>
            <a:r>
              <a:rPr lang="cs-CZ" dirty="0" smtClean="0"/>
              <a:t>, </a:t>
            </a:r>
            <a:r>
              <a:rPr lang="cs-CZ" dirty="0" err="1" smtClean="0"/>
              <a:t>environmental</a:t>
            </a:r>
            <a:r>
              <a:rPr lang="cs-CZ" dirty="0" smtClean="0"/>
              <a:t> </a:t>
            </a:r>
            <a:r>
              <a:rPr lang="cs-CZ" dirty="0" err="1" smtClean="0"/>
              <a:t>incentives</a:t>
            </a:r>
            <a:r>
              <a:rPr lang="cs-CZ" dirty="0" smtClean="0"/>
              <a:t> and </a:t>
            </a:r>
            <a:r>
              <a:rPr lang="cs-CZ" dirty="0" err="1" smtClean="0"/>
              <a:t>bans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58" y="2597373"/>
            <a:ext cx="4744112" cy="3296110"/>
          </a:xfrm>
          <a:prstGeom prst="rect">
            <a:avLst/>
          </a:prstGeom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793" y="2380625"/>
            <a:ext cx="4706007" cy="44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232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Compulsory</a:t>
            </a:r>
            <a:r>
              <a:rPr lang="cs-CZ" dirty="0" smtClean="0"/>
              <a:t> </a:t>
            </a:r>
            <a:r>
              <a:rPr lang="cs-CZ" dirty="0" err="1" smtClean="0"/>
              <a:t>healthcare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86061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71469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0582746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GENERALLY </a:t>
            </a:r>
            <a:r>
              <a:rPr lang="cs-CZ" dirty="0" err="1"/>
              <a:t>available</a:t>
            </a:r>
            <a:r>
              <a:rPr lang="cs-CZ" dirty="0"/>
              <a:t> </a:t>
            </a:r>
            <a:r>
              <a:rPr lang="cs-CZ" dirty="0" err="1"/>
              <a:t>healthcare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25862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Financing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healthcare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Current</a:t>
            </a:r>
            <a:r>
              <a:rPr lang="cs-CZ" dirty="0" smtClean="0"/>
              <a:t> </a:t>
            </a:r>
            <a:r>
              <a:rPr lang="cs-CZ" dirty="0" err="1" smtClean="0"/>
              <a:t>problems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free </a:t>
            </a:r>
            <a:r>
              <a:rPr lang="cs-CZ" dirty="0" err="1" smtClean="0"/>
              <a:t>healthcare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716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Outline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en-GB" dirty="0"/>
              <a:t>System of public insurance in </a:t>
            </a:r>
            <a:r>
              <a:rPr lang="en-GB" dirty="0" err="1"/>
              <a:t>Czechia</a:t>
            </a:r>
            <a:r>
              <a:rPr lang="en-GB" dirty="0"/>
              <a:t> (CZE)</a:t>
            </a:r>
          </a:p>
          <a:p>
            <a:pPr marL="514350" indent="-514350">
              <a:buFont typeface="+mj-lt"/>
              <a:buAutoNum type="romanUcPeriod"/>
            </a:pPr>
            <a:r>
              <a:rPr lang="en-GB" dirty="0"/>
              <a:t>Rights of a patient towards Provider of Healthcare and towards </a:t>
            </a:r>
            <a:r>
              <a:rPr lang="en-GB" dirty="0" err="1"/>
              <a:t>Insur</a:t>
            </a:r>
            <a:r>
              <a:rPr lang="sk-SK" dirty="0" err="1"/>
              <a:t>er</a:t>
            </a:r>
            <a:r>
              <a:rPr lang="sk-SK" dirty="0"/>
              <a:t> </a:t>
            </a:r>
            <a:endParaRPr lang="en-GB" dirty="0"/>
          </a:p>
          <a:p>
            <a:pPr marL="514350" indent="-514350">
              <a:buFont typeface="+mj-lt"/>
              <a:buAutoNum type="romanUcPeriod"/>
            </a:pPr>
            <a:r>
              <a:rPr lang="sk-SK" dirty="0" err="1"/>
              <a:t>Cost</a:t>
            </a:r>
            <a:r>
              <a:rPr lang="sk-SK" dirty="0"/>
              <a:t> </a:t>
            </a:r>
            <a:r>
              <a:rPr lang="sk-SK" dirty="0" err="1"/>
              <a:t>effectiveness</a:t>
            </a:r>
            <a:r>
              <a:rPr lang="sk-SK" dirty="0"/>
              <a:t> </a:t>
            </a:r>
            <a:r>
              <a:rPr lang="sk-SK" dirty="0" err="1"/>
              <a:t>assessment</a:t>
            </a:r>
            <a:r>
              <a:rPr lang="sk-SK" dirty="0"/>
              <a:t> in CZE</a:t>
            </a:r>
            <a:endParaRPr lang="en-GB" dirty="0"/>
          </a:p>
          <a:p>
            <a:pPr marL="514350" indent="-514350">
              <a:buFont typeface="+mj-lt"/>
              <a:buAutoNum type="romanUcPeriod"/>
            </a:pPr>
            <a:r>
              <a:rPr lang="sk-SK" dirty="0" err="1"/>
              <a:t>Economic</a:t>
            </a:r>
            <a:r>
              <a:rPr lang="sk-SK" dirty="0"/>
              <a:t> </a:t>
            </a:r>
            <a:r>
              <a:rPr lang="sk-SK" dirty="0" err="1"/>
              <a:t>Implications</a:t>
            </a:r>
            <a:endParaRPr lang="sk-SK" dirty="0"/>
          </a:p>
          <a:p>
            <a:pPr marL="514350" indent="-514350">
              <a:buFont typeface="+mj-lt"/>
              <a:buAutoNum type="romanUcPeriod"/>
            </a:pPr>
            <a:r>
              <a:rPr lang="sk-SK" dirty="0" err="1"/>
              <a:t>Rationing</a:t>
            </a:r>
            <a:endParaRPr lang="en-GB" dirty="0"/>
          </a:p>
          <a:p>
            <a:pPr marL="514350" indent="-514350">
              <a:buFont typeface="+mj-lt"/>
              <a:buAutoNum type="romanUcPeriod"/>
            </a:pPr>
            <a:r>
              <a:rPr lang="en-GB" dirty="0"/>
              <a:t>Case study 1: Rationing of expensive medicines</a:t>
            </a:r>
          </a:p>
          <a:p>
            <a:pPr marL="514350" indent="-514350">
              <a:buFont typeface="+mj-lt"/>
              <a:buAutoNum type="romanUcPeriod"/>
            </a:pPr>
            <a:r>
              <a:rPr lang="en-GB" dirty="0"/>
              <a:t>Case stud</a:t>
            </a:r>
            <a:r>
              <a:rPr lang="cs-CZ" dirty="0"/>
              <a:t>y</a:t>
            </a:r>
            <a:r>
              <a:rPr lang="en-GB" dirty="0"/>
              <a:t> 2: Prescription of innovative medicines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228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 of public insurance in </a:t>
            </a:r>
            <a:r>
              <a:rPr lang="en-GB" dirty="0" err="1"/>
              <a:t>Czechia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2133556" y="2027812"/>
          <a:ext cx="8534444" cy="4685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délník 4"/>
          <p:cNvSpPr/>
          <p:nvPr/>
        </p:nvSpPr>
        <p:spPr>
          <a:xfrm>
            <a:off x="8026793" y="2913721"/>
            <a:ext cx="1812472" cy="767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/>
              <a:t>Non-contractual relationship</a:t>
            </a:r>
          </a:p>
          <a:p>
            <a:pPr algn="ctr"/>
            <a:r>
              <a:rPr lang="en-GB" sz="1050" dirty="0"/>
              <a:t>Regulated exclusively by Public law</a:t>
            </a:r>
            <a:endParaRPr lang="cs-CZ" sz="1050" dirty="0"/>
          </a:p>
        </p:txBody>
      </p:sp>
      <p:sp>
        <p:nvSpPr>
          <p:cNvPr id="6" name="Obdélník 5"/>
          <p:cNvSpPr/>
          <p:nvPr/>
        </p:nvSpPr>
        <p:spPr>
          <a:xfrm>
            <a:off x="2612323" y="2945345"/>
            <a:ext cx="1812472" cy="767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Contractual relationship </a:t>
            </a:r>
          </a:p>
          <a:p>
            <a:pPr algn="ctr"/>
            <a:r>
              <a:rPr lang="en-GB" sz="1200" dirty="0"/>
              <a:t>+ imperative norms</a:t>
            </a:r>
          </a:p>
        </p:txBody>
      </p:sp>
      <p:sp>
        <p:nvSpPr>
          <p:cNvPr id="7" name="Obdélník 6"/>
          <p:cNvSpPr/>
          <p:nvPr/>
        </p:nvSpPr>
        <p:spPr>
          <a:xfrm>
            <a:off x="5494542" y="6090558"/>
            <a:ext cx="1812472" cy="767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Contractual relationship, content strictly regulated</a:t>
            </a:r>
          </a:p>
        </p:txBody>
      </p:sp>
    </p:spTree>
    <p:extLst>
      <p:ext uri="{BB962C8B-B14F-4D97-AF65-F5344CB8AC3E}">
        <p14:creationId xmlns:p14="http://schemas.microsoft.com/office/powerpoint/2010/main" val="151773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European</a:t>
            </a:r>
            <a:r>
              <a:rPr lang="cs-CZ" dirty="0" smtClean="0"/>
              <a:t> gap in </a:t>
            </a:r>
            <a:r>
              <a:rPr lang="cs-CZ" dirty="0" err="1" smtClean="0"/>
              <a:t>life</a:t>
            </a:r>
            <a:r>
              <a:rPr lang="cs-CZ" dirty="0" smtClean="0"/>
              <a:t> </a:t>
            </a:r>
            <a:r>
              <a:rPr lang="cs-CZ" dirty="0" err="1" smtClean="0"/>
              <a:t>expectancy</a:t>
            </a:r>
            <a:r>
              <a:rPr lang="cs-CZ" dirty="0" smtClean="0"/>
              <a:t>/</a:t>
            </a:r>
            <a:r>
              <a:rPr lang="cs-CZ" dirty="0" err="1" smtClean="0"/>
              <a:t>income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857883" cy="4388010"/>
          </a:xfrm>
        </p:spPr>
      </p:pic>
      <p:pic>
        <p:nvPicPr>
          <p:cNvPr id="2052" name="Picture 4" descr="Výsledek obrázku pro median income eur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284" y="1690688"/>
            <a:ext cx="4809457" cy="438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0873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Legislative solution</a:t>
            </a:r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  <p:extLst/>
          </p:nvPr>
        </p:nvGraphicFramePr>
        <p:xfrm>
          <a:off x="2033590" y="2017713"/>
          <a:ext cx="8082321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320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E0E6B3-FBBB-48F5-8145-2244A2866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B88EEC-CF72-4D19-9FB1-23CD4923F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73CAC7-1ED9-4BC2-A675-C34473FA80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4512DA-54F0-4132-9E49-CF3587723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9D4A6E-9F4C-4DCD-8189-34249FF8A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44F72F-4678-43BD-AF38-63594082F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Health technology assessment (or lack thereof) in CZE 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2152650" y="2226469"/>
          <a:ext cx="7886700" cy="4243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09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16B879-3277-471A-9728-3E2B3C0F2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8BB9E7-2626-4387-8F35-07C4C7484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432A4C-7A62-44C4-B306-4C32AE047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EF56AB-DEAE-42E6-84F4-53FA97EAA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Cost</a:t>
            </a:r>
            <a:r>
              <a:rPr lang="cs-CZ" dirty="0"/>
              <a:t> </a:t>
            </a:r>
            <a:r>
              <a:rPr lang="cs-CZ" dirty="0" err="1"/>
              <a:t>effectiveness</a:t>
            </a:r>
            <a:endParaRPr lang="cs-CZ" dirty="0"/>
          </a:p>
        </p:txBody>
      </p:sp>
      <p:pic>
        <p:nvPicPr>
          <p:cNvPr id="1026" name="Picture 2" descr="Výsledek obrázku pro china three gorg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6587" y="2186365"/>
            <a:ext cx="3550444" cy="236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991074" y="2051386"/>
                <a:ext cx="3876944" cy="411056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𝐶𝑜𝑠𝑡𝑠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𝐵𝑒𝑛𝑒𝑓𝑖𝑡𝑠</m:t>
                        </m:r>
                      </m:den>
                    </m:f>
                  </m:oMath>
                </a14:m>
                <a:r>
                  <a:rPr lang="en-GB" sz="1800" dirty="0"/>
                  <a:t>    </a:t>
                </a:r>
              </a:p>
              <a:p>
                <a:pPr marL="0" indent="0">
                  <a:buNone/>
                </a:pPr>
                <a:endParaRPr lang="en-GB" sz="1800" dirty="0"/>
              </a:p>
              <a:p>
                <a:pPr marL="0" indent="0">
                  <a:buNone/>
                </a:pPr>
                <a:r>
                  <a:rPr lang="en-GB" sz="1800" dirty="0"/>
                  <a:t>In health insurance system, the cost effectiveness is only performed in relation to another medicine</a:t>
                </a:r>
                <a:endParaRPr lang="sk-SK" sz="1800" dirty="0"/>
              </a:p>
              <a:p>
                <a:pPr marL="0" indent="0">
                  <a:buNone/>
                </a:pPr>
                <a:endParaRPr lang="en-GB" sz="1800" dirty="0"/>
              </a:p>
              <a:p>
                <a:pPr marL="0" indent="0">
                  <a:buNone/>
                </a:pPr>
                <a:r>
                  <a:rPr lang="en-GB" sz="1800" dirty="0">
                    <a:solidFill>
                      <a:srgbClr val="FF0000"/>
                    </a:solidFill>
                  </a:rPr>
                  <a:t>If the medicine is unique, the cost effectiveness is not assessed </a:t>
                </a:r>
                <a:r>
                  <a:rPr lang="sk-SK" sz="1800" dirty="0">
                    <a:solidFill>
                      <a:srgbClr val="FF0000"/>
                    </a:solidFill>
                  </a:rPr>
                  <a:t> </a:t>
                </a:r>
                <a:r>
                  <a:rPr lang="en-GB" sz="1800" dirty="0">
                    <a:solidFill>
                      <a:srgbClr val="FF0000"/>
                    </a:solidFill>
                  </a:rPr>
                  <a:t>= medicine is reimbursed  </a:t>
                </a:r>
                <a:endParaRPr lang="sk-SK" sz="1800" dirty="0"/>
              </a:p>
              <a:p>
                <a:pPr marL="0" indent="0">
                  <a:buNone/>
                </a:pPr>
                <a:endParaRPr lang="sk-SK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Zástupný symbol pro obsah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991074" y="2051386"/>
                <a:ext cx="3876944" cy="4110567"/>
              </a:xfrm>
              <a:blipFill>
                <a:blip r:embed="rId3"/>
                <a:stretch>
                  <a:fillRect l="-14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323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Economic implications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/>
          </p:nvPr>
        </p:nvGraphicFramePr>
        <p:xfrm>
          <a:off x="2033590" y="2017713"/>
          <a:ext cx="8082321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sk-SK" altLang="cs-CZ" dirty="0"/>
              <a:t>Michal </a:t>
            </a:r>
            <a:r>
              <a:rPr lang="sk-SK" altLang="cs-CZ" dirty="0" err="1"/>
              <a:t>Koscik</a:t>
            </a:r>
            <a:r>
              <a:rPr lang="sk-SK" altLang="cs-CZ" dirty="0"/>
              <a:t>, Department of </a:t>
            </a:r>
            <a:r>
              <a:rPr lang="sk-SK" altLang="cs-CZ" dirty="0" err="1"/>
              <a:t>Public</a:t>
            </a:r>
            <a:r>
              <a:rPr lang="sk-SK" altLang="cs-CZ" dirty="0"/>
              <a:t> </a:t>
            </a:r>
            <a:r>
              <a:rPr lang="sk-SK" altLang="cs-CZ" dirty="0" err="1"/>
              <a:t>Health</a:t>
            </a:r>
            <a:r>
              <a:rPr lang="sk-SK" altLang="cs-CZ" dirty="0"/>
              <a:t>, </a:t>
            </a:r>
            <a:r>
              <a:rPr lang="sk-SK" altLang="cs-CZ" dirty="0" err="1"/>
              <a:t>Faculty</a:t>
            </a:r>
            <a:r>
              <a:rPr lang="sk-SK" altLang="cs-CZ" dirty="0"/>
              <a:t> of </a:t>
            </a:r>
            <a:r>
              <a:rPr lang="sk-SK" altLang="cs-CZ" dirty="0" err="1"/>
              <a:t>Medicine</a:t>
            </a:r>
            <a:r>
              <a:rPr lang="sk-SK" altLang="cs-CZ" dirty="0"/>
              <a:t>, 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3515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ABE497-D582-4F1C-9AD4-B99107EC5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B13A38-1306-453C-9ECA-CF6B67D50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E6C8A5-E482-4F16-847D-84AF5A653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35EECA-8278-4AF5-8A5E-BFB74B40C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7E3390-4E0A-46B0-ACA8-965998D19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8D8703-0B63-4874-93B4-D7C7E0846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- who does the rationing?</a:t>
            </a:r>
            <a:endParaRPr lang="cs-CZ" dirty="0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043665"/>
              </p:ext>
            </p:extLst>
          </p:nvPr>
        </p:nvGraphicFramePr>
        <p:xfrm>
          <a:off x="2152651" y="1703346"/>
          <a:ext cx="7751421" cy="4631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Obdélník 9"/>
          <p:cNvSpPr/>
          <p:nvPr/>
        </p:nvSpPr>
        <p:spPr>
          <a:xfrm rot="16200000">
            <a:off x="-509364" y="3660204"/>
            <a:ext cx="4631533" cy="6924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GB" sz="405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Contract</a:t>
            </a:r>
            <a:endParaRPr lang="cs-CZ" sz="405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Obdélník 10"/>
          <p:cNvSpPr/>
          <p:nvPr/>
        </p:nvSpPr>
        <p:spPr>
          <a:xfrm rot="5400000">
            <a:off x="7934556" y="3660205"/>
            <a:ext cx="4631531" cy="6924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GB" sz="405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Contract</a:t>
            </a:r>
            <a:endParaRPr lang="cs-CZ" sz="405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904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What</a:t>
            </a:r>
            <a:r>
              <a:rPr lang="sk-SK" dirty="0"/>
              <a:t> </a:t>
            </a:r>
            <a:r>
              <a:rPr lang="sk-SK" dirty="0" err="1"/>
              <a:t>if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budget</a:t>
            </a:r>
            <a:r>
              <a:rPr lang="sk-SK" dirty="0"/>
              <a:t> cap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reached</a:t>
            </a:r>
            <a:r>
              <a:rPr lang="sk-SK" dirty="0"/>
              <a:t> ?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/>
              <a:t>Case</a:t>
            </a:r>
            <a:r>
              <a:rPr lang="sk-SK" dirty="0"/>
              <a:t> study no. 1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sk-SK" altLang="cs-CZ" dirty="0"/>
              <a:t>Michal </a:t>
            </a:r>
            <a:r>
              <a:rPr lang="sk-SK" altLang="cs-CZ" dirty="0" err="1"/>
              <a:t>Koscik</a:t>
            </a:r>
            <a:r>
              <a:rPr lang="sk-SK" altLang="cs-CZ" dirty="0"/>
              <a:t>, Department of </a:t>
            </a:r>
            <a:r>
              <a:rPr lang="sk-SK" altLang="cs-CZ" dirty="0" err="1"/>
              <a:t>public</a:t>
            </a:r>
            <a:r>
              <a:rPr lang="sk-SK" altLang="cs-CZ" dirty="0"/>
              <a:t> </a:t>
            </a:r>
            <a:r>
              <a:rPr lang="sk-SK" altLang="cs-CZ" dirty="0" err="1"/>
              <a:t>Health</a:t>
            </a:r>
            <a:r>
              <a:rPr lang="sk-SK" altLang="cs-CZ" dirty="0"/>
              <a:t>, </a:t>
            </a:r>
            <a:r>
              <a:rPr lang="sk-SK" altLang="cs-CZ" dirty="0" err="1"/>
              <a:t>Faculty</a:t>
            </a:r>
            <a:r>
              <a:rPr lang="sk-SK" altLang="cs-CZ" dirty="0"/>
              <a:t> of </a:t>
            </a:r>
            <a:r>
              <a:rPr lang="sk-SK" altLang="cs-CZ" dirty="0" err="1"/>
              <a:t>Medicine</a:t>
            </a:r>
            <a:r>
              <a:rPr lang="sk-SK" altLang="cs-CZ" dirty="0"/>
              <a:t>, 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6122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 of public insurance in </a:t>
            </a:r>
            <a:r>
              <a:rPr lang="en-GB" dirty="0" err="1"/>
              <a:t>Czechia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2133556" y="2027812"/>
          <a:ext cx="8534444" cy="4685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délník 4"/>
          <p:cNvSpPr/>
          <p:nvPr/>
        </p:nvSpPr>
        <p:spPr>
          <a:xfrm>
            <a:off x="8026793" y="2913721"/>
            <a:ext cx="1812472" cy="767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/>
              <a:t>Non-contractual relationship</a:t>
            </a:r>
          </a:p>
          <a:p>
            <a:pPr algn="ctr"/>
            <a:r>
              <a:rPr lang="en-GB" sz="1050" dirty="0"/>
              <a:t>Regulated exclusively by Public law</a:t>
            </a:r>
            <a:endParaRPr lang="cs-CZ" sz="1050" dirty="0"/>
          </a:p>
        </p:txBody>
      </p:sp>
      <p:sp>
        <p:nvSpPr>
          <p:cNvPr id="6" name="Obdélník 5"/>
          <p:cNvSpPr/>
          <p:nvPr/>
        </p:nvSpPr>
        <p:spPr>
          <a:xfrm>
            <a:off x="2612323" y="2945345"/>
            <a:ext cx="1812472" cy="767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Contractual relationship </a:t>
            </a:r>
          </a:p>
          <a:p>
            <a:pPr algn="ctr"/>
            <a:r>
              <a:rPr lang="en-GB" sz="1200" dirty="0"/>
              <a:t>+ imperative norms</a:t>
            </a:r>
          </a:p>
        </p:txBody>
      </p:sp>
      <p:sp>
        <p:nvSpPr>
          <p:cNvPr id="7" name="Obdélník 6"/>
          <p:cNvSpPr/>
          <p:nvPr/>
        </p:nvSpPr>
        <p:spPr>
          <a:xfrm>
            <a:off x="5494542" y="6090558"/>
            <a:ext cx="1812472" cy="767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/>
              <a:t>Contractual relationship, content strictly regulated</a:t>
            </a:r>
          </a:p>
        </p:txBody>
      </p:sp>
    </p:spTree>
    <p:extLst>
      <p:ext uri="{BB962C8B-B14F-4D97-AF65-F5344CB8AC3E}">
        <p14:creationId xmlns:p14="http://schemas.microsoft.com/office/powerpoint/2010/main" val="30984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Conflicting perspectives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2133556" y="1987420"/>
          <a:ext cx="8301180" cy="4725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800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392F39-877C-4BD2-A255-44665ACB0F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16A1C5-B600-4E74-9A12-76F0AC1D7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341D70-6C13-4E92-A9BB-34101E636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E6E230-745A-459C-94D4-9C9625837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AAA5AC-3536-4EBD-A647-137E26BA9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287207-94DE-47DE-8635-0296EE01F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Perspective</a:t>
            </a:r>
            <a:r>
              <a:rPr lang="sk-SK" dirty="0"/>
              <a:t> of a </a:t>
            </a:r>
            <a:r>
              <a:rPr lang="sk-SK" dirty="0" err="1"/>
              <a:t>physician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/>
          </p:nvPr>
        </p:nvGraphicFramePr>
        <p:xfrm>
          <a:off x="2033590" y="2017713"/>
          <a:ext cx="8082321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sk-SK" altLang="cs-CZ" dirty="0"/>
              <a:t>Michal </a:t>
            </a:r>
            <a:r>
              <a:rPr lang="sk-SK" altLang="cs-CZ" dirty="0" err="1"/>
              <a:t>Koscik</a:t>
            </a:r>
            <a:r>
              <a:rPr lang="sk-SK" altLang="cs-CZ" dirty="0"/>
              <a:t>, Department of </a:t>
            </a:r>
            <a:r>
              <a:rPr lang="sk-SK" altLang="cs-CZ" dirty="0" err="1"/>
              <a:t>public</a:t>
            </a:r>
            <a:r>
              <a:rPr lang="sk-SK" altLang="cs-CZ" dirty="0"/>
              <a:t> </a:t>
            </a:r>
            <a:r>
              <a:rPr lang="sk-SK" altLang="cs-CZ" dirty="0" err="1"/>
              <a:t>Health</a:t>
            </a:r>
            <a:r>
              <a:rPr lang="sk-SK" altLang="cs-CZ" dirty="0"/>
              <a:t>, </a:t>
            </a:r>
            <a:r>
              <a:rPr lang="sk-SK" altLang="cs-CZ" dirty="0" err="1"/>
              <a:t>Faculty</a:t>
            </a:r>
            <a:r>
              <a:rPr lang="sk-SK" altLang="cs-CZ" dirty="0"/>
              <a:t> of </a:t>
            </a:r>
            <a:r>
              <a:rPr lang="sk-SK" altLang="cs-CZ" dirty="0" err="1"/>
              <a:t>Medicine</a:t>
            </a:r>
            <a:r>
              <a:rPr lang="sk-SK" altLang="cs-CZ" dirty="0"/>
              <a:t>, 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9810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Perspective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rationing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should</a:t>
            </a:r>
            <a:r>
              <a:rPr lang="cs-CZ" dirty="0" smtClean="0"/>
              <a:t> make </a:t>
            </a:r>
            <a:r>
              <a:rPr lang="cs-CZ" dirty="0" err="1" smtClean="0"/>
              <a:t>difficult</a:t>
            </a:r>
            <a:r>
              <a:rPr lang="cs-CZ" dirty="0" smtClean="0"/>
              <a:t> </a:t>
            </a:r>
            <a:r>
              <a:rPr lang="cs-CZ" dirty="0" err="1" smtClean="0"/>
              <a:t>decisions</a:t>
            </a:r>
            <a:r>
              <a:rPr lang="cs-CZ" dirty="0" smtClean="0"/>
              <a:t>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950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lifestyle</a:t>
            </a:r>
            <a:r>
              <a:rPr lang="cs-CZ" dirty="0" smtClean="0"/>
              <a:t> </a:t>
            </a:r>
            <a:r>
              <a:rPr lang="cs-CZ" dirty="0" err="1" smtClean="0"/>
              <a:t>differences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8" name="Picture 6" descr="Výsledek obrázku pro europe map alcohol consum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63" y="2126580"/>
            <a:ext cx="4110369" cy="376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.redditmedia.com/Lhjlii7XhErdb62jzLQhLvxOV5wyRO-eSN2std41q6I.jpg?w=716&amp;s=06bd7f4a0b1de6ad1ab5a94fc2ed7a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018" y="1980628"/>
            <a:ext cx="3790782" cy="406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48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Cross</a:t>
            </a:r>
            <a:r>
              <a:rPr lang="cs-CZ" dirty="0" smtClean="0"/>
              <a:t> </a:t>
            </a:r>
            <a:r>
              <a:rPr lang="cs-CZ" dirty="0" err="1" smtClean="0"/>
              <a:t>border</a:t>
            </a:r>
            <a:r>
              <a:rPr lang="cs-CZ" dirty="0" smtClean="0"/>
              <a:t> </a:t>
            </a:r>
            <a:r>
              <a:rPr lang="cs-CZ" dirty="0" err="1" smtClean="0"/>
              <a:t>provision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healthcare</a:t>
            </a:r>
            <a:r>
              <a:rPr lang="cs-CZ" dirty="0" smtClean="0"/>
              <a:t> </a:t>
            </a:r>
            <a:r>
              <a:rPr lang="cs-CZ" dirty="0" err="1" smtClean="0"/>
              <a:t>within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EU</a:t>
            </a:r>
            <a:endParaRPr lang="cs-CZ" dirty="0"/>
          </a:p>
        </p:txBody>
      </p:sp>
      <p:pic>
        <p:nvPicPr>
          <p:cNvPr id="1026" name="Picture 2" descr="https://ec.europa.eu/health/sites/health/files/images/informative/newsletter/newsletter_203_infograp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53839"/>
            <a:ext cx="7668986" cy="345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0390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5829"/>
            <a:ext cx="10189029" cy="5843986"/>
          </a:xfrm>
        </p:spPr>
      </p:pic>
    </p:spTree>
    <p:extLst>
      <p:ext uri="{BB962C8B-B14F-4D97-AF65-F5344CB8AC3E}">
        <p14:creationId xmlns:p14="http://schemas.microsoft.com/office/powerpoint/2010/main" val="23818631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Výsledek obrázku pro zluty pruka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90688"/>
            <a:ext cx="3810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yellow health insurance c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861" y="1238250"/>
            <a:ext cx="333375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186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do </a:t>
            </a:r>
            <a:r>
              <a:rPr lang="cs-CZ" dirty="0" err="1" smtClean="0"/>
              <a:t>European</a:t>
            </a:r>
            <a:r>
              <a:rPr lang="cs-CZ" dirty="0" smtClean="0"/>
              <a:t> </a:t>
            </a:r>
            <a:r>
              <a:rPr lang="cs-CZ" dirty="0" err="1" smtClean="0"/>
              <a:t>states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in </a:t>
            </a:r>
            <a:r>
              <a:rPr lang="cs-CZ" dirty="0" err="1" smtClean="0"/>
              <a:t>common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/</a:t>
            </a:r>
            <a:r>
              <a:rPr lang="cs-CZ" dirty="0" err="1" smtClean="0"/>
              <a:t>healthcare</a:t>
            </a:r>
            <a:r>
              <a:rPr lang="cs-CZ" dirty="0" smtClean="0"/>
              <a:t> and public </a:t>
            </a:r>
            <a:r>
              <a:rPr lang="cs-CZ" dirty="0" err="1" smtClean="0"/>
              <a:t>health</a:t>
            </a:r>
            <a:r>
              <a:rPr lang="cs-CZ" dirty="0" smtClean="0"/>
              <a:t> </a:t>
            </a:r>
            <a:r>
              <a:rPr lang="cs-CZ" dirty="0" err="1" smtClean="0"/>
              <a:t>perspective</a:t>
            </a:r>
            <a:r>
              <a:rPr lang="cs-CZ" dirty="0" smtClean="0"/>
              <a:t>/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087600"/>
              </p:ext>
            </p:extLst>
          </p:nvPr>
        </p:nvGraphicFramePr>
        <p:xfrm>
          <a:off x="988594" y="1953962"/>
          <a:ext cx="10214811" cy="3941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729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10473649" cy="4447507"/>
          </a:xfrm>
        </p:spPr>
      </p:pic>
    </p:spTree>
    <p:extLst>
      <p:ext uri="{BB962C8B-B14F-4D97-AF65-F5344CB8AC3E}">
        <p14:creationId xmlns:p14="http://schemas.microsoft.com/office/powerpoint/2010/main" val="135568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European</a:t>
            </a:r>
            <a:r>
              <a:rPr lang="cs-CZ" dirty="0" smtClean="0"/>
              <a:t> union </a:t>
            </a:r>
            <a:r>
              <a:rPr lang="cs-CZ" dirty="0" err="1" smtClean="0"/>
              <a:t>perspective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2" descr="Výsledek obráz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884" y="3602038"/>
            <a:ext cx="3473116" cy="231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910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union</a:t>
            </a:r>
            <a:endParaRPr lang="en-US" dirty="0"/>
          </a:p>
        </p:txBody>
      </p:sp>
      <p:pic>
        <p:nvPicPr>
          <p:cNvPr id="4100" name="Picture 4" descr="Výsledek obrázku pro european un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95" y="1690688"/>
            <a:ext cx="470610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63469765"/>
              </p:ext>
            </p:extLst>
          </p:nvPr>
        </p:nvGraphicFramePr>
        <p:xfrm>
          <a:off x="6272463" y="1650365"/>
          <a:ext cx="4788568" cy="3964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147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1322</Words>
  <Application>Microsoft Office PowerPoint</Application>
  <PresentationFormat>Širokoúhlá obrazovka</PresentationFormat>
  <Paragraphs>233</Paragraphs>
  <Slides>52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8" baseType="lpstr">
      <vt:lpstr>Arial</vt:lpstr>
      <vt:lpstr>Calibri</vt:lpstr>
      <vt:lpstr>Calibri Light</vt:lpstr>
      <vt:lpstr>Cambria Math</vt:lpstr>
      <vt:lpstr>Wingdings</vt:lpstr>
      <vt:lpstr>Motiv Office</vt:lpstr>
      <vt:lpstr>Public health</vt:lpstr>
      <vt:lpstr>European perspective</vt:lpstr>
      <vt:lpstr>EUROPE</vt:lpstr>
      <vt:lpstr>European gap in life expectancy/income</vt:lpstr>
      <vt:lpstr>Other lifestyle differences</vt:lpstr>
      <vt:lpstr>What do European states have in common  /healthcare and public health perspective/</vt:lpstr>
      <vt:lpstr>Prezentace aplikace PowerPoint</vt:lpstr>
      <vt:lpstr>European union perspective</vt:lpstr>
      <vt:lpstr>European union</vt:lpstr>
      <vt:lpstr>Public Health Objectives and challenges </vt:lpstr>
      <vt:lpstr>Prezentace aplikace PowerPoint</vt:lpstr>
      <vt:lpstr>Prezentace aplikace PowerPoint</vt:lpstr>
      <vt:lpstr>The regional differences are again huge</vt:lpstr>
      <vt:lpstr>Health determinants are completely different</vt:lpstr>
      <vt:lpstr>Prezentace aplikace PowerPoint</vt:lpstr>
      <vt:lpstr>What can EU do about it (and what should be left for national sates).</vt:lpstr>
      <vt:lpstr>1. Health in all policies</vt:lpstr>
      <vt:lpstr>Agencies on EU level</vt:lpstr>
      <vt:lpstr>Third EU Health Programme 2014-2020</vt:lpstr>
      <vt:lpstr>Where is EU taking action (?)</vt:lpstr>
      <vt:lpstr>Prezentace aplikace PowerPoint</vt:lpstr>
      <vt:lpstr>Further actions</vt:lpstr>
      <vt:lpstr>Czech republic </vt:lpstr>
      <vt:lpstr>Czech republic</vt:lpstr>
      <vt:lpstr>Historical context </vt:lpstr>
      <vt:lpstr>Current situation and problems</vt:lpstr>
      <vt:lpstr>Prezentace aplikace PowerPoint</vt:lpstr>
      <vt:lpstr>Prezentace aplikace PowerPoint</vt:lpstr>
      <vt:lpstr>Law in public health</vt:lpstr>
      <vt:lpstr>How to improve public health by legal regulations</vt:lpstr>
      <vt:lpstr>Institutions vs. Incentives</vt:lpstr>
      <vt:lpstr>Drug (medicine control)</vt:lpstr>
      <vt:lpstr>Incentives</vt:lpstr>
      <vt:lpstr>Incentives</vt:lpstr>
      <vt:lpstr>Compulsory healthcare</vt:lpstr>
      <vt:lpstr>GENERALLY available healthcare </vt:lpstr>
      <vt:lpstr>Financing of healthcare</vt:lpstr>
      <vt:lpstr>Outline</vt:lpstr>
      <vt:lpstr>System of public insurance in Czechia</vt:lpstr>
      <vt:lpstr>Legislative solution</vt:lpstr>
      <vt:lpstr>Health technology assessment (or lack thereof) in CZE </vt:lpstr>
      <vt:lpstr>Cost effectiveness</vt:lpstr>
      <vt:lpstr>Economic implications</vt:lpstr>
      <vt:lpstr>So - who does the rationing?</vt:lpstr>
      <vt:lpstr>What if the budget cap is reached ?</vt:lpstr>
      <vt:lpstr>System of public insurance in Czechia</vt:lpstr>
      <vt:lpstr>Conflicting perspectives</vt:lpstr>
      <vt:lpstr>Perspective of a physician</vt:lpstr>
      <vt:lpstr>Perspective of rationing</vt:lpstr>
      <vt:lpstr>Cross border provision of healthcare within the EU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health</dc:title>
  <dc:creator>Michal Koščík</dc:creator>
  <cp:lastModifiedBy>Michal Koščík</cp:lastModifiedBy>
  <cp:revision>20</cp:revision>
  <dcterms:created xsi:type="dcterms:W3CDTF">2017-06-20T14:28:38Z</dcterms:created>
  <dcterms:modified xsi:type="dcterms:W3CDTF">2019-11-06T13:32:25Z</dcterms:modified>
</cp:coreProperties>
</file>